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8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3/4/2023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3/4/2023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3/4/2023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3/4/2023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3/4/2023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3/4/2023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2023/4/3</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7.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106507" y="409994"/>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Times New Roman" panose="02020603050405020304" pitchFamily="18" charset="0"/>
                <a:cs typeface="Times New Roman" panose="02020603050405020304" pitchFamily="18" charset="0"/>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791090" y="204787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Times New Roman" panose="02020603050405020304" pitchFamily="18" charset="0"/>
                <a:cs typeface="Times New Roman" panose="02020603050405020304" pitchFamily="18" charset="0"/>
              </a:rPr>
              <a:t>Số</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tiền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mẹ</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tiêu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là</a:t>
            </a:r>
            <a:r>
              <a:rPr lang="en-US" sz="3200" b="1" i="0" dirty="0">
                <a:solidFill>
                  <a:srgbClr val="FF0000"/>
                </a:solidFill>
                <a:effectLst/>
                <a:latin typeface="Times New Roman" panose="02020603050405020304" pitchFamily="18" charset="0"/>
                <a:cs typeface="Times New Roman" panose="02020603050405020304" pitchFamily="18" charset="0"/>
              </a:rPr>
              <a:t> 3 000 + 2 000 = 5 000 </a:t>
            </a:r>
            <a:r>
              <a:rPr lang="en-US" sz="3200" b="1" i="0" dirty="0" err="1">
                <a:solidFill>
                  <a:srgbClr val="FF0000"/>
                </a:solidFill>
                <a:effectLst/>
                <a:latin typeface="Times New Roman" panose="02020603050405020304" pitchFamily="18" charset="0"/>
                <a:cs typeface="Times New Roman" panose="02020603050405020304" pitchFamily="18" charset="0"/>
              </a:rPr>
              <a:t>đồng</a:t>
            </a:r>
            <a:endParaRPr lang="en-US" sz="3200" b="1" i="0" dirty="0">
              <a:solidFill>
                <a:srgbClr val="FF0000"/>
              </a:solidFill>
              <a:effectLst/>
              <a:latin typeface="Times New Roman" panose="02020603050405020304" pitchFamily="18" charset="0"/>
              <a:cs typeface="Times New Roman" panose="02020603050405020304" pitchFamily="18" charset="0"/>
            </a:endParaRPr>
          </a:p>
          <a:p>
            <a:pPr algn="l"/>
            <a:r>
              <a:rPr lang="en-US" sz="3200" b="1" i="0" dirty="0" err="1">
                <a:solidFill>
                  <a:srgbClr val="FF0000"/>
                </a:solidFill>
                <a:effectLst/>
                <a:latin typeface="Times New Roman" panose="02020603050405020304" pitchFamily="18" charset="0"/>
                <a:cs typeface="Times New Roman" panose="02020603050405020304" pitchFamily="18" charset="0"/>
              </a:rPr>
              <a:t>Số</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tiền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cô</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hàng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mẹ</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là</a:t>
            </a:r>
            <a:r>
              <a:rPr lang="en-US" sz="3200" b="1" i="0" dirty="0">
                <a:solidFill>
                  <a:srgbClr val="FF0000"/>
                </a:solidFill>
                <a:effectLst/>
                <a:latin typeface="Times New Roman" panose="02020603050405020304" pitchFamily="18" charset="0"/>
                <a:cs typeface="Times New Roman" panose="02020603050405020304" pitchFamily="18" charset="0"/>
              </a:rPr>
              <a:t> 10 000 – 5 000 = 5 000 </a:t>
            </a:r>
            <a:r>
              <a:rPr lang="en-US" sz="3200" b="1" i="0" dirty="0" err="1">
                <a:solidFill>
                  <a:srgbClr val="FF0000"/>
                </a:solidFill>
                <a:effectLst/>
                <a:latin typeface="Times New Roman" panose="02020603050405020304" pitchFamily="18" charset="0"/>
                <a:cs typeface="Times New Roman" panose="02020603050405020304" pitchFamily="18" charset="0"/>
              </a:rPr>
              <a:t>đồng</a:t>
            </a:r>
            <a:endParaRPr lang="en-US" sz="3200" b="1" i="0" dirty="0">
              <a:solidFill>
                <a:srgbClr val="FF0000"/>
              </a:solidFill>
              <a:effectLst/>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38125" y="1885950"/>
            <a:ext cx="2790825" cy="20985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2995193" y="1743074"/>
            <a:ext cx="4721788" cy="31260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19087" y="366712"/>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Times New Roman" panose="02020603050405020304" pitchFamily="18" charset="0"/>
                <a:cs typeface="Times New Roman" panose="02020603050405020304" pitchFamily="18" charset="0"/>
              </a:rPr>
              <a:t>Khi mua mỗi món hàng dưới đây, ta cần trả một tờ tiền có trong hình bên. Em hãy tìm giá tiền của mỗi món hàng, biết:</a:t>
            </a:r>
          </a:p>
          <a:p>
            <a:pPr lvl="0" algn="just"/>
            <a:r>
              <a:rPr lang="vi-VN" sz="2800" b="1" dirty="0">
                <a:solidFill>
                  <a:srgbClr val="000000"/>
                </a:solidFill>
                <a:latin typeface="Times New Roman" panose="02020603050405020304" pitchFamily="18" charset="0"/>
                <a:cs typeface="Times New Roman" panose="02020603050405020304" pitchFamily="18" charset="0"/>
              </a:rPr>
              <a:t>- Giá tiền của bóng đèn thấp nhất;</a:t>
            </a:r>
          </a:p>
          <a:p>
            <a:pPr lvl="0" algn="just"/>
            <a:r>
              <a:rPr lang="vi-VN" sz="2800" b="1" dirty="0">
                <a:solidFill>
                  <a:srgbClr val="000000"/>
                </a:solidFill>
                <a:latin typeface="Times New Roman" panose="02020603050405020304" pitchFamily="18" charset="0"/>
                <a:cs typeface="Times New Roman" panose="02020603050405020304" pitchFamily="18" charset="0"/>
              </a:rPr>
              <a:t>- Giá tiền của quyển sách cao nhất;</a:t>
            </a:r>
          </a:p>
          <a:p>
            <a:pPr lvl="0" algn="just"/>
            <a:r>
              <a:rPr lang="vi-VN" sz="2800" b="1" dirty="0">
                <a:solidFill>
                  <a:srgbClr val="000000"/>
                </a:solidFill>
                <a:latin typeface="Times New Roman" panose="02020603050405020304" pitchFamily="18" charset="0"/>
                <a:cs typeface="Times New Roman" panose="02020603050405020304" pitchFamily="18" charset="0"/>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等线</vt:lpstr>
      <vt:lpstr>等线 Light</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2023-02-05T05:33:30Z</dcterms:created>
  <dcterms:modified xsi:type="dcterms:W3CDTF">2023-04-03T15:32:30Z</dcterms:modified>
</cp:coreProperties>
</file>