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65" r:id="rId6"/>
    <p:sldId id="272" r:id="rId7"/>
    <p:sldId id="266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7013" y="1428531"/>
            <a:ext cx="13500099" cy="32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 (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LỊCH(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LỊCH(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LỊCH(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LỊCH(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436</Words>
  <Application>Microsoft Office PowerPoint</Application>
  <PresentationFormat>Custom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165</cp:revision>
  <dcterms:created xsi:type="dcterms:W3CDTF">2022-07-10T01:37:20Z</dcterms:created>
  <dcterms:modified xsi:type="dcterms:W3CDTF">2023-04-03T15:17:58Z</dcterms:modified>
</cp:coreProperties>
</file>