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5" r:id="rId4"/>
    <p:sldId id="266" r:id="rId5"/>
    <p:sldId id="270" r:id="rId6"/>
    <p:sldId id="269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7013" y="2005085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182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160</cp:revision>
  <dcterms:created xsi:type="dcterms:W3CDTF">2022-07-10T01:37:20Z</dcterms:created>
  <dcterms:modified xsi:type="dcterms:W3CDTF">2023-04-02T14:29:20Z</dcterms:modified>
</cp:coreProperties>
</file>