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2" d="100"/>
          <a:sy n="52" d="100"/>
        </p:scale>
        <p:origin x="72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3068017" y="2016419"/>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dirty="0">
                  <a:solidFill>
                    <a:srgbClr val="0000CC"/>
                  </a:solidFill>
                  <a:latin typeface="VNI-Avo" pitchFamily="2" charset="0"/>
                  <a:ea typeface="Arial-Rounded" panose="020B0500000000000000" pitchFamily="34" charset="0"/>
                  <a:cs typeface="Arial" pitchFamily="34" charset="0"/>
                </a:rPr>
                <a:t> 1</a:t>
              </a: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dirty="0">
                  <a:solidFill>
                    <a:srgbClr val="0000CC"/>
                  </a:solidFill>
                  <a:latin typeface="VNI-Avo" pitchFamily="2" charset="0"/>
                  <a:ea typeface="Arial-Rounded" panose="020B0500000000000000" pitchFamily="34" charset="0"/>
                  <a:cs typeface="Arial" pitchFamily="34" charset="0"/>
                </a:rPr>
                <a:t>2</a:t>
              </a: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3</a:t>
              </a: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dirty="0">
                  <a:solidFill>
                    <a:srgbClr val="0000CC"/>
                  </a:solidFill>
                  <a:latin typeface="VNI-Avo" pitchFamily="2" charset="0"/>
                  <a:ea typeface="Arial-Rounded" panose="020B0500000000000000" pitchFamily="34" charset="0"/>
                  <a:cs typeface="Arial" pitchFamily="34" charset="0"/>
                </a:rPr>
                <a:t> 4</a:t>
              </a: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ch hay tr</a:t>
            </a:r>
          </a:p>
          <a:p>
            <a:pPr algn="ctr"/>
            <a:r>
              <a:rPr lang="nl-NL" sz="4000" b="1">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x hay s</a:t>
            </a:r>
          </a:p>
          <a:p>
            <a:pPr algn="ctr"/>
            <a:r>
              <a:rPr lang="nl-NL" sz="4000" b="1">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Nghe</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Viết</a:t>
              </a:r>
              <a:r>
                <a:rPr lang="en-US" sz="3600" b="1" dirty="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	Chợ Hòn Gai</a:t>
              </a:r>
              <a:r>
                <a:rPr lang="en-US" sz="3600" b="1" dirty="0">
                  <a:solidFill>
                    <a:srgbClr val="FF0066"/>
                  </a:solidFill>
                  <a:latin typeface="Times New Roman" pitchFamily="18" charset="0"/>
                  <a:cs typeface="Times New Roman" pitchFamily="18" charset="0"/>
                </a:rPr>
                <a:t>		</a:t>
              </a: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Chợ Hòn Gai buổi sáng la liệt tôm cá… Những con cá </a:t>
            </a:r>
            <a:r>
              <a:rPr lang="en-US" sz="3800" b="1">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a:solidFill>
                  <a:srgbClr val="0000CC"/>
                </a:solidFill>
                <a:latin typeface="Times New Roman" pitchFamily="18" charset="0"/>
                <a:cs typeface="Times New Roman" pitchFamily="18" charset="0"/>
              </a:rPr>
              <a:t>Những con cá nhụ béo núc, trắng lốp, bóng mượt như được quét một lớp mỡ ngoài vảy. Những con tôm he tròn, thịt căng lên từng ngấn như cổ tay trẻ lên ba, da xanh ánh, h</a:t>
            </a:r>
            <a:r>
              <a:rPr lang="en-US" sz="3800" b="1">
                <a:solidFill>
                  <a:srgbClr val="0000CC"/>
                </a:solidFill>
                <a:latin typeface="Times New Roman" pitchFamily="18" charset="0"/>
                <a:cs typeface="Times New Roman" pitchFamily="18" charset="0"/>
              </a:rPr>
              <a:t>à</a:t>
            </a:r>
            <a:r>
              <a:rPr lang="vi-VN" sz="3800" b="1">
                <a:solidFill>
                  <a:srgbClr val="0000CC"/>
                </a:solidFill>
                <a:latin typeface="Times New Roman" pitchFamily="18" charset="0"/>
                <a:cs typeface="Times New Roman" pitchFamily="18" charset="0"/>
              </a:rPr>
              <a:t>ng chân choi choi như muốn bơi.</a:t>
            </a:r>
            <a:endParaRPr lang="en-US" sz="3800" b="1">
              <a:solidFill>
                <a:srgbClr val="0000CC"/>
              </a:solidFill>
              <a:latin typeface="Times New Roman" pitchFamily="18" charset="0"/>
              <a:cs typeface="Times New Roman" pitchFamily="18" charset="0"/>
            </a:endParaRPr>
          </a:p>
          <a:p>
            <a:pPr indent="625475" algn="r"/>
            <a:r>
              <a:rPr lang="en-US" sz="3800" b="1">
                <a:solidFill>
                  <a:srgbClr val="0000CC"/>
                </a:solidFill>
                <a:latin typeface="Times New Roman" pitchFamily="18" charset="0"/>
                <a:cs typeface="Times New Roman" pitchFamily="18" charset="0"/>
              </a:rPr>
              <a:t>(Thi Sảnh)</a:t>
            </a: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TextBox 3">
            <a:extLst>
              <a:ext uri="{FF2B5EF4-FFF2-40B4-BE49-F238E27FC236}">
                <a16:creationId xmlns:a16="http://schemas.microsoft.com/office/drawing/2014/main" id="{7AAC3C49-7B06-B73F-6BC5-61ED6A4E93F3}"/>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tblGrid>
              <a:tr h="737399">
                <a:tc>
                  <a:txBody>
                    <a:bodyPr/>
                    <a:lstStyle/>
                    <a:p>
                      <a:pPr algn="ctr"/>
                      <a:r>
                        <a:rPr lang="en-US">
                          <a:solidFill>
                            <a:srgbClr val="FF0066"/>
                          </a:solidFill>
                        </a:rPr>
                        <a:t>Sửa</a:t>
                      </a:r>
                      <a:r>
                        <a:rPr lang="en-US" baseline="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gridCol w="4302747">
                  <a:extLst>
                    <a:ext uri="{9D8B030D-6E8A-4147-A177-3AD203B41FA5}">
                      <a16:colId xmlns:a16="http://schemas.microsoft.com/office/drawing/2014/main" val="20001"/>
                    </a:ext>
                  </a:extLst>
                </a:gridCol>
              </a:tblGrid>
              <a:tr h="737399">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a:t>Hà Giang</a:t>
              </a:r>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a:t>Thanh Hoá</a:t>
              </a:r>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a:t>Kiên Giang</a:t>
              </a:r>
            </a:p>
          </p:txBody>
        </p:sp>
      </p:grpSp>
      <p:sp>
        <p:nvSpPr>
          <p:cNvPr id="3" name="TextBox 2">
            <a:extLst>
              <a:ext uri="{FF2B5EF4-FFF2-40B4-BE49-F238E27FC236}">
                <a16:creationId xmlns:a16="http://schemas.microsoft.com/office/drawing/2014/main" id="{DC713D73-2BE5-41A0-780C-4E3AC495C14A}"/>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581BBEE5-9D98-D295-A7E8-FF40D382DAC2}"/>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5DC0C799-EB35-1D3E-0837-92BFE6AF9C58}"/>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4F0AE1B-59B7-568E-89AD-C8228EA0716D}"/>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62A14851-19E2-A218-9240-BBDE394B9C3B}"/>
              </a:ext>
            </a:extLst>
          </p:cNvPr>
          <p:cNvSpPr txBox="1"/>
          <p:nvPr/>
        </p:nvSpPr>
        <p:spPr>
          <a:xfrm>
            <a:off x="3825543" y="1164904"/>
            <a:ext cx="8136294" cy="830997"/>
          </a:xfrm>
          <a:prstGeom prst="rect">
            <a:avLst/>
          </a:prstGeom>
          <a:noFill/>
        </p:spPr>
        <p:txBody>
          <a:bodyPr wrap="square">
            <a:spAutoFit/>
          </a:bodyPr>
          <a:lstStyle/>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Chợ</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Gai</a:t>
            </a: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9670</TotalTime>
  <Words>401</Words>
  <Application>Microsoft Office PowerPoint</Application>
  <PresentationFormat>Custom</PresentationFormat>
  <Paragraphs>66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1093</cp:revision>
  <dcterms:created xsi:type="dcterms:W3CDTF">2008-09-09T22:52:10Z</dcterms:created>
  <dcterms:modified xsi:type="dcterms:W3CDTF">2023-04-02T14:26:35Z</dcterms:modified>
</cp:coreProperties>
</file>