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4" r:id="rId1"/>
  </p:sldMasterIdLst>
  <p:notesMasterIdLst>
    <p:notesMasterId r:id="rId32"/>
  </p:notesMasterIdLst>
  <p:handoutMasterIdLst>
    <p:handoutMasterId r:id="rId33"/>
  </p:handoutMasterIdLst>
  <p:sldIdLst>
    <p:sldId id="326" r:id="rId2"/>
    <p:sldId id="292" r:id="rId3"/>
    <p:sldId id="258" r:id="rId4"/>
    <p:sldId id="297" r:id="rId5"/>
    <p:sldId id="259" r:id="rId6"/>
    <p:sldId id="296" r:id="rId7"/>
    <p:sldId id="294" r:id="rId8"/>
    <p:sldId id="261" r:id="rId9"/>
    <p:sldId id="263" r:id="rId10"/>
    <p:sldId id="264" r:id="rId11"/>
    <p:sldId id="295" r:id="rId12"/>
    <p:sldId id="282" r:id="rId13"/>
    <p:sldId id="267" r:id="rId14"/>
    <p:sldId id="268" r:id="rId15"/>
    <p:sldId id="269" r:id="rId16"/>
    <p:sldId id="289" r:id="rId17"/>
    <p:sldId id="271" r:id="rId18"/>
    <p:sldId id="272" r:id="rId19"/>
    <p:sldId id="273" r:id="rId20"/>
    <p:sldId id="274" r:id="rId21"/>
    <p:sldId id="275" r:id="rId22"/>
    <p:sldId id="276" r:id="rId23"/>
    <p:sldId id="281" r:id="rId24"/>
    <p:sldId id="285" r:id="rId25"/>
    <p:sldId id="284" r:id="rId26"/>
    <p:sldId id="286" r:id="rId27"/>
    <p:sldId id="287" r:id="rId28"/>
    <p:sldId id="288" r:id="rId29"/>
    <p:sldId id="278" r:id="rId30"/>
    <p:sldId id="280" r:id="rId31"/>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92769" autoAdjust="0"/>
  </p:normalViewPr>
  <p:slideViewPr>
    <p:cSldViewPr>
      <p:cViewPr varScale="1">
        <p:scale>
          <a:sx n="68" d="100"/>
          <a:sy n="68" d="100"/>
        </p:scale>
        <p:origin x="144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CD82E869-0152-416E-9D5D-0143FBFFF23A}" type="datetimeFigureOut">
              <a:rPr lang="en-US" smtClean="0"/>
              <a:t>12/21/2022</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9E5BD225-99A8-47D3-98F4-704CC8FD18CC}"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6EBD1E40-10C0-468E-AE65-55A40B320E83}" type="datetimeFigureOut">
              <a:rPr lang="en-US" smtClean="0"/>
              <a:t>12/21/2022</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C5ABA288-4A1A-498B-9FBE-2A32C8DC505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98550F-CB09-4D52-AD5B-455797AC9FAB}"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9AFAA-D2D6-4538-AC4E-48B7F5357400}" type="slidenum">
              <a:rPr lang="en-US" smtClean="0"/>
              <a:t>‹#›</a:t>
            </a:fld>
            <a:endParaRPr lang="en-US"/>
          </a:p>
        </p:txBody>
      </p:sp>
    </p:spTree>
    <p:extLst>
      <p:ext uri="{BB962C8B-B14F-4D97-AF65-F5344CB8AC3E}">
        <p14:creationId xmlns:p14="http://schemas.microsoft.com/office/powerpoint/2010/main" val="2924467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98550F-CB09-4D52-AD5B-455797AC9FAB}"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9AFAA-D2D6-4538-AC4E-48B7F5357400}" type="slidenum">
              <a:rPr lang="en-US" smtClean="0"/>
              <a:t>‹#›</a:t>
            </a:fld>
            <a:endParaRPr lang="en-US"/>
          </a:p>
        </p:txBody>
      </p:sp>
    </p:spTree>
    <p:extLst>
      <p:ext uri="{BB962C8B-B14F-4D97-AF65-F5344CB8AC3E}">
        <p14:creationId xmlns:p14="http://schemas.microsoft.com/office/powerpoint/2010/main" val="3836853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98550F-CB09-4D52-AD5B-455797AC9FAB}"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9AFAA-D2D6-4538-AC4E-48B7F5357400}" type="slidenum">
              <a:rPr lang="en-US" smtClean="0"/>
              <a:t>‹#›</a:t>
            </a:fld>
            <a:endParaRPr lang="en-US"/>
          </a:p>
        </p:txBody>
      </p:sp>
    </p:spTree>
    <p:extLst>
      <p:ext uri="{BB962C8B-B14F-4D97-AF65-F5344CB8AC3E}">
        <p14:creationId xmlns:p14="http://schemas.microsoft.com/office/powerpoint/2010/main" val="135957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98550F-CB09-4D52-AD5B-455797AC9FAB}"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9AFAA-D2D6-4538-AC4E-48B7F5357400}" type="slidenum">
              <a:rPr lang="en-US" smtClean="0"/>
              <a:t>‹#›</a:t>
            </a:fld>
            <a:endParaRPr lang="en-US"/>
          </a:p>
        </p:txBody>
      </p:sp>
    </p:spTree>
    <p:extLst>
      <p:ext uri="{BB962C8B-B14F-4D97-AF65-F5344CB8AC3E}">
        <p14:creationId xmlns:p14="http://schemas.microsoft.com/office/powerpoint/2010/main" val="12547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898550F-CB09-4D52-AD5B-455797AC9FAB}" type="datetimeFigureOut">
              <a:rPr lang="en-US" smtClean="0"/>
              <a:t>12/21/2022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9AFAA-D2D6-4538-AC4E-48B7F5357400}" type="slidenum">
              <a:rPr lang="en-US" smtClean="0"/>
              <a:t>‹#›</a:t>
            </a:fld>
            <a:endParaRPr lang="en-US"/>
          </a:p>
        </p:txBody>
      </p:sp>
    </p:spTree>
    <p:extLst>
      <p:ext uri="{BB962C8B-B14F-4D97-AF65-F5344CB8AC3E}">
        <p14:creationId xmlns:p14="http://schemas.microsoft.com/office/powerpoint/2010/main" val="3129904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98550F-CB09-4D52-AD5B-455797AC9FAB}" type="datetimeFigureOut">
              <a:rPr lang="en-US" smtClean="0"/>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9AFAA-D2D6-4538-AC4E-48B7F5357400}" type="slidenum">
              <a:rPr lang="en-US" smtClean="0"/>
              <a:t>‹#›</a:t>
            </a:fld>
            <a:endParaRPr lang="en-US"/>
          </a:p>
        </p:txBody>
      </p:sp>
    </p:spTree>
    <p:extLst>
      <p:ext uri="{BB962C8B-B14F-4D97-AF65-F5344CB8AC3E}">
        <p14:creationId xmlns:p14="http://schemas.microsoft.com/office/powerpoint/2010/main" val="421078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98550F-CB09-4D52-AD5B-455797AC9FAB}" type="datetimeFigureOut">
              <a:rPr lang="en-US" smtClean="0"/>
              <a:t>12/21/2022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09AFAA-D2D6-4538-AC4E-48B7F5357400}" type="slidenum">
              <a:rPr lang="en-US" smtClean="0"/>
              <a:t>‹#›</a:t>
            </a:fld>
            <a:endParaRPr lang="en-US"/>
          </a:p>
        </p:txBody>
      </p:sp>
    </p:spTree>
    <p:extLst>
      <p:ext uri="{BB962C8B-B14F-4D97-AF65-F5344CB8AC3E}">
        <p14:creationId xmlns:p14="http://schemas.microsoft.com/office/powerpoint/2010/main" val="3375345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98550F-CB09-4D52-AD5B-455797AC9FAB}" type="datetimeFigureOut">
              <a:rPr lang="en-US" smtClean="0"/>
              <a:t>12/21/2022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09AFAA-D2D6-4538-AC4E-48B7F5357400}" type="slidenum">
              <a:rPr lang="en-US" smtClean="0"/>
              <a:t>‹#›</a:t>
            </a:fld>
            <a:endParaRPr lang="en-US"/>
          </a:p>
        </p:txBody>
      </p:sp>
    </p:spTree>
    <p:extLst>
      <p:ext uri="{BB962C8B-B14F-4D97-AF65-F5344CB8AC3E}">
        <p14:creationId xmlns:p14="http://schemas.microsoft.com/office/powerpoint/2010/main" val="320676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98550F-CB09-4D52-AD5B-455797AC9FAB}" type="datetimeFigureOut">
              <a:rPr lang="en-US" smtClean="0"/>
              <a:t>12/21/2022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09AFAA-D2D6-4538-AC4E-48B7F5357400}" type="slidenum">
              <a:rPr lang="en-US" smtClean="0"/>
              <a:t>‹#›</a:t>
            </a:fld>
            <a:endParaRPr lang="en-US"/>
          </a:p>
        </p:txBody>
      </p:sp>
    </p:spTree>
    <p:extLst>
      <p:ext uri="{BB962C8B-B14F-4D97-AF65-F5344CB8AC3E}">
        <p14:creationId xmlns:p14="http://schemas.microsoft.com/office/powerpoint/2010/main" val="2830201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898550F-CB09-4D52-AD5B-455797AC9FAB}" type="datetimeFigureOut">
              <a:rPr lang="en-US" smtClean="0"/>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9AFAA-D2D6-4538-AC4E-48B7F5357400}" type="slidenum">
              <a:rPr lang="en-US" smtClean="0"/>
              <a:t>‹#›</a:t>
            </a:fld>
            <a:endParaRPr lang="en-US"/>
          </a:p>
        </p:txBody>
      </p:sp>
    </p:spTree>
    <p:extLst>
      <p:ext uri="{BB962C8B-B14F-4D97-AF65-F5344CB8AC3E}">
        <p14:creationId xmlns:p14="http://schemas.microsoft.com/office/powerpoint/2010/main" val="291768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D898550F-CB09-4D52-AD5B-455797AC9FAB}" type="datetimeFigureOut">
              <a:rPr lang="en-US" smtClean="0"/>
              <a:t>12/21/2022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9AFAA-D2D6-4538-AC4E-48B7F5357400}" type="slidenum">
              <a:rPr lang="en-US" smtClean="0"/>
              <a:t>‹#›</a:t>
            </a:fld>
            <a:endParaRPr lang="en-US"/>
          </a:p>
        </p:txBody>
      </p:sp>
    </p:spTree>
    <p:extLst>
      <p:ext uri="{BB962C8B-B14F-4D97-AF65-F5344CB8AC3E}">
        <p14:creationId xmlns:p14="http://schemas.microsoft.com/office/powerpoint/2010/main" val="388831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898550F-CB09-4D52-AD5B-455797AC9FAB}" type="datetimeFigureOut">
              <a:rPr lang="en-US" smtClean="0"/>
              <a:t>12/21/2022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09AFAA-D2D6-4538-AC4E-48B7F5357400}" type="slidenum">
              <a:rPr lang="en-US" smtClean="0"/>
              <a:t>‹#›</a:t>
            </a:fld>
            <a:endParaRPr lang="en-US"/>
          </a:p>
        </p:txBody>
      </p:sp>
    </p:spTree>
    <p:extLst>
      <p:ext uri="{BB962C8B-B14F-4D97-AF65-F5344CB8AC3E}">
        <p14:creationId xmlns:p14="http://schemas.microsoft.com/office/powerpoint/2010/main" val="402238866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8.xml"/><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slide" Target="slide5.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grow_back"/>
          <p:cNvPicPr>
            <a:picLocks noChangeAspect="1"/>
          </p:cNvPicPr>
          <p:nvPr/>
        </p:nvPicPr>
        <p:blipFill>
          <a:blip r:embed="rId2">
            <a:lum bright="6000"/>
          </a:blip>
          <a:stretch>
            <a:fillRect/>
          </a:stretch>
        </p:blipFill>
        <p:spPr>
          <a:xfrm>
            <a:off x="0" y="857250"/>
            <a:ext cx="9144000" cy="5143500"/>
          </a:xfrm>
          <a:prstGeom prst="rect">
            <a:avLst/>
          </a:prstGeom>
          <a:noFill/>
          <a:ln w="9525">
            <a:noFill/>
          </a:ln>
        </p:spPr>
      </p:pic>
      <p:pic>
        <p:nvPicPr>
          <p:cNvPr id="3075" name="Picture 15" descr="861991ptj0g7jwjc"/>
          <p:cNvPicPr>
            <a:picLocks noChangeAspect="1"/>
          </p:cNvPicPr>
          <p:nvPr/>
        </p:nvPicPr>
        <p:blipFill>
          <a:blip r:embed="rId3"/>
          <a:stretch>
            <a:fillRect/>
          </a:stretch>
        </p:blipFill>
        <p:spPr>
          <a:xfrm>
            <a:off x="0" y="857250"/>
            <a:ext cx="685800" cy="2852738"/>
          </a:xfrm>
          <a:prstGeom prst="rect">
            <a:avLst/>
          </a:prstGeom>
          <a:noFill/>
          <a:ln w="9525">
            <a:noFill/>
          </a:ln>
        </p:spPr>
      </p:pic>
      <p:pic>
        <p:nvPicPr>
          <p:cNvPr id="3076" name="Picture 16" descr="1145473xbf1rinc7a"/>
          <p:cNvPicPr>
            <a:picLocks noChangeAspect="1"/>
          </p:cNvPicPr>
          <p:nvPr/>
        </p:nvPicPr>
        <p:blipFill>
          <a:blip r:embed="rId4"/>
          <a:stretch>
            <a:fillRect/>
          </a:stretch>
        </p:blipFill>
        <p:spPr>
          <a:xfrm>
            <a:off x="8458200" y="857250"/>
            <a:ext cx="685800" cy="2270125"/>
          </a:xfrm>
          <a:prstGeom prst="rect">
            <a:avLst/>
          </a:prstGeom>
          <a:noFill/>
          <a:ln w="9525">
            <a:noFill/>
          </a:ln>
        </p:spPr>
      </p:pic>
      <p:pic>
        <p:nvPicPr>
          <p:cNvPr id="3077" name="Picture 64" descr="2b"/>
          <p:cNvPicPr>
            <a:picLocks noChangeAspect="1"/>
          </p:cNvPicPr>
          <p:nvPr/>
        </p:nvPicPr>
        <p:blipFill>
          <a:blip r:embed="rId5"/>
          <a:stretch>
            <a:fillRect/>
          </a:stretch>
        </p:blipFill>
        <p:spPr>
          <a:xfrm>
            <a:off x="1219200" y="2343150"/>
            <a:ext cx="2743200" cy="3657600"/>
          </a:xfrm>
          <a:prstGeom prst="rect">
            <a:avLst/>
          </a:prstGeom>
          <a:noFill/>
          <a:ln w="9525">
            <a:noFill/>
          </a:ln>
        </p:spPr>
      </p:pic>
      <p:sp>
        <p:nvSpPr>
          <p:cNvPr id="3078" name="WordArt 4"/>
          <p:cNvSpPr>
            <a:spLocks noTextEdit="1"/>
          </p:cNvSpPr>
          <p:nvPr/>
        </p:nvSpPr>
        <p:spPr>
          <a:xfrm rot="-355966">
            <a:off x="3071813" y="2286000"/>
            <a:ext cx="5813425" cy="669925"/>
          </a:xfrm>
          <a:prstGeom prst="rect">
            <a:avLst/>
          </a:prstGeom>
        </p:spPr>
        <p:txBody>
          <a:bodyPr wrap="none" fromWordArt="1">
            <a:prstTxWarp prst="textDeflate">
              <a:avLst>
                <a:gd name="adj" fmla="val 18750"/>
              </a:avLst>
            </a:prstTxWarp>
            <a:normAutofit/>
            <a:scene3d>
              <a:camera prst="legacyPerspectiveFront">
                <a:rot lat="20520000" lon="1080000" rev="0"/>
              </a:camera>
              <a:lightRig rig="legacyHarsh2" dir="b"/>
            </a:scene3d>
            <a:sp3d extrusionH="430200" prstMaterial="legacyMatte">
              <a:extrusionClr>
                <a:srgbClr val="FF6600"/>
              </a:extrusionClr>
            </a:sp3d>
          </a:bodyPr>
          <a:lstStyle/>
          <a:p>
            <a:pPr algn="ctr"/>
            <a:r>
              <a:rPr lang="en-US" sz="1800">
                <a:gradFill rotWithShape="1">
                  <a:gsLst>
                    <a:gs pos="0">
                      <a:srgbClr val="FFE701"/>
                    </a:gs>
                    <a:gs pos="100000">
                      <a:srgbClr val="FE3E02"/>
                    </a:gs>
                  </a:gsLst>
                  <a:lin ang="5160000" scaled="1"/>
                  <a:tileRect/>
                </a:gradFill>
                <a:latin typeface="Times New Roman" panose="02020603050405020304" pitchFamily="18" charset="0"/>
                <a:ea typeface="Times New Roman" panose="02020603050405020304" pitchFamily="18" charset="0"/>
              </a:rPr>
              <a:t>Khởi động: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246791" y="2148245"/>
            <a:ext cx="7162800" cy="3551237"/>
            <a:chOff x="1676400" y="2239963"/>
            <a:chExt cx="7162800" cy="3551237"/>
          </a:xfrm>
        </p:grpSpPr>
        <p:sp>
          <p:nvSpPr>
            <p:cNvPr id="8" name="Text Box 6"/>
            <p:cNvSpPr txBox="1">
              <a:spLocks noChangeArrowheads="1"/>
            </p:cNvSpPr>
            <p:nvPr/>
          </p:nvSpPr>
          <p:spPr bwMode="auto">
            <a:xfrm>
              <a:off x="1676400" y="2239963"/>
              <a:ext cx="2514600" cy="523220"/>
            </a:xfrm>
            <a:prstGeom prst="rect">
              <a:avLst/>
            </a:prstGeom>
            <a:noFill/>
            <a:ln w="9525">
              <a:noFill/>
              <a:miter lim="800000"/>
            </a:ln>
            <a:effectLst/>
          </p:spPr>
          <p:txBody>
            <a:bodyPr>
              <a:spAutoFit/>
            </a:bodyPr>
            <a:lstStyle/>
            <a:p>
              <a:pPr eaLnBrk="0" hangingPunct="0">
                <a:spcBef>
                  <a:spcPct val="50000"/>
                </a:spcBef>
              </a:pPr>
              <a:r>
                <a:rPr lang="en-US" sz="2800" b="1" u="sng" dirty="0" err="1" smtClean="0">
                  <a:solidFill>
                    <a:srgbClr val="660033"/>
                  </a:solidFill>
                  <a:latin typeface="Times New Roman" panose="02020603050405020304" pitchFamily="18" charset="0"/>
                  <a:cs typeface="Times New Roman" panose="02020603050405020304" pitchFamily="18" charset="0"/>
                </a:rPr>
                <a:t>Từ</a:t>
              </a:r>
              <a:r>
                <a:rPr lang="en-US" sz="2800" b="1" u="sng" dirty="0" smtClean="0">
                  <a:solidFill>
                    <a:srgbClr val="660033"/>
                  </a:solidFill>
                  <a:latin typeface="Times New Roman" panose="02020603050405020304" pitchFamily="18" charset="0"/>
                  <a:cs typeface="Times New Roman" panose="02020603050405020304" pitchFamily="18" charset="0"/>
                </a:rPr>
                <a:t> </a:t>
              </a:r>
              <a:r>
                <a:rPr lang="en-US" sz="2800" b="1" u="sng" dirty="0" err="1" smtClean="0">
                  <a:solidFill>
                    <a:srgbClr val="660033"/>
                  </a:solidFill>
                  <a:latin typeface="Times New Roman" panose="02020603050405020304" pitchFamily="18" charset="0"/>
                  <a:cs typeface="Times New Roman" panose="02020603050405020304" pitchFamily="18" charset="0"/>
                </a:rPr>
                <a:t>khó</a:t>
              </a:r>
              <a:r>
                <a:rPr lang="en-US" sz="2800" b="1" u="sng" dirty="0" smtClean="0">
                  <a:solidFill>
                    <a:srgbClr val="660033"/>
                  </a:solidFill>
                  <a:latin typeface="Times New Roman" panose="02020603050405020304" pitchFamily="18" charset="0"/>
                  <a:cs typeface="Times New Roman" panose="02020603050405020304" pitchFamily="18" charset="0"/>
                </a:rPr>
                <a:t> </a:t>
              </a:r>
              <a:r>
                <a:rPr lang="en-US" sz="2800" b="1" u="sng" dirty="0" err="1" smtClean="0">
                  <a:solidFill>
                    <a:srgbClr val="660033"/>
                  </a:solidFill>
                  <a:latin typeface="Times New Roman" panose="02020603050405020304" pitchFamily="18" charset="0"/>
                  <a:cs typeface="Times New Roman" panose="02020603050405020304" pitchFamily="18" charset="0"/>
                </a:rPr>
                <a:t>đọc</a:t>
              </a:r>
              <a:endParaRPr lang="en-US" sz="2800" b="1" u="sng" dirty="0" smtClean="0">
                <a:solidFill>
                  <a:srgbClr val="660033"/>
                </a:solidFill>
                <a:latin typeface="Times New Roman" panose="02020603050405020304" pitchFamily="18" charset="0"/>
                <a:cs typeface="Times New Roman" panose="02020603050405020304" pitchFamily="18" charset="0"/>
              </a:endParaRPr>
            </a:p>
          </p:txBody>
        </p:sp>
        <p:sp>
          <p:nvSpPr>
            <p:cNvPr id="12" name="Text Box 7"/>
            <p:cNvSpPr txBox="1">
              <a:spLocks noChangeArrowheads="1"/>
            </p:cNvSpPr>
            <p:nvPr/>
          </p:nvSpPr>
          <p:spPr bwMode="auto">
            <a:xfrm>
              <a:off x="5715000" y="2239963"/>
              <a:ext cx="3124200" cy="523220"/>
            </a:xfrm>
            <a:prstGeom prst="rect">
              <a:avLst/>
            </a:prstGeom>
            <a:noFill/>
            <a:ln w="9525">
              <a:noFill/>
              <a:miter lim="800000"/>
            </a:ln>
            <a:effectLst/>
          </p:spPr>
          <p:txBody>
            <a:bodyPr>
              <a:spAutoFit/>
            </a:bodyPr>
            <a:lstStyle/>
            <a:p>
              <a:pPr eaLnBrk="0" hangingPunct="0">
                <a:spcBef>
                  <a:spcPct val="50000"/>
                </a:spcBef>
              </a:pPr>
              <a:r>
                <a:rPr lang="en-US" sz="2800" b="1" u="sng" dirty="0" err="1" smtClean="0">
                  <a:solidFill>
                    <a:srgbClr val="660033"/>
                  </a:solidFill>
                  <a:latin typeface="Times New Roman" panose="02020603050405020304" pitchFamily="18" charset="0"/>
                  <a:cs typeface="Times New Roman" panose="02020603050405020304" pitchFamily="18" charset="0"/>
                </a:rPr>
                <a:t>Từ</a:t>
              </a:r>
              <a:r>
                <a:rPr lang="en-US" sz="2800" b="1" u="sng" dirty="0" smtClean="0">
                  <a:solidFill>
                    <a:srgbClr val="660033"/>
                  </a:solidFill>
                  <a:latin typeface="Times New Roman" panose="02020603050405020304" pitchFamily="18" charset="0"/>
                  <a:cs typeface="Times New Roman" panose="02020603050405020304" pitchFamily="18" charset="0"/>
                </a:rPr>
                <a:t> </a:t>
              </a:r>
              <a:r>
                <a:rPr lang="en-US" sz="2800" b="1" u="sng" dirty="0" err="1" smtClean="0">
                  <a:solidFill>
                    <a:srgbClr val="660033"/>
                  </a:solidFill>
                  <a:latin typeface="Times New Roman" panose="02020603050405020304" pitchFamily="18" charset="0"/>
                  <a:cs typeface="Times New Roman" panose="02020603050405020304" pitchFamily="18" charset="0"/>
                </a:rPr>
                <a:t>khó</a:t>
              </a:r>
              <a:r>
                <a:rPr lang="en-US" sz="2800" b="1" u="sng" dirty="0" smtClean="0">
                  <a:solidFill>
                    <a:srgbClr val="660033"/>
                  </a:solidFill>
                  <a:latin typeface="Times New Roman" panose="02020603050405020304" pitchFamily="18" charset="0"/>
                  <a:cs typeface="Times New Roman" panose="02020603050405020304" pitchFamily="18" charset="0"/>
                </a:rPr>
                <a:t> </a:t>
              </a:r>
              <a:r>
                <a:rPr lang="en-US" sz="2800" b="1" u="sng" dirty="0" err="1" smtClean="0">
                  <a:solidFill>
                    <a:srgbClr val="660033"/>
                  </a:solidFill>
                  <a:latin typeface="Times New Roman" panose="02020603050405020304" pitchFamily="18" charset="0"/>
                  <a:cs typeface="Times New Roman" panose="02020603050405020304" pitchFamily="18" charset="0"/>
                </a:rPr>
                <a:t>hiểu</a:t>
              </a:r>
              <a:endParaRPr lang="en-US" sz="2800" b="1" u="sng" dirty="0">
                <a:solidFill>
                  <a:srgbClr val="660033"/>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3962400" y="2590800"/>
              <a:ext cx="1447800" cy="3200400"/>
              <a:chOff x="3886200" y="2209800"/>
              <a:chExt cx="1447800" cy="3200400"/>
            </a:xfrm>
          </p:grpSpPr>
          <p:sp>
            <p:nvSpPr>
              <p:cNvPr id="14" name="Line 5"/>
              <p:cNvSpPr>
                <a:spLocks noChangeShapeType="1"/>
              </p:cNvSpPr>
              <p:nvPr/>
            </p:nvSpPr>
            <p:spPr bwMode="auto">
              <a:xfrm>
                <a:off x="4648200" y="2209800"/>
                <a:ext cx="0" cy="3200400"/>
              </a:xfrm>
              <a:prstGeom prst="line">
                <a:avLst/>
              </a:prstGeom>
            </p:spPr>
            <p:style>
              <a:lnRef idx="2">
                <a:schemeClr val="dk1"/>
              </a:lnRef>
              <a:fillRef idx="0">
                <a:schemeClr val="dk1"/>
              </a:fillRef>
              <a:effectRef idx="1">
                <a:schemeClr val="dk1"/>
              </a:effectRef>
              <a:fontRef idx="minor">
                <a:schemeClr val="tx1"/>
              </a:fontRef>
            </p:style>
            <p:txBody>
              <a:bodyPr/>
              <a:lstStyle/>
              <a:p>
                <a:endParaRPr lang="en-US" sz="2800">
                  <a:latin typeface="Times New Roman" panose="02020603050405020304" pitchFamily="18" charset="0"/>
                  <a:cs typeface="Times New Roman" panose="02020603050405020304" pitchFamily="18" charset="0"/>
                </a:endParaRPr>
              </a:p>
            </p:txBody>
          </p:sp>
          <p:sp>
            <p:nvSpPr>
              <p:cNvPr id="15" name="Line 18"/>
              <p:cNvSpPr>
                <a:spLocks noChangeShapeType="1"/>
              </p:cNvSpPr>
              <p:nvPr/>
            </p:nvSpPr>
            <p:spPr bwMode="auto">
              <a:xfrm>
                <a:off x="3886200" y="2209800"/>
                <a:ext cx="1447800" cy="0"/>
              </a:xfrm>
              <a:prstGeom prst="line">
                <a:avLst/>
              </a:prstGeom>
            </p:spPr>
            <p:style>
              <a:lnRef idx="2">
                <a:schemeClr val="dk1"/>
              </a:lnRef>
              <a:fillRef idx="0">
                <a:schemeClr val="dk1"/>
              </a:fillRef>
              <a:effectRef idx="1">
                <a:schemeClr val="dk1"/>
              </a:effectRef>
              <a:fontRef idx="minor">
                <a:schemeClr val="tx1"/>
              </a:fontRef>
            </p:style>
            <p:txBody>
              <a:bodyPr/>
              <a:lstStyle/>
              <a:p>
                <a:endParaRPr lang="en-US"/>
              </a:p>
            </p:txBody>
          </p:sp>
        </p:grpSp>
      </p:grpSp>
      <p:sp>
        <p:nvSpPr>
          <p:cNvPr id="16" name="TextBox 15"/>
          <p:cNvSpPr txBox="1"/>
          <p:nvPr/>
        </p:nvSpPr>
        <p:spPr>
          <a:xfrm>
            <a:off x="609600" y="1625025"/>
            <a:ext cx="2362200" cy="584775"/>
          </a:xfrm>
          <a:prstGeom prst="rect">
            <a:avLst/>
          </a:prstGeom>
          <a:noFill/>
        </p:spPr>
        <p:txBody>
          <a:bodyPr wrap="square" rtlCol="0">
            <a:spAutoFit/>
          </a:bodyPr>
          <a:lstStyle/>
          <a:p>
            <a:r>
              <a:rPr lang="en-US" sz="3200" u="sng" dirty="0" smtClean="0">
                <a:solidFill>
                  <a:srgbClr val="002060"/>
                </a:solidFill>
                <a:latin typeface="Times New Roman" panose="02020603050405020304" pitchFamily="18" charset="0"/>
                <a:cs typeface="Times New Roman" panose="02020603050405020304" pitchFamily="18" charset="0"/>
              </a:rPr>
              <a:t>1. </a:t>
            </a:r>
            <a:r>
              <a:rPr lang="en-US" sz="3200" u="sng" dirty="0" err="1" smtClean="0">
                <a:solidFill>
                  <a:srgbClr val="002060"/>
                </a:solidFill>
                <a:latin typeface="Times New Roman" panose="02020603050405020304" pitchFamily="18" charset="0"/>
                <a:cs typeface="Times New Roman" panose="02020603050405020304" pitchFamily="18" charset="0"/>
              </a:rPr>
              <a:t>Luyện</a:t>
            </a:r>
            <a:r>
              <a:rPr lang="en-US" sz="3200" u="sng" dirty="0" smtClean="0">
                <a:solidFill>
                  <a:srgbClr val="002060"/>
                </a:solidFill>
                <a:latin typeface="Times New Roman" panose="02020603050405020304" pitchFamily="18" charset="0"/>
                <a:cs typeface="Times New Roman" panose="02020603050405020304" pitchFamily="18" charset="0"/>
              </a:rPr>
              <a:t> </a:t>
            </a:r>
            <a:r>
              <a:rPr lang="en-US" sz="3200" u="sng" dirty="0" err="1" smtClean="0">
                <a:solidFill>
                  <a:srgbClr val="002060"/>
                </a:solidFill>
                <a:latin typeface="Times New Roman" panose="02020603050405020304" pitchFamily="18" charset="0"/>
                <a:cs typeface="Times New Roman" panose="02020603050405020304" pitchFamily="18" charset="0"/>
              </a:rPr>
              <a:t>đọc</a:t>
            </a:r>
            <a:endParaRPr lang="en-US" sz="3200" u="sng" dirty="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991100" y="2951468"/>
            <a:ext cx="2667000" cy="584775"/>
          </a:xfrm>
          <a:prstGeom prst="rect">
            <a:avLst/>
          </a:prstGeom>
          <a:noFill/>
        </p:spPr>
        <p:txBody>
          <a:bodyPr wrap="square" rtlCol="0">
            <a:spAutoFit/>
          </a:bodyPr>
          <a:lstStyle/>
          <a:p>
            <a:r>
              <a:rPr lang="en-US" sz="3200" dirty="0" err="1" smtClean="0">
                <a:solidFill>
                  <a:srgbClr val="002060"/>
                </a:solidFill>
                <a:latin typeface="Times New Roman" panose="02020603050405020304" pitchFamily="18" charset="0"/>
                <a:cs typeface="Times New Roman" panose="02020603050405020304" pitchFamily="18" charset="0"/>
              </a:rPr>
              <a:t>Thuyên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giảm</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1203436" y="2703702"/>
            <a:ext cx="2743201"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a:t>
            </a:r>
            <a:r>
              <a:rPr lang="en-US" sz="2400" dirty="0" smtClean="0">
                <a:latin typeface="Times New Roman" panose="02020603050405020304" pitchFamily="18" charset="0"/>
                <a:cs typeface="Times New Roman" panose="02020603050405020304" pitchFamily="18" charset="0"/>
              </a:rPr>
              <a:t>àng xa bản gần</a:t>
            </a:r>
          </a:p>
          <a:p>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huyên giảm</a:t>
            </a:r>
          </a:p>
          <a:p>
            <a:r>
              <a:rPr lang="en-US" sz="2400" dirty="0">
                <a:latin typeface="Times New Roman" panose="02020603050405020304" pitchFamily="18" charset="0"/>
                <a:cs typeface="Times New Roman" panose="02020603050405020304" pitchFamily="18" charset="0"/>
              </a:rPr>
              <a:t>k</a:t>
            </a:r>
            <a:r>
              <a:rPr lang="en-US" sz="2400" dirty="0" smtClean="0">
                <a:latin typeface="Times New Roman" panose="02020603050405020304" pitchFamily="18" charset="0"/>
                <a:cs typeface="Times New Roman" panose="02020603050405020304" pitchFamily="18" charset="0"/>
              </a:rPr>
              <a:t>hẩn khoản</a:t>
            </a:r>
          </a:p>
          <a:p>
            <a:r>
              <a:rPr lang="en-US" sz="2400" dirty="0">
                <a:latin typeface="Times New Roman" panose="02020603050405020304" pitchFamily="18" charset="0"/>
                <a:cs typeface="Times New Roman" panose="02020603050405020304" pitchFamily="18" charset="0"/>
              </a:rPr>
              <a:t>q</a:t>
            </a:r>
            <a:r>
              <a:rPr lang="en-US" sz="2400" dirty="0" smtClean="0">
                <a:latin typeface="Times New Roman" panose="02020603050405020304" pitchFamily="18" charset="0"/>
                <a:cs typeface="Times New Roman" panose="02020603050405020304" pitchFamily="18" charset="0"/>
              </a:rPr>
              <a:t>uằn quại</a:t>
            </a:r>
          </a:p>
        </p:txBody>
      </p:sp>
      <p:sp>
        <p:nvSpPr>
          <p:cNvPr id="18" name="Text Box 23"/>
          <p:cNvSpPr txBox="1">
            <a:spLocks noChangeArrowheads="1"/>
          </p:cNvSpPr>
          <p:nvPr/>
        </p:nvSpPr>
        <p:spPr bwMode="auto">
          <a:xfrm>
            <a:off x="495300" y="4179230"/>
            <a:ext cx="3614246" cy="1815882"/>
          </a:xfrm>
          <a:prstGeom prst="rect">
            <a:avLst/>
          </a:prstGeom>
          <a:noFill/>
          <a:ln w="9525">
            <a:noFill/>
            <a:miter lim="800000"/>
          </a:ln>
          <a:effectLst/>
        </p:spPr>
        <p:txBody>
          <a:bodyPr wrap="square">
            <a:spAutoFit/>
          </a:bodyPr>
          <a:lstStyle/>
          <a:p>
            <a:pPr algn="just">
              <a:spcBef>
                <a:spcPct val="50000"/>
              </a:spcBef>
            </a:pPr>
            <a:r>
              <a:rPr lang="en-US" sz="2800" b="1" dirty="0" err="1">
                <a:solidFill>
                  <a:srgbClr val="0000FF"/>
                </a:solidFill>
                <a:latin typeface="Times New Roman" panose="02020603050405020304" pitchFamily="18" charset="0"/>
              </a:rPr>
              <a:t>Các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học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trò</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của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cụ</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đã</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nhiều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lần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cúng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thầy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bệnh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tình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không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thuyên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giảm</a:t>
            </a:r>
            <a:r>
              <a:rPr lang="en-US" sz="2800" b="1" dirty="0">
                <a:solidFill>
                  <a:srgbClr val="0000FF"/>
                </a:solidFill>
                <a:latin typeface="Times New Roman" panose="02020603050405020304" pitchFamily="18" charset="0"/>
              </a:rPr>
              <a:t>.</a:t>
            </a:r>
          </a:p>
        </p:txBody>
      </p:sp>
      <p:cxnSp>
        <p:nvCxnSpPr>
          <p:cNvPr id="4" name="Straight Connector 3"/>
          <p:cNvCxnSpPr/>
          <p:nvPr/>
        </p:nvCxnSpPr>
        <p:spPr>
          <a:xfrm flipH="1">
            <a:off x="1371600" y="5105400"/>
            <a:ext cx="152400" cy="3810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4991100" y="3594455"/>
            <a:ext cx="1529255"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Sỏi thận</a:t>
            </a:r>
            <a:endParaRPr lang="vi-VN" sz="3200"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p:bldP spid="18"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7910" y="3262750"/>
            <a:ext cx="5266090" cy="35394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charset="0"/>
                <a:cs typeface="Times New Roman" panose="02020603050405020304" pitchFamily="18" charset="0"/>
              </a:rPr>
              <a:t>Sỏi thận là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charset="0"/>
                <a:cs typeface="Times New Roman" panose="02020603050405020304" pitchFamily="18" charset="0"/>
              </a:rPr>
              <a:t>bệnh hình thành do bị lắng cặn muối và khoáng chất bên trong thận. Trong quá trình hoạt động, các cặn và chất độc không được bài tiết ra ngoài, bị đọng lại, hình thành nên các viên sỏi trong thận, những viên sỏi ngày càng lớn gây đau nhức dữ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charset="0"/>
                <a:cs typeface="Times New Roman" panose="02020603050405020304" pitchFamily="18" charset="0"/>
              </a:rPr>
              <a:t>dội.</a:t>
            </a:r>
            <a:endParaRPr kumimoji="0" lang="en-GB"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 y="3318570"/>
            <a:ext cx="3581400" cy="3483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WordArt 5"/>
          <p:cNvSpPr>
            <a:spLocks noChangeArrowheads="1" noChangeShapeType="1" noTextEdit="1"/>
          </p:cNvSpPr>
          <p:nvPr/>
        </p:nvSpPr>
        <p:spPr bwMode="auto">
          <a:xfrm>
            <a:off x="1569244" y="3032741"/>
            <a:ext cx="5867400" cy="1981200"/>
          </a:xfrm>
          <a:prstGeom prst="rect">
            <a:avLst/>
          </a:prstGeom>
        </p:spPr>
        <p:txBody>
          <a:bodyPr wrap="none" fromWordArt="1">
            <a:prstTxWarp prst="textWave1">
              <a:avLst>
                <a:gd name="adj1" fmla="val 13005"/>
                <a:gd name="adj2" fmla="val 0"/>
              </a:avLst>
            </a:prstTxWarp>
          </a:bodyPr>
          <a:lstStyle/>
          <a:p>
            <a:pPr algn="ctr"/>
            <a:r>
              <a:rPr lang="vi-VN" sz="3600" kern="10" dirty="0">
                <a:ln w="28575">
                  <a:solidFill>
                    <a:srgbClr val="FF0066"/>
                  </a:solidFill>
                  <a:round/>
                </a:ln>
                <a:solidFill>
                  <a:srgbClr val="00FFFF"/>
                </a:solidFill>
                <a:effectLst>
                  <a:outerShdw dist="53882" dir="2700000" algn="ctr" rotWithShape="0">
                    <a:srgbClr val="C0C0C0">
                      <a:alpha val="80000"/>
                    </a:srgbClr>
                  </a:outerShdw>
                </a:effectLst>
                <a:latin typeface="Times New Roman" panose="02020603050405020304"/>
                <a:cs typeface="Times New Roman" panose="02020603050405020304"/>
              </a:rPr>
              <a:t>Luyện đọc </a:t>
            </a:r>
            <a:r>
              <a:rPr lang="en-US" sz="3600" kern="10" dirty="0" smtClean="0">
                <a:ln w="28575">
                  <a:solidFill>
                    <a:srgbClr val="FF0066"/>
                  </a:solidFill>
                  <a:round/>
                </a:ln>
                <a:solidFill>
                  <a:srgbClr val="00FFFF"/>
                </a:solidFill>
                <a:effectLst>
                  <a:outerShdw dist="53882" dir="2700000" algn="ctr" rotWithShape="0">
                    <a:srgbClr val="C0C0C0">
                      <a:alpha val="80000"/>
                    </a:srgbClr>
                  </a:outerShdw>
                </a:effectLst>
                <a:latin typeface="Times New Roman" panose="02020603050405020304"/>
                <a:cs typeface="Times New Roman" panose="02020603050405020304"/>
              </a:rPr>
              <a:t>nhóm 4</a:t>
            </a:r>
            <a:endParaRPr lang="en-US" sz="3600" kern="10" dirty="0">
              <a:ln w="28575">
                <a:solidFill>
                  <a:srgbClr val="FF0066"/>
                </a:solidFill>
                <a:round/>
              </a:ln>
              <a:solidFill>
                <a:srgbClr val="00FFFF"/>
              </a:solidFill>
              <a:effectLst>
                <a:outerShdw dist="53882" dir="2700000" algn="ctr" rotWithShape="0">
                  <a:srgbClr val="C0C0C0">
                    <a:alpha val="80000"/>
                  </a:srgbClr>
                </a:outerShdw>
              </a:effectLst>
              <a:latin typeface="Times New Roman" panose="02020603050405020304"/>
              <a:cs typeface="Times New Roman" panose="02020603050405020304"/>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66141"/>
            <a:ext cx="4641056" cy="32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02944" y="3574024"/>
            <a:ext cx="4641056" cy="328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04800" y="1905000"/>
            <a:ext cx="304800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Tìm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hiểu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bài</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7" name="Text Box 9"/>
          <p:cNvSpPr txBox="1">
            <a:spLocks noChangeArrowheads="1"/>
          </p:cNvSpPr>
          <p:nvPr/>
        </p:nvSpPr>
        <p:spPr bwMode="auto">
          <a:xfrm>
            <a:off x="685800" y="2544762"/>
            <a:ext cx="4947188" cy="584775"/>
          </a:xfrm>
          <a:prstGeom prst="rect">
            <a:avLst/>
          </a:prstGeom>
          <a:noFill/>
          <a:ln w="9525">
            <a:noFill/>
            <a:miter lim="800000"/>
          </a:ln>
          <a:effectLst/>
        </p:spPr>
        <p:txBody>
          <a:bodyPr wrap="none">
            <a:spAutoFit/>
          </a:bodyPr>
          <a:lstStyle/>
          <a:p>
            <a:pPr eaLnBrk="1" hangingPunct="1"/>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1: </a:t>
            </a:r>
            <a:r>
              <a:rPr lang="en-US" sz="3200" b="1" dirty="0" err="1" smtClean="0">
                <a:latin typeface="Times New Roman" panose="02020603050405020304" pitchFamily="18" charset="0"/>
                <a:cs typeface="Times New Roman" panose="02020603050405020304" pitchFamily="18" charset="0"/>
              </a:rPr>
              <a:t>Cụ</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Ún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a:t>
            </a:r>
          </a:p>
        </p:txBody>
      </p:sp>
      <p:sp>
        <p:nvSpPr>
          <p:cNvPr id="18" name="Text Box 10"/>
          <p:cNvSpPr txBox="1">
            <a:spLocks noChangeArrowheads="1"/>
          </p:cNvSpPr>
          <p:nvPr/>
        </p:nvSpPr>
        <p:spPr bwMode="auto">
          <a:xfrm>
            <a:off x="838200" y="3154362"/>
            <a:ext cx="5208477" cy="584775"/>
          </a:xfrm>
          <a:prstGeom prst="rect">
            <a:avLst/>
          </a:prstGeom>
          <a:noFill/>
          <a:ln w="9525">
            <a:noFill/>
            <a:miter lim="800000"/>
          </a:ln>
          <a:effectLst/>
        </p:spPr>
        <p:txBody>
          <a:bodyPr wrap="none">
            <a:spAutoFit/>
          </a:bodyPr>
          <a:lstStyle/>
          <a:p>
            <a:pPr eaLnBrk="1" hangingPunct="1"/>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Cụ</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Ún</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làm</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nghề</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thầy</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cúng</a:t>
            </a:r>
            <a:r>
              <a:rPr lang="en-US" sz="3200" b="1" dirty="0">
                <a:solidFill>
                  <a:srgbClr val="FF0066"/>
                </a:solidFill>
                <a:latin typeface="Times New Roman" panose="02020603050405020304" pitchFamily="18" charset="0"/>
                <a:cs typeface="Times New Roman" panose="02020603050405020304" pitchFamily="18" charset="0"/>
              </a:rPr>
              <a:t>.</a:t>
            </a:r>
          </a:p>
        </p:txBody>
      </p:sp>
      <p:sp>
        <p:nvSpPr>
          <p:cNvPr id="19" name="Text Box 11"/>
          <p:cNvSpPr txBox="1">
            <a:spLocks noChangeArrowheads="1"/>
          </p:cNvSpPr>
          <p:nvPr/>
        </p:nvSpPr>
        <p:spPr bwMode="auto">
          <a:xfrm>
            <a:off x="457201" y="3790950"/>
            <a:ext cx="8458200" cy="1077218"/>
          </a:xfrm>
          <a:prstGeom prst="rect">
            <a:avLst/>
          </a:prstGeom>
          <a:noFill/>
          <a:ln w="9525">
            <a:noFill/>
            <a:miter lim="800000"/>
          </a:ln>
          <a:effectLst/>
        </p:spPr>
        <p:txBody>
          <a:bodyPr wrap="square">
            <a:spAutoFit/>
          </a:bodyPr>
          <a:lstStyle/>
          <a:p>
            <a:pPr eaLnBrk="1" hangingPunct="1"/>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Khi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bệnh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chữa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Kết</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ra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a:t>
            </a:r>
          </a:p>
        </p:txBody>
      </p:sp>
      <p:sp>
        <p:nvSpPr>
          <p:cNvPr id="21" name="Text Box 12"/>
          <p:cNvSpPr txBox="1">
            <a:spLocks noChangeArrowheads="1"/>
          </p:cNvSpPr>
          <p:nvPr/>
        </p:nvSpPr>
        <p:spPr bwMode="auto">
          <a:xfrm>
            <a:off x="609600" y="4953000"/>
            <a:ext cx="8493031" cy="1077218"/>
          </a:xfrm>
          <a:prstGeom prst="rect">
            <a:avLst/>
          </a:prstGeom>
          <a:noFill/>
          <a:ln w="9525">
            <a:noFill/>
            <a:miter lim="800000"/>
          </a:ln>
          <a:effectLst/>
        </p:spPr>
        <p:txBody>
          <a:bodyPr wrap="none">
            <a:spAutoFit/>
          </a:bodyPr>
          <a:lstStyle/>
          <a:p>
            <a:pPr eaLnBrk="1" hangingPunct="1"/>
            <a:r>
              <a:rPr lang="en-US" sz="3200" dirty="0">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Cụ</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chữa</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bằng</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cách</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cúng</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bái</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nhưng</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bệnh</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tình</a:t>
            </a:r>
            <a:r>
              <a:rPr lang="en-US" sz="3200" b="1" dirty="0">
                <a:solidFill>
                  <a:srgbClr val="FF0066"/>
                </a:solidFill>
                <a:latin typeface="Times New Roman" panose="02020603050405020304" pitchFamily="18" charset="0"/>
                <a:cs typeface="Times New Roman" panose="02020603050405020304" pitchFamily="18" charset="0"/>
              </a:rPr>
              <a:t> </a:t>
            </a:r>
          </a:p>
          <a:p>
            <a:pPr eaLnBrk="1" hangingPunct="1"/>
            <a:r>
              <a:rPr lang="en-US" sz="3200" b="1" dirty="0" err="1">
                <a:solidFill>
                  <a:srgbClr val="FF0066"/>
                </a:solidFill>
                <a:latin typeface="Times New Roman" panose="02020603050405020304" pitchFamily="18" charset="0"/>
                <a:cs typeface="Times New Roman" panose="02020603050405020304" pitchFamily="18" charset="0"/>
              </a:rPr>
              <a:t>không</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thuyên</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giảm</a:t>
            </a:r>
            <a:r>
              <a:rPr lang="en-US" sz="3200" b="1" dirty="0">
                <a:solidFill>
                  <a:srgbClr val="FF0066"/>
                </a:solidFill>
                <a:latin typeface="Times New Roman" panose="02020603050405020304" pitchFamily="18" charset="0"/>
                <a:cs typeface="Times New Roman" panose="02020603050405020304" pitchFamily="18" charset="0"/>
              </a:rPr>
              <a:t>.</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ppt_x</p:attrName>
                                        </p:attrNameLst>
                                      </p:cBhvr>
                                      <p:tavLst>
                                        <p:tav tm="0">
                                          <p:val>
                                            <p:strVal val="#ppt_x-.2"/>
                                          </p:val>
                                        </p:tav>
                                        <p:tav tm="100000">
                                          <p:val>
                                            <p:strVal val="#ppt_x"/>
                                          </p:val>
                                        </p:tav>
                                      </p:tavLst>
                                    </p:anim>
                                    <p:anim calcmode="lin" valueType="num">
                                      <p:cBhvr>
                                        <p:cTn id="1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3" presetClass="exit" presetSubtype="10" fill="hold" grpId="1" nodeType="withEffect">
                                  <p:stCondLst>
                                    <p:cond delay="0"/>
                                  </p:stCondLst>
                                  <p:childTnLst>
                                    <p:animEffect transition="out" filter="blinds(horizontal)">
                                      <p:cBhvr>
                                        <p:cTn id="23" dur="500"/>
                                        <p:tgtEl>
                                          <p:spTgt spid="18"/>
                                        </p:tgtEl>
                                      </p:cBhvr>
                                    </p:animEffect>
                                    <p:set>
                                      <p:cBhvr>
                                        <p:cTn id="24" dur="1" fill="hold">
                                          <p:stCondLst>
                                            <p:cond delay="499"/>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1000" fill="hold"/>
                                        <p:tgtEl>
                                          <p:spTgt spid="19"/>
                                        </p:tgtEl>
                                        <p:attrNameLst>
                                          <p:attrName>ppt_x</p:attrName>
                                        </p:attrNameLst>
                                      </p:cBhvr>
                                      <p:tavLst>
                                        <p:tav tm="0">
                                          <p:val>
                                            <p:strVal val="#ppt_x-.2"/>
                                          </p:val>
                                        </p:tav>
                                        <p:tav tm="100000">
                                          <p:val>
                                            <p:strVal val="#ppt_x"/>
                                          </p:val>
                                        </p:tav>
                                      </p:tavLst>
                                    </p:anim>
                                    <p:anim calcmode="lin" valueType="num">
                                      <p:cBhvr>
                                        <p:cTn id="3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1000" fill="hold"/>
                                        <p:tgtEl>
                                          <p:spTgt spid="21"/>
                                        </p:tgtEl>
                                        <p:attrNameLst>
                                          <p:attrName>ppt_x</p:attrName>
                                        </p:attrNameLst>
                                      </p:cBhvr>
                                      <p:tavLst>
                                        <p:tav tm="0">
                                          <p:val>
                                            <p:strVal val="#ppt_x-.2"/>
                                          </p:val>
                                        </p:tav>
                                        <p:tav tm="100000">
                                          <p:val>
                                            <p:strVal val="#ppt_x"/>
                                          </p:val>
                                        </p:tav>
                                      </p:tavLst>
                                    </p:anim>
                                    <p:anim calcmode="lin" valueType="num">
                                      <p:cBhvr>
                                        <p:cTn id="37"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8"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19"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0106Av07L">
            <a:hlinkClick r:id="rId2" action="ppaction://hlinksldjump"/>
          </p:cNvPr>
          <p:cNvPicPr>
            <a:picLocks noChangeAspect="1" noChangeArrowheads="1"/>
          </p:cNvPicPr>
          <p:nvPr/>
        </p:nvPicPr>
        <p:blipFill>
          <a:blip r:embed="rId3"/>
          <a:srcRect/>
          <a:stretch>
            <a:fillRect/>
          </a:stretch>
        </p:blipFill>
        <p:spPr bwMode="auto">
          <a:xfrm>
            <a:off x="0" y="0"/>
            <a:ext cx="4572000" cy="6858000"/>
          </a:xfrm>
          <a:prstGeom prst="rect">
            <a:avLst/>
          </a:prstGeom>
          <a:noFill/>
        </p:spPr>
      </p:pic>
      <p:pic>
        <p:nvPicPr>
          <p:cNvPr id="21510" name="Picture 6" descr="0208To07L"/>
          <p:cNvPicPr>
            <a:picLocks noChangeAspect="1" noChangeArrowheads="1"/>
          </p:cNvPicPr>
          <p:nvPr/>
        </p:nvPicPr>
        <p:blipFill>
          <a:blip r:embed="rId4"/>
          <a:srcRect/>
          <a:stretch>
            <a:fillRect/>
          </a:stretch>
        </p:blipFill>
        <p:spPr bwMode="auto">
          <a:xfrm>
            <a:off x="4572000" y="0"/>
            <a:ext cx="4572000" cy="6858000"/>
          </a:xfrm>
          <a:prstGeom prst="rect">
            <a:avLst/>
          </a:prstGeom>
          <a:noFill/>
        </p:spPr>
      </p:pic>
      <p:sp>
        <p:nvSpPr>
          <p:cNvPr id="4" name="5-Point Star 3">
            <a:hlinkClick r:id="rId5" action="ppaction://hlinksldjump"/>
          </p:cNvPr>
          <p:cNvSpPr/>
          <p:nvPr/>
        </p:nvSpPr>
        <p:spPr>
          <a:xfrm>
            <a:off x="5486400" y="6400800"/>
            <a:ext cx="5334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linds(vertical)">
                                      <p:cBhvr>
                                        <p:cTn id="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08617" y="1851274"/>
            <a:ext cx="304800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Tìm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hiểu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bài</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2" name="Text Box 8"/>
          <p:cNvSpPr txBox="1">
            <a:spLocks noChangeArrowheads="1"/>
          </p:cNvSpPr>
          <p:nvPr/>
        </p:nvSpPr>
        <p:spPr bwMode="auto">
          <a:xfrm>
            <a:off x="613872" y="2539980"/>
            <a:ext cx="4150066" cy="584775"/>
          </a:xfrm>
          <a:prstGeom prst="rect">
            <a:avLst/>
          </a:prstGeom>
          <a:noFill/>
          <a:ln w="9525">
            <a:noFill/>
            <a:miter lim="800000"/>
          </a:ln>
          <a:effectLst/>
        </p:spPr>
        <p:txBody>
          <a:bodyPr wrap="square">
            <a:spAutoFit/>
          </a:bodyPr>
          <a:lstStyle/>
          <a:p>
            <a:pPr eaLnBrk="1" hangingPunct="1"/>
            <a:r>
              <a:rPr lang="en-US" sz="3200" b="1" dirty="0" smtClean="0">
                <a:latin typeface="Times New Roman" panose="02020603050405020304" pitchFamily="18" charset="0"/>
                <a:cs typeface="Times New Roman" panose="02020603050405020304" pitchFamily="18" charset="0"/>
              </a:rPr>
              <a:t>-</a:t>
            </a:r>
            <a:r>
              <a:rPr lang="en-US" sz="3200" b="1" dirty="0" err="1" smtClean="0">
                <a:latin typeface="Times New Roman" panose="02020603050405020304" pitchFamily="18" charset="0"/>
                <a:cs typeface="Times New Roman" panose="02020603050405020304" pitchFamily="18" charset="0"/>
              </a:rPr>
              <a:t>Cụ</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Ún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bệnh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p>
        </p:txBody>
      </p:sp>
      <p:sp>
        <p:nvSpPr>
          <p:cNvPr id="14" name="Text Box 9"/>
          <p:cNvSpPr txBox="1">
            <a:spLocks noChangeArrowheads="1"/>
          </p:cNvSpPr>
          <p:nvPr/>
        </p:nvSpPr>
        <p:spPr bwMode="auto">
          <a:xfrm>
            <a:off x="457200" y="3154740"/>
            <a:ext cx="8458200" cy="1077218"/>
          </a:xfrm>
          <a:prstGeom prst="rect">
            <a:avLst/>
          </a:prstGeom>
          <a:noFill/>
          <a:ln w="9525">
            <a:noFill/>
            <a:miter lim="800000"/>
          </a:ln>
          <a:effectLst/>
        </p:spPr>
        <p:txBody>
          <a:bodyPr wrap="square">
            <a:spAutoFit/>
          </a:bodyPr>
          <a:lstStyle/>
          <a:p>
            <a:pPr eaLnBrk="1" hangingPunct="1"/>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3: </a:t>
            </a:r>
            <a:r>
              <a:rPr lang="en-US" sz="3200" b="1" dirty="0" err="1" smtClean="0">
                <a:latin typeface="Times New Roman" panose="02020603050405020304" pitchFamily="18" charset="0"/>
                <a:cs typeface="Times New Roman" panose="02020603050405020304" pitchFamily="18" charset="0"/>
              </a:rPr>
              <a:t>Vì</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thận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chịu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mổ</a:t>
            </a:r>
            <a:r>
              <a:rPr lang="en-US" sz="3200" b="1" dirty="0">
                <a:latin typeface="Times New Roman" panose="02020603050405020304" pitchFamily="18" charset="0"/>
                <a:cs typeface="Times New Roman" panose="02020603050405020304" pitchFamily="18" charset="0"/>
              </a:rPr>
              <a:t>, </a:t>
            </a:r>
          </a:p>
          <a:p>
            <a:pPr eaLnBrk="1" hangingPunct="1"/>
            <a:r>
              <a:rPr lang="en-US" sz="3200" b="1" dirty="0" err="1">
                <a:latin typeface="Times New Roman" panose="02020603050405020304" pitchFamily="18" charset="0"/>
                <a:cs typeface="Times New Roman" panose="02020603050405020304" pitchFamily="18" charset="0"/>
              </a:rPr>
              <a:t>trốn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nhà</a:t>
            </a:r>
            <a:r>
              <a:rPr lang="en-US" sz="3200" b="1" dirty="0">
                <a:latin typeface="Times New Roman" panose="02020603050405020304" pitchFamily="18" charset="0"/>
                <a:cs typeface="Times New Roman" panose="02020603050405020304" pitchFamily="18" charset="0"/>
              </a:rPr>
              <a:t>? </a:t>
            </a:r>
          </a:p>
        </p:txBody>
      </p:sp>
      <p:sp>
        <p:nvSpPr>
          <p:cNvPr id="15" name="Text Box 10"/>
          <p:cNvSpPr txBox="1">
            <a:spLocks noChangeArrowheads="1"/>
          </p:cNvSpPr>
          <p:nvPr/>
        </p:nvSpPr>
        <p:spPr bwMode="auto">
          <a:xfrm>
            <a:off x="533400" y="4332982"/>
            <a:ext cx="8534400" cy="1077218"/>
          </a:xfrm>
          <a:prstGeom prst="rect">
            <a:avLst/>
          </a:prstGeom>
          <a:noFill/>
          <a:ln w="9525">
            <a:noFill/>
            <a:miter lim="800000"/>
          </a:ln>
          <a:effectLst/>
        </p:spPr>
        <p:txBody>
          <a:bodyPr wrap="square">
            <a:spAutoFit/>
          </a:bodyPr>
          <a:lstStyle/>
          <a:p>
            <a:pPr eaLnBrk="1" hangingPunct="1">
              <a:buFontTx/>
              <a:buChar char="-"/>
            </a:pPr>
            <a:r>
              <a:rPr lang="en-US" sz="3200" b="1" dirty="0" err="1">
                <a:solidFill>
                  <a:srgbClr val="FF0066"/>
                </a:solidFill>
                <a:latin typeface="Times New Roman" panose="02020603050405020304" pitchFamily="18" charset="0"/>
                <a:cs typeface="Times New Roman" panose="02020603050405020304" pitchFamily="18" charset="0"/>
              </a:rPr>
              <a:t>Vì</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cụ</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sợ</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mổ</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và</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không</a:t>
            </a:r>
            <a:r>
              <a:rPr lang="en-US" sz="3200" b="1" dirty="0">
                <a:solidFill>
                  <a:srgbClr val="FF0066"/>
                </a:solidFill>
                <a:latin typeface="Times New Roman" panose="02020603050405020304" pitchFamily="18" charset="0"/>
                <a:cs typeface="Times New Roman" panose="02020603050405020304" pitchFamily="18" charset="0"/>
              </a:rPr>
              <a:t> tin </a:t>
            </a:r>
            <a:r>
              <a:rPr lang="en-US" sz="3200" b="1" dirty="0" err="1">
                <a:solidFill>
                  <a:srgbClr val="FF0066"/>
                </a:solidFill>
                <a:latin typeface="Times New Roman" panose="02020603050405020304" pitchFamily="18" charset="0"/>
                <a:cs typeface="Times New Roman" panose="02020603050405020304" pitchFamily="18" charset="0"/>
              </a:rPr>
              <a:t>bác</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sĩ</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người</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kinh</a:t>
            </a:r>
            <a:r>
              <a:rPr lang="en-US" sz="3200" b="1" dirty="0">
                <a:solidFill>
                  <a:srgbClr val="FF0066"/>
                </a:solidFill>
                <a:latin typeface="Times New Roman" panose="02020603050405020304" pitchFamily="18" charset="0"/>
                <a:cs typeface="Times New Roman" panose="02020603050405020304" pitchFamily="18" charset="0"/>
              </a:rPr>
              <a:t> </a:t>
            </a:r>
          </a:p>
          <a:p>
            <a:pPr eaLnBrk="1" hangingPunct="1"/>
            <a:r>
              <a:rPr lang="en-US" sz="3200" b="1" dirty="0" err="1">
                <a:solidFill>
                  <a:srgbClr val="FF0066"/>
                </a:solidFill>
                <a:latin typeface="Times New Roman" panose="02020603050405020304" pitchFamily="18" charset="0"/>
                <a:cs typeface="Times New Roman" panose="02020603050405020304" pitchFamily="18" charset="0"/>
              </a:rPr>
              <a:t>bắt</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đựơc</a:t>
            </a:r>
            <a:r>
              <a:rPr lang="en-US" sz="3200" b="1" dirty="0">
                <a:solidFill>
                  <a:srgbClr val="FF0066"/>
                </a:solidFill>
                <a:latin typeface="Times New Roman" panose="02020603050405020304" pitchFamily="18" charset="0"/>
                <a:cs typeface="Times New Roman" panose="02020603050405020304" pitchFamily="18" charset="0"/>
              </a:rPr>
              <a:t> con ma </a:t>
            </a:r>
            <a:r>
              <a:rPr lang="en-US" sz="3200" b="1" dirty="0" err="1">
                <a:solidFill>
                  <a:srgbClr val="FF0066"/>
                </a:solidFill>
                <a:latin typeface="Times New Roman" panose="02020603050405020304" pitchFamily="18" charset="0"/>
                <a:cs typeface="Times New Roman" panose="02020603050405020304" pitchFamily="18" charset="0"/>
              </a:rPr>
              <a:t>người</a:t>
            </a:r>
            <a:r>
              <a:rPr lang="en-US" sz="3200" b="1" dirty="0">
                <a:solidFill>
                  <a:srgbClr val="FF0066"/>
                </a:solidFill>
                <a:latin typeface="Times New Roman" panose="02020603050405020304" pitchFamily="18" charset="0"/>
                <a:cs typeface="Times New Roman" panose="02020603050405020304" pitchFamily="18" charset="0"/>
              </a:rPr>
              <a:t> </a:t>
            </a:r>
            <a:r>
              <a:rPr lang="en-US" sz="3200" b="1" dirty="0" err="1">
                <a:solidFill>
                  <a:srgbClr val="FF0066"/>
                </a:solidFill>
                <a:latin typeface="Times New Roman" panose="02020603050405020304" pitchFamily="18" charset="0"/>
                <a:cs typeface="Times New Roman" panose="02020603050405020304" pitchFamily="18" charset="0"/>
              </a:rPr>
              <a:t>Thái</a:t>
            </a:r>
            <a:r>
              <a:rPr lang="en-US" sz="3200" b="1" dirty="0">
                <a:solidFill>
                  <a:srgbClr val="FF0066"/>
                </a:solidFill>
                <a:latin typeface="Times New Roman" panose="02020603050405020304" pitchFamily="18" charset="0"/>
                <a:cs typeface="Times New Roman" panose="02020603050405020304" pitchFamily="18" charset="0"/>
              </a:rPr>
              <a:t>.</a:t>
            </a:r>
          </a:p>
        </p:txBody>
      </p:sp>
      <p:sp>
        <p:nvSpPr>
          <p:cNvPr id="23" name="5-Point Star 22">
            <a:hlinkClick r:id="rId2" action="ppaction://hlinksldjump"/>
          </p:cNvPr>
          <p:cNvSpPr/>
          <p:nvPr/>
        </p:nvSpPr>
        <p:spPr>
          <a:xfrm>
            <a:off x="4038600" y="2590800"/>
            <a:ext cx="381000" cy="381000"/>
          </a:xfrm>
          <a:prstGeom prst="star5">
            <a:avLst>
              <a:gd name="adj" fmla="val 18488"/>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Callout 23"/>
          <p:cNvSpPr/>
          <p:nvPr/>
        </p:nvSpPr>
        <p:spPr>
          <a:xfrm>
            <a:off x="7543800" y="990600"/>
            <a:ext cx="1600200" cy="1905000"/>
          </a:xfrm>
          <a:prstGeom prst="cloudCallout">
            <a:avLst>
              <a:gd name="adj1" fmla="val -71524"/>
              <a:gd name="adj2" fmla="val 6046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anose="02020603050405020304" pitchFamily="18" charset="0"/>
                <a:cs typeface="Times New Roman" panose="02020603050405020304" pitchFamily="18" charset="0"/>
              </a:rPr>
              <a:t>Thảo</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luận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nhóm</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đôi</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childTnLst>
                                </p:cTn>
                              </p:par>
                              <p:par>
                                <p:cTn id="9" presetID="3" presetClass="entr" presetSubtype="10" fill="hold" grpId="1"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linds(horizontal)">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xit" presetSubtype="10" fill="hold" grpId="2" nodeType="clickEffect">
                                  <p:stCondLst>
                                    <p:cond delay="0"/>
                                  </p:stCondLst>
                                  <p:childTnLst>
                                    <p:animEffect transition="out" filter="blinds(horizontal)">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3" presetClass="exit" presetSubtype="10" fill="hold" grpId="1" nodeType="withEffect">
                                  <p:stCondLst>
                                    <p:cond delay="0"/>
                                  </p:stCondLst>
                                  <p:childTnLst>
                                    <p:animEffect transition="out" filter="blinds(horizontal)">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2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fltVal val="0"/>
                                          </p:val>
                                        </p:tav>
                                        <p:tav tm="100000">
                                          <p:val>
                                            <p:strVal val="#ppt_w"/>
                                          </p:val>
                                        </p:tav>
                                      </p:tavLst>
                                    </p:anim>
                                    <p:anim calcmode="lin" valueType="num">
                                      <p:cBhvr>
                                        <p:cTn id="23" dur="10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linds(horizont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1000" fill="hold"/>
                                        <p:tgtEl>
                                          <p:spTgt spid="15"/>
                                        </p:tgtEl>
                                        <p:attrNameLst>
                                          <p:attrName>ppt_w</p:attrName>
                                        </p:attrNameLst>
                                      </p:cBhvr>
                                      <p:tavLst>
                                        <p:tav tm="0">
                                          <p:val>
                                            <p:fltVal val="0"/>
                                          </p:val>
                                        </p:tav>
                                        <p:tav tm="100000">
                                          <p:val>
                                            <p:strVal val="#ppt_w"/>
                                          </p:val>
                                        </p:tav>
                                      </p:tavLst>
                                    </p:anim>
                                    <p:anim calcmode="lin" valueType="num">
                                      <p:cBhvr>
                                        <p:cTn id="34" dur="10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5" grpId="0"/>
      <p:bldP spid="23" grpId="1" animBg="1"/>
      <p:bldP spid="23" grpId="2"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381000" y="2514600"/>
            <a:ext cx="8610600" cy="1569660"/>
          </a:xfrm>
          <a:prstGeom prst="rect">
            <a:avLst/>
          </a:prstGeom>
          <a:noFill/>
          <a:ln w="9525">
            <a:noFill/>
            <a:miter lim="800000"/>
          </a:ln>
          <a:effectLst/>
        </p:spPr>
        <p:txBody>
          <a:bodyPr wrap="square">
            <a:spAutoFit/>
          </a:bodyPr>
          <a:lstStyle/>
          <a:p>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4: </a:t>
            </a:r>
            <a:r>
              <a:rPr lang="en-US" sz="3200" b="1" dirty="0" err="1" smtClean="0">
                <a:latin typeface="Times New Roman" panose="02020603050405020304" pitchFamily="18" charset="0"/>
                <a:cs typeface="Times New Roman" panose="02020603050405020304" pitchFamily="18" charset="0"/>
              </a:rPr>
              <a:t>Nhờ</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đâu</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cụ</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Ún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khỏi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bệnh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giúp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em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cụ</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Ún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thay</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đổi</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nghĩ</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như</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10" name="Cloud 9"/>
          <p:cNvSpPr/>
          <p:nvPr/>
        </p:nvSpPr>
        <p:spPr>
          <a:xfrm>
            <a:off x="3429000" y="3657600"/>
            <a:ext cx="3276600" cy="2209800"/>
          </a:xfrm>
          <a:prstGeom prst="cloud">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7030A0"/>
                </a:solidFill>
                <a:latin typeface="Times New Roman" panose="02020603050405020304" pitchFamily="18" charset="0"/>
                <a:cs typeface="Times New Roman" panose="02020603050405020304" pitchFamily="18" charset="0"/>
              </a:rPr>
              <a:t>Thảo</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luận</a:t>
            </a:r>
            <a:r>
              <a:rPr lang="en-US" sz="3200" b="1" dirty="0" smtClean="0">
                <a:solidFill>
                  <a:srgbClr val="7030A0"/>
                </a:solidFill>
                <a:latin typeface="Times New Roman" panose="02020603050405020304" pitchFamily="18" charset="0"/>
                <a:cs typeface="Times New Roman" panose="02020603050405020304" pitchFamily="18" charset="0"/>
              </a:rPr>
              <a:t> </a:t>
            </a:r>
            <a:r>
              <a:rPr lang="en-US" sz="3200" b="1" dirty="0" err="1" smtClean="0">
                <a:solidFill>
                  <a:srgbClr val="7030A0"/>
                </a:solidFill>
                <a:latin typeface="Times New Roman" panose="02020603050405020304" pitchFamily="18" charset="0"/>
                <a:cs typeface="Times New Roman" panose="02020603050405020304" pitchFamily="18" charset="0"/>
              </a:rPr>
              <a:t>nhóm</a:t>
            </a:r>
            <a:r>
              <a:rPr lang="en-US" sz="3200" b="1" dirty="0" smtClean="0">
                <a:solidFill>
                  <a:srgbClr val="7030A0"/>
                </a:solidFill>
                <a:latin typeface="Times New Roman" panose="02020603050405020304" pitchFamily="18" charset="0"/>
                <a:cs typeface="Times New Roman" panose="02020603050405020304" pitchFamily="18" charset="0"/>
              </a:rPr>
              <a:t> 4.</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08617" y="1851274"/>
            <a:ext cx="304800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Tìm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hiểu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bài</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linds(horizont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a:off x="609600" y="4297740"/>
            <a:ext cx="8534400" cy="954107"/>
          </a:xfrm>
          <a:prstGeom prst="rect">
            <a:avLst/>
          </a:prstGeom>
          <a:noFill/>
          <a:ln w="9525">
            <a:noFill/>
            <a:miter lim="800000"/>
          </a:ln>
          <a:effectLst/>
        </p:spPr>
        <p:txBody>
          <a:bodyPr wrap="square">
            <a:spAutoFit/>
          </a:bodyPr>
          <a:lstStyle/>
          <a:p>
            <a:pPr eaLnBrk="1" hangingPunct="1">
              <a:buFontTx/>
              <a:buChar char="-"/>
            </a:pP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giúp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Ún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thay</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đổi</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p>
        </p:txBody>
      </p:sp>
      <p:sp>
        <p:nvSpPr>
          <p:cNvPr id="3" name="Text Box 10"/>
          <p:cNvSpPr txBox="1">
            <a:spLocks noChangeArrowheads="1"/>
          </p:cNvSpPr>
          <p:nvPr/>
        </p:nvSpPr>
        <p:spPr bwMode="auto">
          <a:xfrm>
            <a:off x="609600" y="5370493"/>
            <a:ext cx="8305800" cy="954107"/>
          </a:xfrm>
          <a:prstGeom prst="rect">
            <a:avLst/>
          </a:prstGeom>
          <a:noFill/>
          <a:ln w="9525">
            <a:noFill/>
            <a:miter lim="800000"/>
          </a:ln>
          <a:effectLst/>
        </p:spPr>
        <p:txBody>
          <a:bodyPr wrap="square">
            <a:spAutoFit/>
          </a:bodyPr>
          <a:lstStyle/>
          <a:p>
            <a:pPr eaLnBrk="1" hangingPunct="1">
              <a:buFontTx/>
              <a:buChar char="-"/>
            </a:pPr>
            <a:r>
              <a:rPr lang="en-US" sz="2800" dirty="0" err="1">
                <a:solidFill>
                  <a:srgbClr val="FF0066"/>
                </a:solidFill>
                <a:latin typeface="Times New Roman" panose="02020603050405020304" pitchFamily="18" charset="0"/>
                <a:cs typeface="Times New Roman" panose="02020603050405020304" pitchFamily="18" charset="0"/>
              </a:rPr>
              <a:t>Cụ</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đã</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hiểu</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rằng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thầy</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cúng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không</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thể</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chữa</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smtClean="0">
                <a:solidFill>
                  <a:srgbClr val="FF0066"/>
                </a:solidFill>
                <a:latin typeface="Times New Roman" panose="02020603050405020304" pitchFamily="18" charset="0"/>
                <a:cs typeface="Times New Roman" panose="02020603050405020304" pitchFamily="18" charset="0"/>
              </a:rPr>
              <a:t>khỏi</a:t>
            </a:r>
            <a:r>
              <a:rPr lang="en-US" sz="2800" dirty="0" smtClean="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bệnh</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cho</a:t>
            </a:r>
            <a:r>
              <a:rPr lang="en-US" sz="2800" dirty="0">
                <a:solidFill>
                  <a:srgbClr val="FF0066"/>
                </a:solidFill>
                <a:latin typeface="Times New Roman" panose="02020603050405020304" pitchFamily="18" charset="0"/>
                <a:cs typeface="Times New Roman" panose="02020603050405020304" pitchFamily="18" charset="0"/>
              </a:rPr>
              <a:t> con </a:t>
            </a:r>
            <a:r>
              <a:rPr lang="en-US" sz="2800" dirty="0" err="1">
                <a:solidFill>
                  <a:srgbClr val="FF0066"/>
                </a:solidFill>
                <a:latin typeface="Times New Roman" panose="02020603050405020304" pitchFamily="18" charset="0"/>
                <a:cs typeface="Times New Roman" panose="02020603050405020304" pitchFamily="18" charset="0"/>
              </a:rPr>
              <a:t>người</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chỉ</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có</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thầy</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thuốc</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smtClean="0">
                <a:solidFill>
                  <a:srgbClr val="FF0066"/>
                </a:solidFill>
                <a:latin typeface="Times New Roman" panose="02020603050405020304" pitchFamily="18" charset="0"/>
                <a:cs typeface="Times New Roman" panose="02020603050405020304" pitchFamily="18" charset="0"/>
              </a:rPr>
              <a:t>mới</a:t>
            </a:r>
            <a:r>
              <a:rPr lang="en-US" sz="2800" dirty="0" smtClean="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làm</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được</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điều</a:t>
            </a:r>
            <a:r>
              <a:rPr lang="en-US" sz="2800" dirty="0">
                <a:solidFill>
                  <a:srgbClr val="FF0066"/>
                </a:solidFill>
                <a:latin typeface="Times New Roman" panose="02020603050405020304" pitchFamily="18" charset="0"/>
                <a:cs typeface="Times New Roman" panose="02020603050405020304" pitchFamily="18" charset="0"/>
              </a:rPr>
              <a:t> </a:t>
            </a:r>
            <a:r>
              <a:rPr lang="en-US" sz="2800" dirty="0" err="1">
                <a:solidFill>
                  <a:srgbClr val="FF0066"/>
                </a:solidFill>
                <a:latin typeface="Times New Roman" panose="02020603050405020304" pitchFamily="18" charset="0"/>
                <a:cs typeface="Times New Roman" panose="02020603050405020304" pitchFamily="18" charset="0"/>
              </a:rPr>
              <a:t>đó</a:t>
            </a:r>
            <a:r>
              <a:rPr lang="en-US" sz="2800" dirty="0">
                <a:solidFill>
                  <a:srgbClr val="FF0066"/>
                </a:solidFill>
                <a:latin typeface="Times New Roman" panose="02020603050405020304" pitchFamily="18" charset="0"/>
                <a:cs typeface="Times New Roman" panose="02020603050405020304" pitchFamily="18" charset="0"/>
              </a:rPr>
              <a:t>.</a:t>
            </a:r>
          </a:p>
        </p:txBody>
      </p:sp>
      <p:sp>
        <p:nvSpPr>
          <p:cNvPr id="8" name="Text Box 11"/>
          <p:cNvSpPr txBox="1">
            <a:spLocks noChangeArrowheads="1"/>
          </p:cNvSpPr>
          <p:nvPr/>
        </p:nvSpPr>
        <p:spPr bwMode="auto">
          <a:xfrm>
            <a:off x="914400" y="2627293"/>
            <a:ext cx="4610558" cy="954107"/>
          </a:xfrm>
          <a:prstGeom prst="rect">
            <a:avLst/>
          </a:prstGeom>
          <a:noFill/>
          <a:ln w="9525">
            <a:noFill/>
            <a:miter lim="800000"/>
          </a:ln>
          <a:effectLst/>
        </p:spPr>
        <p:txBody>
          <a:bodyPr wrap="none">
            <a:spAutoFit/>
          </a:bodyPr>
          <a:lstStyle/>
          <a:p>
            <a:pPr eaLnBrk="1" hangingPunct="1"/>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4: </a:t>
            </a:r>
          </a:p>
          <a:p>
            <a:pPr eaLnBrk="1" hangingPunct="1"/>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Nhờ</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cụ</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Ún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khỏi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bệnh</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9" name="Text Box 12"/>
          <p:cNvSpPr txBox="1">
            <a:spLocks noChangeArrowheads="1"/>
          </p:cNvSpPr>
          <p:nvPr/>
        </p:nvSpPr>
        <p:spPr bwMode="auto">
          <a:xfrm>
            <a:off x="457200" y="3657600"/>
            <a:ext cx="8686800" cy="584775"/>
          </a:xfrm>
          <a:prstGeom prst="rect">
            <a:avLst/>
          </a:prstGeom>
          <a:noFill/>
          <a:ln w="9525">
            <a:noFill/>
            <a:miter lim="800000"/>
          </a:ln>
          <a:effectLst/>
        </p:spPr>
        <p:txBody>
          <a:bodyPr wrap="square">
            <a:spAutoFit/>
          </a:bodyPr>
          <a:lstStyle/>
          <a:p>
            <a:pPr eaLnBrk="1" hangingPunct="1">
              <a:buFontTx/>
              <a:buChar char="-"/>
            </a:pPr>
            <a:r>
              <a:rPr lang="en-US" sz="3200" dirty="0" err="1">
                <a:solidFill>
                  <a:srgbClr val="FF0066"/>
                </a:solidFill>
                <a:latin typeface="Times New Roman" panose="02020603050405020304" pitchFamily="18" charset="0"/>
                <a:cs typeface="Times New Roman" panose="02020603050405020304" pitchFamily="18" charset="0"/>
              </a:rPr>
              <a:t>Nhờ</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bác</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sĩ</a:t>
            </a:r>
            <a:r>
              <a:rPr lang="en-US" sz="3200" dirty="0">
                <a:solidFill>
                  <a:srgbClr val="FF0066"/>
                </a:solidFill>
                <a:latin typeface="Times New Roman" panose="02020603050405020304" pitchFamily="18" charset="0"/>
                <a:cs typeface="Times New Roman" panose="02020603050405020304" pitchFamily="18" charset="0"/>
              </a:rPr>
              <a:t> ở </a:t>
            </a:r>
            <a:r>
              <a:rPr lang="en-US" sz="3200" dirty="0" err="1">
                <a:solidFill>
                  <a:srgbClr val="FF0066"/>
                </a:solidFill>
                <a:latin typeface="Times New Roman" panose="02020603050405020304" pitchFamily="18" charset="0"/>
                <a:cs typeface="Times New Roman" panose="02020603050405020304" pitchFamily="18" charset="0"/>
              </a:rPr>
              <a:t>bệnh</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viện</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mổ</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lấy</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sỏi</a:t>
            </a:r>
            <a:r>
              <a:rPr lang="en-US" sz="3200" dirty="0">
                <a:solidFill>
                  <a:srgbClr val="FF0066"/>
                </a:solidFill>
                <a:latin typeface="Times New Roman" panose="02020603050405020304" pitchFamily="18" charset="0"/>
                <a:cs typeface="Times New Roman" panose="02020603050405020304" pitchFamily="18" charset="0"/>
              </a:rPr>
              <a:t> ở </a:t>
            </a:r>
            <a:r>
              <a:rPr lang="en-US" sz="3200" dirty="0" err="1" smtClean="0">
                <a:solidFill>
                  <a:srgbClr val="FF0066"/>
                </a:solidFill>
                <a:latin typeface="Times New Roman" panose="02020603050405020304" pitchFamily="18" charset="0"/>
                <a:cs typeface="Times New Roman" panose="02020603050405020304" pitchFamily="18" charset="0"/>
              </a:rPr>
              <a:t>thận</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smtClean="0">
                <a:solidFill>
                  <a:srgbClr val="FF0066"/>
                </a:solidFill>
                <a:latin typeface="Times New Roman" panose="02020603050405020304" pitchFamily="18" charset="0"/>
                <a:cs typeface="Times New Roman" panose="02020603050405020304" pitchFamily="18" charset="0"/>
              </a:rPr>
              <a:t>ra</a:t>
            </a:r>
            <a:r>
              <a:rPr lang="en-US" sz="3200" dirty="0" smtClean="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cho</a:t>
            </a:r>
            <a:r>
              <a:rPr lang="en-US" sz="3200" dirty="0">
                <a:solidFill>
                  <a:srgbClr val="FF0066"/>
                </a:solidFill>
                <a:latin typeface="Times New Roman" panose="02020603050405020304" pitchFamily="18" charset="0"/>
                <a:cs typeface="Times New Roman" panose="02020603050405020304" pitchFamily="18" charset="0"/>
              </a:rPr>
              <a:t> </a:t>
            </a:r>
            <a:r>
              <a:rPr lang="en-US" sz="3200" dirty="0" err="1">
                <a:solidFill>
                  <a:srgbClr val="FF0066"/>
                </a:solidFill>
                <a:latin typeface="Times New Roman" panose="02020603050405020304" pitchFamily="18" charset="0"/>
                <a:cs typeface="Times New Roman" panose="02020603050405020304" pitchFamily="18" charset="0"/>
              </a:rPr>
              <a:t>cụ</a:t>
            </a:r>
            <a:r>
              <a:rPr lang="en-US" sz="3200" dirty="0">
                <a:solidFill>
                  <a:srgbClr val="FF0066"/>
                </a:solidFill>
                <a:latin typeface="Times New Roman" panose="02020603050405020304" pitchFamily="18" charset="0"/>
                <a:cs typeface="Times New Roman" panose="02020603050405020304" pitchFamily="18" charset="0"/>
              </a:rPr>
              <a:t>.</a:t>
            </a:r>
          </a:p>
        </p:txBody>
      </p:sp>
      <p:sp>
        <p:nvSpPr>
          <p:cNvPr id="13" name="TextBox 12"/>
          <p:cNvSpPr txBox="1"/>
          <p:nvPr/>
        </p:nvSpPr>
        <p:spPr>
          <a:xfrm>
            <a:off x="608617" y="1851274"/>
            <a:ext cx="304800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Tìm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hiểu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bài</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ppt_x</p:attrName>
                                        </p:attrNameLst>
                                      </p:cBhvr>
                                      <p:tavLst>
                                        <p:tav tm="0">
                                          <p:val>
                                            <p:strVal val="#ppt_x-.2"/>
                                          </p:val>
                                        </p:tav>
                                        <p:tav tm="100000">
                                          <p:val>
                                            <p:strVal val="#ppt_x"/>
                                          </p:val>
                                        </p:tav>
                                      </p:tavLst>
                                    </p:anim>
                                    <p:anim calcmode="lin" valueType="num">
                                      <p:cBhvr>
                                        <p:cTn id="19"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ppt_x</p:attrName>
                                        </p:attrNameLst>
                                      </p:cBhvr>
                                      <p:tavLst>
                                        <p:tav tm="0">
                                          <p:val>
                                            <p:strVal val="#ppt_x-.2"/>
                                          </p:val>
                                        </p:tav>
                                        <p:tav tm="100000">
                                          <p:val>
                                            <p:strVal val="#ppt_x"/>
                                          </p:val>
                                        </p:tav>
                                      </p:tavLst>
                                    </p:anim>
                                    <p:anim calcmode="lin" valueType="num">
                                      <p:cBhvr>
                                        <p:cTn id="26"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0"/>
          <p:cNvSpPr txBox="1">
            <a:spLocks noChangeArrowheads="1"/>
          </p:cNvSpPr>
          <p:nvPr/>
        </p:nvSpPr>
        <p:spPr bwMode="auto">
          <a:xfrm>
            <a:off x="1143000" y="3583943"/>
            <a:ext cx="7817308" cy="1077218"/>
          </a:xfrm>
          <a:prstGeom prst="rect">
            <a:avLst/>
          </a:prstGeom>
          <a:noFill/>
          <a:ln w="9525">
            <a:noFill/>
            <a:miter lim="800000"/>
          </a:ln>
          <a:effectLst/>
        </p:spPr>
        <p:txBody>
          <a:bodyPr wrap="square">
            <a:spAutoFit/>
          </a:bodyPr>
          <a:lstStyle/>
          <a:p>
            <a:pPr eaLnBrk="1" hangingPunct="1"/>
            <a:r>
              <a:rPr lang="en-US" sz="3200" dirty="0" smtClean="0">
                <a:latin typeface="Times New Roman" panose="02020603050405020304" pitchFamily="18" charset="0"/>
                <a:cs typeface="Times New Roman" panose="02020603050405020304" pitchFamily="18" charset="0"/>
              </a:rPr>
              <a:t>Qua </a:t>
            </a:r>
            <a:r>
              <a:rPr lang="en-US" sz="3200" dirty="0" err="1" smtClean="0">
                <a:latin typeface="Times New Roman" panose="02020603050405020304" pitchFamily="18" charset="0"/>
                <a:cs typeface="Times New Roman" panose="02020603050405020304" pitchFamily="18" charset="0"/>
              </a:rPr>
              <a:t>thay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cách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suy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của</a:t>
            </a:r>
            <a:r>
              <a:rPr lang="en-US" sz="3200" dirty="0" smtClean="0">
                <a:latin typeface="Times New Roman" panose="02020603050405020304" pitchFamily="18" charset="0"/>
                <a:cs typeface="Times New Roman" panose="02020603050405020304" pitchFamily="18" charset="0"/>
              </a:rPr>
              <a:t> cụ </a:t>
            </a:r>
            <a:r>
              <a:rPr lang="en-US" sz="3200" dirty="0" err="1" smtClean="0">
                <a:latin typeface="Times New Roman" panose="02020603050405020304" pitchFamily="18" charset="0"/>
                <a:cs typeface="Times New Roman" panose="02020603050405020304" pitchFamily="18" charset="0"/>
              </a:rPr>
              <a:t>Ún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em</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biết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điều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1" name="Text Box 10"/>
          <p:cNvSpPr txBox="1">
            <a:spLocks noChangeArrowheads="1"/>
          </p:cNvSpPr>
          <p:nvPr/>
        </p:nvSpPr>
        <p:spPr bwMode="auto">
          <a:xfrm>
            <a:off x="1143000" y="2470077"/>
            <a:ext cx="7969708" cy="1077218"/>
          </a:xfrm>
          <a:prstGeom prst="rect">
            <a:avLst/>
          </a:prstGeom>
          <a:noFill/>
          <a:ln w="9525">
            <a:noFill/>
            <a:miter lim="800000"/>
          </a:ln>
          <a:effectLst/>
        </p:spPr>
        <p:txBody>
          <a:bodyPr wrap="square">
            <a:spAutoFit/>
          </a:bodyPr>
          <a:lstStyle/>
          <a:p>
            <a:pPr eaLnBrk="1" hangingPunct="1"/>
            <a:r>
              <a:rPr lang="en-US" sz="3200" dirty="0" smtClean="0">
                <a:latin typeface="Times New Roman" panose="02020603050405020304" pitchFamily="18" charset="0"/>
                <a:cs typeface="Times New Roman" panose="02020603050405020304" pitchFamily="18" charset="0"/>
              </a:rPr>
              <a:t>Theo </a:t>
            </a:r>
            <a:r>
              <a:rPr lang="en-US" sz="3200" dirty="0" err="1" smtClean="0">
                <a:latin typeface="Times New Roman" panose="02020603050405020304" pitchFamily="18" charset="0"/>
                <a:cs typeface="Times New Roman" panose="02020603050405020304" pitchFamily="18" charset="0"/>
              </a:rPr>
              <a:t>em,những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thích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cúng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bái</a:t>
            </a:r>
            <a:r>
              <a:rPr lang="en-US" sz="3200" dirty="0" smtClean="0">
                <a:latin typeface="Times New Roman" panose="02020603050405020304" pitchFamily="18" charset="0"/>
                <a:cs typeface="Times New Roman" panose="02020603050405020304" pitchFamily="18" charset="0"/>
              </a:rPr>
              <a:t> là </a:t>
            </a:r>
            <a:r>
              <a:rPr lang="en-US" sz="3200" dirty="0" err="1" smtClean="0">
                <a:latin typeface="Times New Roman" panose="02020603050405020304" pitchFamily="18" charset="0"/>
                <a:cs typeface="Times New Roman" panose="02020603050405020304" pitchFamily="18" charset="0"/>
              </a:rPr>
              <a:t>những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người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như</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thê</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nào</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08617" y="1851274"/>
            <a:ext cx="304800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Tìm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hiểu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bài</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85396"/>
            <a:ext cx="4641056" cy="204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02944" y="4800600"/>
            <a:ext cx="4641056"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xit" presetSubtype="16" fill="hold" grpId="1" nodeType="clickEffect">
                                  <p:stCondLst>
                                    <p:cond delay="0"/>
                                  </p:stCondLst>
                                  <p:childTnLst>
                                    <p:animEffect transition="out" filter="box(in)">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par>
                                <p:cTn id="15" presetID="29"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ppt_x</p:attrName>
                                        </p:attrNameLst>
                                      </p:cBhvr>
                                      <p:tavLst>
                                        <p:tav tm="0">
                                          <p:val>
                                            <p:strVal val="#ppt_x-.2"/>
                                          </p:val>
                                        </p:tav>
                                        <p:tav tm="100000">
                                          <p:val>
                                            <p:strVal val="#ppt_x"/>
                                          </p:val>
                                        </p:tav>
                                      </p:tavLst>
                                    </p:anim>
                                    <p:anim calcmode="lin" valueType="num">
                                      <p:cBhvr>
                                        <p:cTn id="1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p:cNvSpPr txBox="1">
            <a:spLocks noChangeArrowheads="1"/>
          </p:cNvSpPr>
          <p:nvPr/>
        </p:nvSpPr>
        <p:spPr bwMode="auto">
          <a:xfrm>
            <a:off x="1155700" y="2539425"/>
            <a:ext cx="6040436" cy="584775"/>
          </a:xfrm>
          <a:prstGeom prst="rect">
            <a:avLst/>
          </a:prstGeom>
          <a:noFill/>
          <a:ln w="9525">
            <a:noFill/>
            <a:miter lim="800000"/>
          </a:ln>
          <a:effectLst/>
        </p:spPr>
        <p:txBody>
          <a:bodyPr wrap="none">
            <a:spAutoFit/>
          </a:bodyPr>
          <a:lstStyle/>
          <a:p>
            <a:pPr eaLnBrk="1" hangingPunct="1"/>
            <a:r>
              <a:rPr lang="en-US" sz="3200" dirty="0" err="1" smtClean="0">
                <a:latin typeface="Times New Roman" panose="02020603050405020304" pitchFamily="18" charset="0"/>
                <a:cs typeface="Times New Roman" panose="02020603050405020304" pitchFamily="18" charset="0"/>
              </a:rPr>
              <a:t>Bài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a:t>
            </a:r>
            <a:r>
              <a:rPr lang="en-US" sz="3200" dirty="0" err="1" smtClean="0">
                <a:latin typeface="Times New Roman" panose="02020603050405020304" pitchFamily="18" charset="0"/>
                <a:cs typeface="Times New Roman" panose="02020603050405020304" pitchFamily="18" charset="0"/>
              </a:rPr>
              <a:t>ọc</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giúp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
        <p:nvSpPr>
          <p:cNvPr id="12" name="TextBox 11"/>
          <p:cNvSpPr txBox="1"/>
          <p:nvPr/>
        </p:nvSpPr>
        <p:spPr>
          <a:xfrm>
            <a:off x="990600" y="3276600"/>
            <a:ext cx="8077200" cy="1077218"/>
          </a:xfrm>
          <a:prstGeom prst="rect">
            <a:avLst/>
          </a:prstGeom>
          <a:noFill/>
        </p:spPr>
        <p:txBody>
          <a:bodyPr wrap="square" rtlCol="0">
            <a:spAutoFit/>
          </a:bodyPr>
          <a:lstStyle/>
          <a:p>
            <a:pPr algn="just"/>
            <a:r>
              <a:rPr lang="en-US" sz="3200" dirty="0" err="1" smtClean="0">
                <a:solidFill>
                  <a:srgbClr val="0000FF"/>
                </a:solidFill>
                <a:latin typeface="Times New Roman" panose="02020603050405020304" pitchFamily="18" charset="0"/>
                <a:cs typeface="Times New Roman" panose="02020603050405020304" pitchFamily="18" charset="0"/>
              </a:rPr>
              <a:t>Phê</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phán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cách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bệnh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bằng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cúng</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bái</a:t>
            </a:r>
            <a:r>
              <a:rPr lang="en-US" sz="3200" dirty="0" smtClean="0">
                <a:solidFill>
                  <a:srgbClr val="0000FF"/>
                </a:solidFill>
                <a:latin typeface="Times New Roman" panose="02020603050405020304" pitchFamily="18" charset="0"/>
                <a:cs typeface="Times New Roman" panose="02020603050405020304" pitchFamily="18" charset="0"/>
              </a:rPr>
              <a:t>,</a:t>
            </a:r>
          </a:p>
          <a:p>
            <a:pPr algn="just"/>
            <a:r>
              <a:rPr lang="en-US" sz="3200" dirty="0" err="1" smtClean="0">
                <a:solidFill>
                  <a:srgbClr val="0000FF"/>
                </a:solidFill>
                <a:latin typeface="Times New Roman" panose="02020603050405020304" pitchFamily="18" charset="0"/>
                <a:cs typeface="Times New Roman" panose="02020603050405020304" pitchFamily="18" charset="0"/>
              </a:rPr>
              <a:t>khuyên</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mọi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người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chữa</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bệnh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phải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đi</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bệnh</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solidFill>
                  <a:srgbClr val="0000FF"/>
                </a:solidFill>
                <a:latin typeface="Times New Roman" panose="02020603050405020304" pitchFamily="18" charset="0"/>
                <a:cs typeface="Times New Roman" panose="02020603050405020304" pitchFamily="18" charset="0"/>
              </a:rPr>
              <a:t>viện</a:t>
            </a:r>
            <a:endParaRPr lang="en-US" sz="3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08617" y="1851274"/>
            <a:ext cx="304800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Tìm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hiểu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bài</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pic>
        <p:nvPicPr>
          <p:cNvPr id="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09651"/>
            <a:ext cx="4641056" cy="212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02944" y="4724400"/>
            <a:ext cx="4641056"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381000"/>
            <a:ext cx="7315200" cy="2743200"/>
          </a:xfrm>
          <a:prstGeom prst="rect">
            <a:avLst/>
          </a:prstGeom>
          <a:noFill/>
        </p:spPr>
        <p:txBody>
          <a:bodyPr wrap="none" lIns="91440" tIns="45720" rIns="91440" bIns="45720">
            <a:prstTxWarp prst="textChevron">
              <a:avLst/>
            </a:prstTxWarp>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TRÒ CHƠI</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HÁI HOA DÂNG CHỦ</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53055"/>
            <a:ext cx="4641056" cy="540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43400" y="1424152"/>
            <a:ext cx="4543097" cy="540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66141"/>
            <a:ext cx="4641056" cy="32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02944" y="3574024"/>
            <a:ext cx="4641056" cy="328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685800" y="2362200"/>
            <a:ext cx="8077200" cy="3657600"/>
            <a:chOff x="1219200" y="2209800"/>
            <a:chExt cx="7543800" cy="3657600"/>
          </a:xfrm>
        </p:grpSpPr>
        <p:sp>
          <p:nvSpPr>
            <p:cNvPr id="11" name="Horizontal Scroll 10"/>
            <p:cNvSpPr/>
            <p:nvPr/>
          </p:nvSpPr>
          <p:spPr>
            <a:xfrm>
              <a:off x="1219200" y="2438400"/>
              <a:ext cx="7543800" cy="3429000"/>
            </a:xfrm>
            <a:prstGeom prst="horizontalScroll">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Phê </a:t>
              </a:r>
              <a:r>
                <a:rPr lang="en-US" sz="2800" dirty="0" err="1" smtClean="0">
                  <a:solidFill>
                    <a:schemeClr val="tx1"/>
                  </a:solidFill>
                  <a:latin typeface="Times New Roman" panose="02020603050405020304" pitchFamily="18" charset="0"/>
                  <a:cs typeface="Times New Roman" panose="02020603050405020304" pitchFamily="18" charset="0"/>
                </a:rPr>
                <a:t>phán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cách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suy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nghĩ</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smtClean="0">
                  <a:solidFill>
                    <a:schemeClr val="tx1"/>
                  </a:solidFill>
                  <a:latin typeface="Times New Roman" panose="02020603050405020304" pitchFamily="18" charset="0"/>
                  <a:cs typeface="Times New Roman" panose="02020603050405020304" pitchFamily="18" charset="0"/>
                </a:rPr>
                <a:t>mê </a:t>
              </a:r>
              <a:r>
                <a:rPr lang="en-US" sz="2800" dirty="0" err="1" smtClean="0">
                  <a:solidFill>
                    <a:schemeClr val="tx1"/>
                  </a:solidFill>
                  <a:latin typeface="Times New Roman" panose="02020603050405020304" pitchFamily="18" charset="0"/>
                  <a:cs typeface="Times New Roman" panose="02020603050405020304" pitchFamily="18" charset="0"/>
                </a:rPr>
                <a:t>tín</a:t>
              </a:r>
              <a:r>
                <a:rPr lang="en-US" sz="2800" dirty="0" smtClean="0">
                  <a:solidFill>
                    <a:schemeClr val="tx1"/>
                  </a:solidFill>
                  <a:latin typeface="Times New Roman" panose="02020603050405020304" pitchFamily="18" charset="0"/>
                  <a:cs typeface="Times New Roman" panose="02020603050405020304" pitchFamily="18" charset="0"/>
                </a:rPr>
                <a:t> dị đoan, </a:t>
              </a:r>
              <a:r>
                <a:rPr lang="en-US" sz="2800" dirty="0" err="1" smtClean="0">
                  <a:solidFill>
                    <a:schemeClr val="tx1"/>
                  </a:solidFill>
                  <a:latin typeface="Times New Roman" panose="02020603050405020304" pitchFamily="18" charset="0"/>
                  <a:cs typeface="Times New Roman" panose="02020603050405020304" pitchFamily="18" charset="0"/>
                </a:rPr>
                <a:t>giúp</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mọi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người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hiểu</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cúng</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bái</a:t>
              </a:r>
              <a:r>
                <a:rPr lang="en-US" sz="2800" dirty="0" smtClean="0">
                  <a:solidFill>
                    <a:schemeClr val="tx1"/>
                  </a:solidFill>
                  <a:latin typeface="Times New Roman" panose="02020603050405020304" pitchFamily="18" charset="0"/>
                  <a:cs typeface="Times New Roman" panose="02020603050405020304" pitchFamily="18" charset="0"/>
                </a:rPr>
                <a:t> không thể </a:t>
              </a:r>
              <a:r>
                <a:rPr lang="en-US" sz="2800" dirty="0" err="1" smtClean="0">
                  <a:solidFill>
                    <a:schemeClr val="tx1"/>
                  </a:solidFill>
                  <a:latin typeface="Times New Roman" panose="02020603050405020304" pitchFamily="18" charset="0"/>
                  <a:cs typeface="Times New Roman" panose="02020603050405020304" pitchFamily="18" charset="0"/>
                </a:rPr>
                <a:t>chữa</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khỏi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bệnh</a:t>
              </a:r>
              <a:r>
                <a:rPr lang="en-US" sz="2800" dirty="0" smtClean="0">
                  <a:solidFill>
                    <a:schemeClr val="tx1"/>
                  </a:solidFill>
                  <a:latin typeface="Times New Roman" panose="02020603050405020304" pitchFamily="18" charset="0"/>
                  <a:cs typeface="Times New Roman" panose="02020603050405020304" pitchFamily="18" charset="0"/>
                </a:rPr>
                <a:t>, chỉ có khoa </a:t>
              </a:r>
              <a:r>
                <a:rPr lang="en-US" sz="2800" dirty="0" err="1" smtClean="0">
                  <a:solidFill>
                    <a:schemeClr val="tx1"/>
                  </a:solidFill>
                  <a:latin typeface="Times New Roman" panose="02020603050405020304" pitchFamily="18" charset="0"/>
                  <a:cs typeface="Times New Roman" panose="02020603050405020304" pitchFamily="18" charset="0"/>
                </a:rPr>
                <a:t>học</a:t>
              </a:r>
              <a:r>
                <a:rPr lang="en-US" sz="2800" dirty="0" smtClean="0">
                  <a:solidFill>
                    <a:schemeClr val="tx1"/>
                  </a:solidFill>
                  <a:latin typeface="Times New Roman" panose="02020603050405020304" pitchFamily="18" charset="0"/>
                  <a:cs typeface="Times New Roman" panose="02020603050405020304" pitchFamily="18" charset="0"/>
                </a:rPr>
                <a:t> và </a:t>
              </a:r>
              <a:r>
                <a:rPr lang="en-US" sz="2800" dirty="0" err="1" smtClean="0">
                  <a:solidFill>
                    <a:schemeClr val="tx1"/>
                  </a:solidFill>
                  <a:latin typeface="Times New Roman" panose="02020603050405020304" pitchFamily="18" charset="0"/>
                  <a:cs typeface="Times New Roman" panose="02020603050405020304" pitchFamily="18" charset="0"/>
                </a:rPr>
                <a:t>bệnh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viện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mới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làm</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được</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điều</a:t>
              </a:r>
              <a:r>
                <a:rPr lang="en-US" sz="2800" dirty="0" smtClean="0">
                  <a:solidFill>
                    <a:schemeClr val="tx1"/>
                  </a:solidFill>
                  <a:latin typeface="Times New Roman" panose="02020603050405020304" pitchFamily="18" charset="0"/>
                  <a:cs typeface="Times New Roman" panose="02020603050405020304" pitchFamily="18" charset="0"/>
                </a:rPr>
                <a:t> đó.</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4114800" y="2209800"/>
              <a:ext cx="1905000" cy="685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anose="02020603050405020304" pitchFamily="18" charset="0"/>
                  <a:cs typeface="Times New Roman" panose="02020603050405020304" pitchFamily="18" charset="0"/>
                </a:rPr>
                <a:t>Nội</a:t>
              </a:r>
              <a:r>
                <a:rPr lang="en-US" sz="2800" b="1" dirty="0" smtClean="0">
                  <a:solidFill>
                    <a:schemeClr val="tx1"/>
                  </a:solidFill>
                  <a:latin typeface="Times New Roman" panose="02020603050405020304" pitchFamily="18" charset="0"/>
                  <a:cs typeface="Times New Roman" panose="02020603050405020304" pitchFamily="18" charset="0"/>
                </a:rPr>
                <a:t> dung</a:t>
              </a:r>
              <a:endParaRPr lang="en-US" sz="2800" b="1" dirty="0">
                <a:solidFill>
                  <a:schemeClr val="tx1"/>
                </a:solidFill>
                <a:latin typeface="Times New Roman" panose="02020603050405020304" pitchFamily="18" charset="0"/>
                <a:cs typeface="Times New Roman" panose="02020603050405020304" pitchFamily="18" charset="0"/>
              </a:endParaRPr>
            </a:p>
          </p:txBody>
        </p:sp>
      </p:grpSp>
      <p:sp>
        <p:nvSpPr>
          <p:cNvPr id="16" name="TextBox 15"/>
          <p:cNvSpPr txBox="1"/>
          <p:nvPr/>
        </p:nvSpPr>
        <p:spPr>
          <a:xfrm>
            <a:off x="608617" y="1851274"/>
            <a:ext cx="304800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Tìm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hiểu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bài</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93094" y="1812539"/>
            <a:ext cx="3656770" cy="523220"/>
          </a:xfrm>
          <a:prstGeom prst="rect">
            <a:avLst/>
          </a:prstGeom>
          <a:noFill/>
          <a:ln w="9525">
            <a:noFill/>
            <a:miter lim="800000"/>
          </a:ln>
          <a:effectLst/>
        </p:spPr>
        <p:txBody>
          <a:bodyPr wrap="none">
            <a:spAutoFit/>
          </a:bodyPr>
          <a:lstStyle/>
          <a:p>
            <a:pPr eaLnBrk="1" hangingPunct="1"/>
            <a:r>
              <a:rPr lang="en-US" sz="2800" b="1" dirty="0" smtClean="0">
                <a:solidFill>
                  <a:srgbClr val="002060"/>
                </a:solidFill>
                <a:latin typeface="Times New Roman" panose="02020603050405020304" pitchFamily="18" charset="0"/>
                <a:cs typeface="Times New Roman" panose="02020603050405020304" pitchFamily="18" charset="0"/>
              </a:rPr>
              <a:t>* Luyện </a:t>
            </a:r>
            <a:r>
              <a:rPr lang="en-US" sz="2800" b="1" dirty="0">
                <a:solidFill>
                  <a:srgbClr val="002060"/>
                </a:solidFill>
                <a:latin typeface="Times New Roman" panose="02020603050405020304" pitchFamily="18" charset="0"/>
                <a:cs typeface="Times New Roman" panose="02020603050405020304" pitchFamily="18" charset="0"/>
              </a:rPr>
              <a:t>đọc diễn cảm:</a:t>
            </a:r>
          </a:p>
        </p:txBody>
      </p:sp>
      <p:sp>
        <p:nvSpPr>
          <p:cNvPr id="6" name="Text Box 9"/>
          <p:cNvSpPr txBox="1">
            <a:spLocks noChangeArrowheads="1"/>
          </p:cNvSpPr>
          <p:nvPr/>
        </p:nvSpPr>
        <p:spPr bwMode="auto">
          <a:xfrm>
            <a:off x="381000" y="2525712"/>
            <a:ext cx="8382000" cy="4789488"/>
          </a:xfrm>
          <a:prstGeom prst="rect">
            <a:avLst/>
          </a:prstGeom>
          <a:noFill/>
          <a:ln w="9525">
            <a:noFill/>
            <a:miter lim="800000"/>
          </a:ln>
          <a:effectLst/>
        </p:spPr>
        <p:txBody>
          <a:bodyPr wrap="square">
            <a:spAutoFit/>
          </a:bodyPr>
          <a:lstStyle/>
          <a:p>
            <a:pPr algn="just" eaLnBrk="1" hangingPunct="1"/>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Thấy</a:t>
            </a:r>
            <a:r>
              <a:rPr lang="en-US" sz="2800" dirty="0">
                <a:solidFill>
                  <a:srgbClr val="0000FF"/>
                </a:solidFill>
                <a:latin typeface="Times New Roman" panose="02020603050405020304" pitchFamily="18" charset="0"/>
                <a:cs typeface="Times New Roman" panose="02020603050405020304" pitchFamily="18" charset="0"/>
              </a:rPr>
              <a:t> cha </a:t>
            </a:r>
            <a:r>
              <a:rPr lang="en-US" sz="2800" dirty="0" err="1">
                <a:solidFill>
                  <a:srgbClr val="0000FF"/>
                </a:solidFill>
                <a:latin typeface="Times New Roman" panose="02020603050405020304" pitchFamily="18" charset="0"/>
                <a:cs typeface="Times New Roman" panose="02020603050405020304" pitchFamily="18" charset="0"/>
              </a:rPr>
              <a:t>ngày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càng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đau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nặng</a:t>
            </a:r>
            <a:r>
              <a:rPr lang="en-US" sz="2800" dirty="0">
                <a:solidFill>
                  <a:srgbClr val="0000FF"/>
                </a:solidFill>
                <a:latin typeface="Times New Roman" panose="02020603050405020304" pitchFamily="18" charset="0"/>
                <a:cs typeface="Times New Roman" panose="02020603050405020304" pitchFamily="18" charset="0"/>
              </a:rPr>
              <a:t>, con </a:t>
            </a:r>
            <a:r>
              <a:rPr lang="en-US" sz="2800" dirty="0" err="1">
                <a:solidFill>
                  <a:srgbClr val="0000FF"/>
                </a:solidFill>
                <a:latin typeface="Times New Roman" panose="02020603050405020304" pitchFamily="18" charset="0"/>
                <a:cs typeface="Times New Roman" panose="02020603050405020304" pitchFamily="18" charset="0"/>
              </a:rPr>
              <a:t>trai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cụ</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khẩn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khoản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xin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cụ</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bệnh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viện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Anh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nói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cụ</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chịu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đi</a:t>
            </a:r>
            <a:r>
              <a:rPr lang="en-US" sz="2800" dirty="0">
                <a:solidFill>
                  <a:srgbClr val="0000FF"/>
                </a:solidFill>
                <a:latin typeface="Times New Roman" panose="02020603050405020304" pitchFamily="18" charset="0"/>
                <a:cs typeface="Times New Roman" panose="02020603050405020304" pitchFamily="18" charset="0"/>
              </a:rPr>
              <a:t>.</a:t>
            </a:r>
          </a:p>
          <a:p>
            <a:pPr algn="just" eaLnBrk="1" hangingPunct="1"/>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sĩ</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cụ</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sỏi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thận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phải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mổ</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lấy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sỏi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ra.Cụ</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mổ</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Hơn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nữa</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cụ</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tin </a:t>
            </a:r>
            <a:r>
              <a:rPr lang="en-US" sz="2800" dirty="0" err="1">
                <a:solidFill>
                  <a:srgbClr val="0000FF"/>
                </a:solidFill>
                <a:latin typeface="Times New Roman" panose="02020603050405020304" pitchFamily="18" charset="0"/>
                <a:cs typeface="Times New Roman" panose="02020603050405020304" pitchFamily="18" charset="0"/>
              </a:rPr>
              <a:t>bác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sĩ</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Kinh</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bắt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con ma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Thế</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cụ</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trốn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nhà.Nhưng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về</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đến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cụ</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lên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cơn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đau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quằn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quại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Cụ</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Bắt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a:solidFill>
                  <a:srgbClr val="0000FF"/>
                </a:solidFill>
                <a:latin typeface="Times New Roman" panose="02020603050405020304" pitchFamily="18" charset="0"/>
                <a:cs typeface="Times New Roman" panose="02020603050405020304" pitchFamily="18" charset="0"/>
              </a:rPr>
              <a:t>con </a:t>
            </a:r>
            <a:r>
              <a:rPr lang="en-US" sz="2800" dirty="0" err="1">
                <a:solidFill>
                  <a:srgbClr val="0000FF"/>
                </a:solidFill>
                <a:latin typeface="Times New Roman" panose="02020603050405020304" pitchFamily="18" charset="0"/>
                <a:cs typeface="Times New Roman" panose="02020603050405020304" pitchFamily="18" charset="0"/>
              </a:rPr>
              <a:t>mời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thầy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Vui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học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trò</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giỏi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cụ</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đến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cúng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trừ</a:t>
            </a:r>
            <a:r>
              <a:rPr lang="en-US" sz="2800" dirty="0">
                <a:solidFill>
                  <a:srgbClr val="0000FF"/>
                </a:solidFill>
                <a:latin typeface="Times New Roman" panose="02020603050405020304" pitchFamily="18" charset="0"/>
                <a:cs typeface="Times New Roman" panose="02020603050405020304" pitchFamily="18" charset="0"/>
              </a:rPr>
              <a:t> ma. </a:t>
            </a:r>
            <a:r>
              <a:rPr lang="en-US" sz="2800" dirty="0" err="1">
                <a:solidFill>
                  <a:srgbClr val="0000FF"/>
                </a:solidFill>
                <a:latin typeface="Times New Roman" panose="02020603050405020304" pitchFamily="18" charset="0"/>
                <a:cs typeface="Times New Roman" panose="02020603050405020304" pitchFamily="18" charset="0"/>
              </a:rPr>
              <a:t>Cúng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suốt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ngày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đêm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bệnh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vẫn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lui</a:t>
            </a:r>
            <a:r>
              <a:rPr lang="en-US" sz="2800" dirty="0">
                <a:solidFill>
                  <a:srgbClr val="0000FF"/>
                </a:solidFill>
                <a:latin typeface="Times New Roman" panose="02020603050405020304" pitchFamily="18" charset="0"/>
                <a:cs typeface="Times New Roman" panose="02020603050405020304" pitchFamily="18" charset="0"/>
              </a:rPr>
              <a:t>.</a:t>
            </a:r>
          </a:p>
          <a:p>
            <a:pPr algn="just" eaLnBrk="1" hangingPunct="1"/>
            <a:endParaRPr lang="en-US" sz="2800" dirty="0">
              <a:solidFill>
                <a:srgbClr val="0000FF"/>
              </a:solidFill>
              <a:latin typeface="Times New Roman" panose="02020603050405020304" pitchFamily="18" charset="0"/>
              <a:cs typeface="Times New Roman" panose="02020603050405020304" pitchFamily="18" charset="0"/>
            </a:endParaRPr>
          </a:p>
          <a:p>
            <a:pPr algn="just" eaLnBrk="1" hangingPunct="1"/>
            <a:endParaRPr lang="en-US" sz="2800" dirty="0">
              <a:solidFill>
                <a:srgbClr val="0000FF"/>
              </a:solidFill>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8077200" y="2971800"/>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33400" y="3429000"/>
            <a:ext cx="685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19800" y="3429000"/>
            <a:ext cx="1066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39000" y="3429000"/>
            <a:ext cx="914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91200" y="4267200"/>
            <a:ext cx="152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305800" y="4267200"/>
            <a:ext cx="381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57200" y="4648200"/>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124200" y="4722812"/>
            <a:ext cx="1371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953000" y="5105400"/>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38600" y="5562600"/>
            <a:ext cx="1295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57200" y="6477000"/>
            <a:ext cx="1524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153400" y="6019800"/>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71800" y="6475412"/>
            <a:ext cx="1752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Line 36"/>
          <p:cNvSpPr>
            <a:spLocks noChangeShapeType="1"/>
          </p:cNvSpPr>
          <p:nvPr/>
        </p:nvSpPr>
        <p:spPr bwMode="auto">
          <a:xfrm flipH="1">
            <a:off x="5943600" y="2438400"/>
            <a:ext cx="123825" cy="576263"/>
          </a:xfrm>
          <a:prstGeom prst="line">
            <a:avLst/>
          </a:prstGeom>
          <a:noFill/>
          <a:ln w="28575">
            <a:solidFill>
              <a:srgbClr val="FF0000"/>
            </a:solidFill>
            <a:round/>
          </a:ln>
          <a:effectLst/>
        </p:spPr>
        <p:txBody>
          <a:bodyPr/>
          <a:lstStyle/>
          <a:p>
            <a:endParaRPr lang="en-US"/>
          </a:p>
        </p:txBody>
      </p:sp>
      <p:sp>
        <p:nvSpPr>
          <p:cNvPr id="24" name="Line 36"/>
          <p:cNvSpPr>
            <a:spLocks noChangeShapeType="1"/>
          </p:cNvSpPr>
          <p:nvPr/>
        </p:nvSpPr>
        <p:spPr bwMode="auto">
          <a:xfrm flipH="1">
            <a:off x="1371600" y="2971800"/>
            <a:ext cx="123825" cy="576263"/>
          </a:xfrm>
          <a:prstGeom prst="line">
            <a:avLst/>
          </a:prstGeom>
          <a:noFill/>
          <a:ln w="28575">
            <a:solidFill>
              <a:srgbClr val="FF0000"/>
            </a:solidFill>
            <a:round/>
          </a:ln>
          <a:effectLst/>
        </p:spPr>
        <p:txBody>
          <a:bodyPr/>
          <a:lstStyle/>
          <a:p>
            <a:endParaRPr lang="en-US"/>
          </a:p>
        </p:txBody>
      </p:sp>
      <p:sp>
        <p:nvSpPr>
          <p:cNvPr id="27" name="Line 36"/>
          <p:cNvSpPr>
            <a:spLocks noChangeShapeType="1"/>
          </p:cNvSpPr>
          <p:nvPr/>
        </p:nvSpPr>
        <p:spPr bwMode="auto">
          <a:xfrm flipH="1">
            <a:off x="7267575" y="4267200"/>
            <a:ext cx="123825" cy="576263"/>
          </a:xfrm>
          <a:prstGeom prst="line">
            <a:avLst/>
          </a:prstGeom>
          <a:noFill/>
          <a:ln w="28575">
            <a:solidFill>
              <a:srgbClr val="FF0000"/>
            </a:solidFill>
            <a:round/>
          </a:ln>
          <a:effectLst/>
        </p:spPr>
        <p:txBody>
          <a:bodyPr/>
          <a:lstStyle/>
          <a:p>
            <a:endParaRPr lang="en-US"/>
          </a:p>
        </p:txBody>
      </p:sp>
      <p:sp>
        <p:nvSpPr>
          <p:cNvPr id="36" name="Line 36"/>
          <p:cNvSpPr>
            <a:spLocks noChangeShapeType="1"/>
          </p:cNvSpPr>
          <p:nvPr/>
        </p:nvSpPr>
        <p:spPr bwMode="auto">
          <a:xfrm flipH="1">
            <a:off x="4905375" y="3733800"/>
            <a:ext cx="123825" cy="576263"/>
          </a:xfrm>
          <a:prstGeom prst="line">
            <a:avLst/>
          </a:prstGeom>
          <a:noFill/>
          <a:ln w="28575">
            <a:solidFill>
              <a:srgbClr val="FF0000"/>
            </a:solidFill>
            <a:round/>
          </a:ln>
          <a:effectLst/>
        </p:spPr>
        <p:txBody>
          <a:bodyPr/>
          <a:lstStyle/>
          <a:p>
            <a:endParaRPr lang="en-US"/>
          </a:p>
        </p:txBody>
      </p:sp>
      <p:sp>
        <p:nvSpPr>
          <p:cNvPr id="37" name="Line 36"/>
          <p:cNvSpPr>
            <a:spLocks noChangeShapeType="1"/>
          </p:cNvSpPr>
          <p:nvPr/>
        </p:nvSpPr>
        <p:spPr bwMode="auto">
          <a:xfrm flipH="1">
            <a:off x="7162800" y="2928937"/>
            <a:ext cx="123825" cy="576263"/>
          </a:xfrm>
          <a:prstGeom prst="line">
            <a:avLst/>
          </a:prstGeom>
          <a:noFill/>
          <a:ln w="28575">
            <a:solidFill>
              <a:srgbClr val="FF0000"/>
            </a:solidFill>
            <a:round/>
          </a:ln>
          <a:effectLst/>
        </p:spPr>
        <p:txBody>
          <a:bodyPr/>
          <a:lstStyle/>
          <a:p>
            <a:endParaRPr lang="en-US"/>
          </a:p>
        </p:txBody>
      </p:sp>
      <p:sp>
        <p:nvSpPr>
          <p:cNvPr id="38" name="Line 36"/>
          <p:cNvSpPr>
            <a:spLocks noChangeShapeType="1"/>
          </p:cNvSpPr>
          <p:nvPr/>
        </p:nvSpPr>
        <p:spPr bwMode="auto">
          <a:xfrm flipH="1">
            <a:off x="8258175" y="3081337"/>
            <a:ext cx="123825" cy="576263"/>
          </a:xfrm>
          <a:prstGeom prst="line">
            <a:avLst/>
          </a:prstGeom>
          <a:noFill/>
          <a:ln w="28575">
            <a:solidFill>
              <a:srgbClr val="FF0000"/>
            </a:solidFill>
            <a:round/>
          </a:ln>
          <a:effectLst/>
        </p:spPr>
        <p:txBody>
          <a:bodyPr/>
          <a:lstStyle/>
          <a:p>
            <a:endParaRPr lang="en-US"/>
          </a:p>
        </p:txBody>
      </p:sp>
      <p:sp>
        <p:nvSpPr>
          <p:cNvPr id="39" name="Line 36"/>
          <p:cNvSpPr>
            <a:spLocks noChangeShapeType="1"/>
          </p:cNvSpPr>
          <p:nvPr/>
        </p:nvSpPr>
        <p:spPr bwMode="auto">
          <a:xfrm flipH="1">
            <a:off x="942975" y="4300537"/>
            <a:ext cx="123825" cy="576263"/>
          </a:xfrm>
          <a:prstGeom prst="line">
            <a:avLst/>
          </a:prstGeom>
          <a:noFill/>
          <a:ln w="28575">
            <a:solidFill>
              <a:srgbClr val="FF0000"/>
            </a:solidFill>
            <a:round/>
          </a:ln>
          <a:effectLst/>
        </p:spPr>
        <p:txBody>
          <a:bodyPr/>
          <a:lstStyle/>
          <a:p>
            <a:endParaRPr lang="en-US"/>
          </a:p>
        </p:txBody>
      </p:sp>
      <p:sp>
        <p:nvSpPr>
          <p:cNvPr id="40" name="Line 36"/>
          <p:cNvSpPr>
            <a:spLocks noChangeShapeType="1"/>
          </p:cNvSpPr>
          <p:nvPr/>
        </p:nvSpPr>
        <p:spPr bwMode="auto">
          <a:xfrm flipH="1">
            <a:off x="990600" y="4343400"/>
            <a:ext cx="123825" cy="576263"/>
          </a:xfrm>
          <a:prstGeom prst="line">
            <a:avLst/>
          </a:prstGeom>
          <a:noFill/>
          <a:ln w="28575">
            <a:solidFill>
              <a:srgbClr val="FF0000"/>
            </a:solidFill>
            <a:round/>
          </a:ln>
          <a:effectLst/>
        </p:spPr>
        <p:txBody>
          <a:bodyPr/>
          <a:lstStyle/>
          <a:p>
            <a:endParaRPr lang="en-US"/>
          </a:p>
        </p:txBody>
      </p:sp>
      <p:sp>
        <p:nvSpPr>
          <p:cNvPr id="41" name="Line 36"/>
          <p:cNvSpPr>
            <a:spLocks noChangeShapeType="1"/>
          </p:cNvSpPr>
          <p:nvPr/>
        </p:nvSpPr>
        <p:spPr bwMode="auto">
          <a:xfrm flipH="1">
            <a:off x="5410200" y="5062537"/>
            <a:ext cx="123825" cy="576263"/>
          </a:xfrm>
          <a:prstGeom prst="line">
            <a:avLst/>
          </a:prstGeom>
          <a:noFill/>
          <a:ln w="28575">
            <a:solidFill>
              <a:srgbClr val="FF0000"/>
            </a:solidFill>
            <a:round/>
          </a:ln>
          <a:effectLst/>
        </p:spPr>
        <p:txBody>
          <a:bodyPr/>
          <a:lstStyle/>
          <a:p>
            <a:endParaRPr lang="en-US"/>
          </a:p>
        </p:txBody>
      </p:sp>
      <p:sp>
        <p:nvSpPr>
          <p:cNvPr id="42" name="Line 36"/>
          <p:cNvSpPr>
            <a:spLocks noChangeShapeType="1"/>
          </p:cNvSpPr>
          <p:nvPr/>
        </p:nvSpPr>
        <p:spPr bwMode="auto">
          <a:xfrm flipH="1">
            <a:off x="5486400" y="5062537"/>
            <a:ext cx="123825" cy="576263"/>
          </a:xfrm>
          <a:prstGeom prst="line">
            <a:avLst/>
          </a:prstGeom>
          <a:noFill/>
          <a:ln w="28575">
            <a:solidFill>
              <a:srgbClr val="FF0000"/>
            </a:solidFill>
            <a:round/>
          </a:ln>
          <a:effectLst/>
        </p:spPr>
        <p:txBody>
          <a:bodyPr/>
          <a:lstStyle/>
          <a:p>
            <a:endParaRPr lang="en-US"/>
          </a:p>
        </p:txBody>
      </p:sp>
      <p:sp>
        <p:nvSpPr>
          <p:cNvPr id="43" name="Line 36"/>
          <p:cNvSpPr>
            <a:spLocks noChangeShapeType="1"/>
          </p:cNvSpPr>
          <p:nvPr/>
        </p:nvSpPr>
        <p:spPr bwMode="auto">
          <a:xfrm flipH="1">
            <a:off x="6581775" y="4648200"/>
            <a:ext cx="123825" cy="576263"/>
          </a:xfrm>
          <a:prstGeom prst="line">
            <a:avLst/>
          </a:prstGeom>
          <a:noFill/>
          <a:ln w="28575">
            <a:solidFill>
              <a:srgbClr val="FF0000"/>
            </a:solidFill>
            <a:round/>
          </a:ln>
          <a:effectLst/>
        </p:spPr>
        <p:txBody>
          <a:bodyPr/>
          <a:lstStyle/>
          <a:p>
            <a:endParaRPr lang="en-US"/>
          </a:p>
        </p:txBody>
      </p:sp>
      <p:sp>
        <p:nvSpPr>
          <p:cNvPr id="44" name="Line 36"/>
          <p:cNvSpPr>
            <a:spLocks noChangeShapeType="1"/>
          </p:cNvSpPr>
          <p:nvPr/>
        </p:nvSpPr>
        <p:spPr bwMode="auto">
          <a:xfrm flipH="1">
            <a:off x="6505575" y="4648200"/>
            <a:ext cx="123825" cy="576263"/>
          </a:xfrm>
          <a:prstGeom prst="line">
            <a:avLst/>
          </a:prstGeom>
          <a:noFill/>
          <a:ln w="28575">
            <a:solidFill>
              <a:srgbClr val="FF0000"/>
            </a:solidFill>
            <a:round/>
          </a:ln>
          <a:effectLst/>
        </p:spPr>
        <p:txBody>
          <a:bodyPr/>
          <a:lstStyle/>
          <a:p>
            <a:endParaRPr lang="en-US"/>
          </a:p>
        </p:txBody>
      </p:sp>
      <p:sp>
        <p:nvSpPr>
          <p:cNvPr id="45" name="Line 36"/>
          <p:cNvSpPr>
            <a:spLocks noChangeShapeType="1"/>
          </p:cNvSpPr>
          <p:nvPr/>
        </p:nvSpPr>
        <p:spPr bwMode="auto">
          <a:xfrm flipH="1">
            <a:off x="7086600" y="5562600"/>
            <a:ext cx="123825" cy="576263"/>
          </a:xfrm>
          <a:prstGeom prst="line">
            <a:avLst/>
          </a:prstGeom>
          <a:noFill/>
          <a:ln w="28575">
            <a:solidFill>
              <a:srgbClr val="FF0000"/>
            </a:solidFill>
            <a:round/>
          </a:ln>
          <a:effectLst/>
        </p:spPr>
        <p:txBody>
          <a:bodyPr/>
          <a:lstStyle/>
          <a:p>
            <a:endParaRPr lang="en-US"/>
          </a:p>
        </p:txBody>
      </p:sp>
      <p:sp>
        <p:nvSpPr>
          <p:cNvPr id="46" name="Line 36"/>
          <p:cNvSpPr>
            <a:spLocks noChangeShapeType="1"/>
          </p:cNvSpPr>
          <p:nvPr/>
        </p:nvSpPr>
        <p:spPr bwMode="auto">
          <a:xfrm flipH="1">
            <a:off x="7038975" y="5519737"/>
            <a:ext cx="123825" cy="576263"/>
          </a:xfrm>
          <a:prstGeom prst="line">
            <a:avLst/>
          </a:prstGeom>
          <a:noFill/>
          <a:ln w="28575">
            <a:solidFill>
              <a:srgbClr val="FF0000"/>
            </a:solidFill>
            <a:round/>
          </a:ln>
          <a:effectLst/>
        </p:spPr>
        <p:txBody>
          <a:bodyPr/>
          <a:lstStyle/>
          <a:p>
            <a:endParaRPr lang="en-US"/>
          </a:p>
        </p:txBody>
      </p:sp>
      <p:sp>
        <p:nvSpPr>
          <p:cNvPr id="47" name="Line 36"/>
          <p:cNvSpPr>
            <a:spLocks noChangeShapeType="1"/>
          </p:cNvSpPr>
          <p:nvPr/>
        </p:nvSpPr>
        <p:spPr bwMode="auto">
          <a:xfrm flipH="1">
            <a:off x="5029200" y="3005137"/>
            <a:ext cx="123825" cy="576263"/>
          </a:xfrm>
          <a:prstGeom prst="line">
            <a:avLst/>
          </a:prstGeom>
          <a:noFill/>
          <a:ln w="28575">
            <a:solidFill>
              <a:srgbClr val="FF0000"/>
            </a:solidFill>
            <a:round/>
          </a:ln>
          <a:effectLst/>
        </p:spPr>
        <p:txBody>
          <a:bodyPr/>
          <a:lstStyle/>
          <a:p>
            <a:endParaRPr lang="en-US"/>
          </a:p>
        </p:txBody>
      </p:sp>
      <p:sp>
        <p:nvSpPr>
          <p:cNvPr id="48" name="Line 36"/>
          <p:cNvSpPr>
            <a:spLocks noChangeShapeType="1"/>
          </p:cNvSpPr>
          <p:nvPr/>
        </p:nvSpPr>
        <p:spPr bwMode="auto">
          <a:xfrm flipH="1">
            <a:off x="5105400" y="3005137"/>
            <a:ext cx="123825" cy="576263"/>
          </a:xfrm>
          <a:prstGeom prst="line">
            <a:avLst/>
          </a:prstGeom>
          <a:noFill/>
          <a:ln w="28575">
            <a:solidFill>
              <a:srgbClr val="FF0000"/>
            </a:solidFill>
            <a:round/>
          </a:ln>
          <a:effectLst/>
        </p:spPr>
        <p:txBody>
          <a:bodyPr/>
          <a:lstStyle/>
          <a:p>
            <a:endParaRPr lang="en-US"/>
          </a:p>
        </p:txBody>
      </p:sp>
      <p:sp>
        <p:nvSpPr>
          <p:cNvPr id="49" name="Line 36"/>
          <p:cNvSpPr>
            <a:spLocks noChangeShapeType="1"/>
          </p:cNvSpPr>
          <p:nvPr/>
        </p:nvSpPr>
        <p:spPr bwMode="auto">
          <a:xfrm flipH="1">
            <a:off x="2514600" y="4224337"/>
            <a:ext cx="123825" cy="576263"/>
          </a:xfrm>
          <a:prstGeom prst="line">
            <a:avLst/>
          </a:prstGeom>
          <a:noFill/>
          <a:ln w="28575">
            <a:solidFill>
              <a:srgbClr val="FF0000"/>
            </a:solidFill>
            <a:round/>
          </a:ln>
          <a:effectLst/>
        </p:spPr>
        <p:txBody>
          <a:bodyPr/>
          <a:lstStyle/>
          <a:p>
            <a:endParaRPr lang="en-US"/>
          </a:p>
        </p:txBody>
      </p:sp>
      <p:sp>
        <p:nvSpPr>
          <p:cNvPr id="50" name="Line 36"/>
          <p:cNvSpPr>
            <a:spLocks noChangeShapeType="1"/>
          </p:cNvSpPr>
          <p:nvPr/>
        </p:nvSpPr>
        <p:spPr bwMode="auto">
          <a:xfrm flipH="1">
            <a:off x="3305175" y="4757737"/>
            <a:ext cx="123825" cy="576263"/>
          </a:xfrm>
          <a:prstGeom prst="line">
            <a:avLst/>
          </a:prstGeom>
          <a:noFill/>
          <a:ln w="28575">
            <a:solidFill>
              <a:srgbClr val="FF0000"/>
            </a:solidFill>
            <a:round/>
          </a:ln>
          <a:effectLst/>
        </p:spPr>
        <p:txBody>
          <a:bodyPr/>
          <a:lstStyle/>
          <a:p>
            <a:endParaRPr lang="en-US"/>
          </a:p>
        </p:txBody>
      </p:sp>
      <p:sp>
        <p:nvSpPr>
          <p:cNvPr id="51" name="Line 36"/>
          <p:cNvSpPr>
            <a:spLocks noChangeShapeType="1"/>
          </p:cNvSpPr>
          <p:nvPr/>
        </p:nvSpPr>
        <p:spPr bwMode="auto">
          <a:xfrm flipH="1">
            <a:off x="3228975" y="4800600"/>
            <a:ext cx="123825" cy="576263"/>
          </a:xfrm>
          <a:prstGeom prst="line">
            <a:avLst/>
          </a:prstGeom>
          <a:noFill/>
          <a:ln w="28575">
            <a:solidFill>
              <a:srgbClr val="FF0000"/>
            </a:solidFill>
            <a:round/>
          </a:ln>
          <a:effectLst/>
        </p:spPr>
        <p:txBody>
          <a:bodyPr/>
          <a:lstStyle/>
          <a:p>
            <a:endParaRPr lang="en-US"/>
          </a:p>
        </p:txBody>
      </p:sp>
      <p:sp>
        <p:nvSpPr>
          <p:cNvPr id="52" name="Line 36"/>
          <p:cNvSpPr>
            <a:spLocks noChangeShapeType="1"/>
          </p:cNvSpPr>
          <p:nvPr/>
        </p:nvSpPr>
        <p:spPr bwMode="auto">
          <a:xfrm flipH="1">
            <a:off x="4600575" y="5595937"/>
            <a:ext cx="123825" cy="576263"/>
          </a:xfrm>
          <a:prstGeom prst="line">
            <a:avLst/>
          </a:prstGeom>
          <a:noFill/>
          <a:ln w="28575">
            <a:solidFill>
              <a:srgbClr val="FF0000"/>
            </a:solidFill>
            <a:round/>
          </a:ln>
          <a:effectLst/>
        </p:spPr>
        <p:txBody>
          <a:bodyPr/>
          <a:lstStyle/>
          <a:p>
            <a:endParaRPr lang="en-US"/>
          </a:p>
        </p:txBody>
      </p:sp>
      <p:sp>
        <p:nvSpPr>
          <p:cNvPr id="53" name="Line 36"/>
          <p:cNvSpPr>
            <a:spLocks noChangeShapeType="1"/>
          </p:cNvSpPr>
          <p:nvPr/>
        </p:nvSpPr>
        <p:spPr bwMode="auto">
          <a:xfrm flipH="1">
            <a:off x="1905000" y="6053137"/>
            <a:ext cx="123825" cy="576263"/>
          </a:xfrm>
          <a:prstGeom prst="line">
            <a:avLst/>
          </a:prstGeom>
          <a:noFill/>
          <a:ln w="28575">
            <a:solidFill>
              <a:srgbClr val="FF0000"/>
            </a:solidFill>
            <a:round/>
          </a:ln>
          <a:effectLst/>
        </p:spPr>
        <p:txBody>
          <a:bodyPr/>
          <a:lstStyle/>
          <a:p>
            <a:endParaRPr lang="en-US"/>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par>
                                <p:cTn id="20" presetID="3"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par>
                                <p:cTn id="23" presetID="3" presetClass="entr" presetSubtype="1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linds(horizontal)">
                                      <p:cBhvr>
                                        <p:cTn id="25" dur="500"/>
                                        <p:tgtEl>
                                          <p:spTgt spid="23"/>
                                        </p:tgtEl>
                                      </p:cBhvr>
                                    </p:animEffect>
                                  </p:childTnLst>
                                </p:cTn>
                              </p:par>
                              <p:par>
                                <p:cTn id="26" presetID="3" presetClass="entr" presetSubtype="1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linds(horizontal)">
                                      <p:cBhvr>
                                        <p:cTn id="28" dur="500"/>
                                        <p:tgtEl>
                                          <p:spTgt spid="25"/>
                                        </p:tgtEl>
                                      </p:cBhvr>
                                    </p:animEffect>
                                  </p:childTnLst>
                                </p:cTn>
                              </p:par>
                              <p:par>
                                <p:cTn id="29" presetID="3" presetClass="entr" presetSubtype="1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linds(horizontal)">
                                      <p:cBhvr>
                                        <p:cTn id="31" dur="500"/>
                                        <p:tgtEl>
                                          <p:spTgt spid="26"/>
                                        </p:tgtEl>
                                      </p:cBhvr>
                                    </p:animEffect>
                                  </p:childTnLst>
                                </p:cTn>
                              </p:par>
                              <p:par>
                                <p:cTn id="32" presetID="3" presetClass="entr" presetSubtype="1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horizontal)">
                                      <p:cBhvr>
                                        <p:cTn id="34" dur="500"/>
                                        <p:tgtEl>
                                          <p:spTgt spid="28"/>
                                        </p:tgtEl>
                                      </p:cBhvr>
                                    </p:animEffect>
                                  </p:childTnLst>
                                </p:cTn>
                              </p:par>
                              <p:par>
                                <p:cTn id="35" presetID="3" presetClass="entr" presetSubtype="1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par>
                                <p:cTn id="38" presetID="3" presetClass="entr" presetSubtype="1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linds(horizontal)">
                                      <p:cBhvr>
                                        <p:cTn id="40" dur="500"/>
                                        <p:tgtEl>
                                          <p:spTgt spid="30"/>
                                        </p:tgtEl>
                                      </p:cBhvr>
                                    </p:animEffect>
                                  </p:childTnLst>
                                </p:cTn>
                              </p:par>
                              <p:par>
                                <p:cTn id="41" presetID="3" presetClass="entr" presetSubtype="1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linds(horizontal)">
                                      <p:cBhvr>
                                        <p:cTn id="43" dur="500"/>
                                        <p:tgtEl>
                                          <p:spTgt spid="31"/>
                                        </p:tgtEl>
                                      </p:cBhvr>
                                    </p:animEffect>
                                  </p:childTnLst>
                                </p:cTn>
                              </p:par>
                              <p:par>
                                <p:cTn id="44" presetID="3" presetClass="entr" presetSubtype="1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blinds(horizontal)">
                                      <p:cBhvr>
                                        <p:cTn id="46" dur="500"/>
                                        <p:tgtEl>
                                          <p:spTgt spid="32"/>
                                        </p:tgtEl>
                                      </p:cBhvr>
                                    </p:animEffect>
                                  </p:childTnLst>
                                </p:cTn>
                              </p:par>
                              <p:par>
                                <p:cTn id="47" presetID="3" presetClass="entr" presetSubtype="1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linds(horizontal)">
                                      <p:cBhvr>
                                        <p:cTn id="49" dur="500"/>
                                        <p:tgtEl>
                                          <p:spTgt spid="35"/>
                                        </p:tgtEl>
                                      </p:cBhvr>
                                    </p:animEffect>
                                  </p:childTnLst>
                                </p:cTn>
                              </p:par>
                              <p:par>
                                <p:cTn id="50" presetID="3" presetClass="entr" presetSubtype="1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blinds(horizontal)">
                                      <p:cBhvr>
                                        <p:cTn id="52" dur="500"/>
                                        <p:tgtEl>
                                          <p:spTgt spid="33"/>
                                        </p:tgtEl>
                                      </p:cBhvr>
                                    </p:animEffect>
                                  </p:childTnLst>
                                </p:cTn>
                              </p:par>
                              <p:par>
                                <p:cTn id="53" presetID="3" presetClass="entr" presetSubtype="1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linds(horizontal)">
                                      <p:cBhvr>
                                        <p:cTn id="55" dur="500"/>
                                        <p:tgtEl>
                                          <p:spTgt spid="34"/>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strips(downLeft)">
                                      <p:cBhvr>
                                        <p:cTn id="58" dur="500"/>
                                        <p:tgtEl>
                                          <p:spTgt spid="22"/>
                                        </p:tgtEl>
                                      </p:cBhvr>
                                    </p:animEffect>
                                  </p:childTnLst>
                                </p:cTn>
                              </p:par>
                              <p:par>
                                <p:cTn id="59" presetID="18" presetClass="entr" presetSubtype="12"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strips(downLeft)">
                                      <p:cBhvr>
                                        <p:cTn id="61" dur="500"/>
                                        <p:tgtEl>
                                          <p:spTgt spid="24"/>
                                        </p:tgtEl>
                                      </p:cBhvr>
                                    </p:animEffect>
                                  </p:childTnLst>
                                </p:cTn>
                              </p:par>
                              <p:par>
                                <p:cTn id="62" presetID="18" presetClass="entr" presetSubtype="12"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strips(downLeft)">
                                      <p:cBhvr>
                                        <p:cTn id="64" dur="500"/>
                                        <p:tgtEl>
                                          <p:spTgt spid="27"/>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strips(downLeft)">
                                      <p:cBhvr>
                                        <p:cTn id="67" dur="500"/>
                                        <p:tgtEl>
                                          <p:spTgt spid="36"/>
                                        </p:tgtEl>
                                      </p:cBhvr>
                                    </p:animEffect>
                                  </p:childTnLst>
                                </p:cTn>
                              </p:par>
                              <p:par>
                                <p:cTn id="68" presetID="18" presetClass="entr" presetSubtype="12" fill="hold" grpId="0"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strips(downLeft)">
                                      <p:cBhvr>
                                        <p:cTn id="70" dur="500"/>
                                        <p:tgtEl>
                                          <p:spTgt spid="37"/>
                                        </p:tgtEl>
                                      </p:cBhvr>
                                    </p:animEffect>
                                  </p:childTnLst>
                                </p:cTn>
                              </p:par>
                              <p:par>
                                <p:cTn id="71" presetID="18" presetClass="entr" presetSubtype="12"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strips(downLeft)">
                                      <p:cBhvr>
                                        <p:cTn id="73" dur="500"/>
                                        <p:tgtEl>
                                          <p:spTgt spid="38"/>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strips(downLeft)">
                                      <p:cBhvr>
                                        <p:cTn id="76" dur="500"/>
                                        <p:tgtEl>
                                          <p:spTgt spid="39"/>
                                        </p:tgtEl>
                                      </p:cBhvr>
                                    </p:animEffect>
                                  </p:childTnLst>
                                </p:cTn>
                              </p:par>
                              <p:par>
                                <p:cTn id="77" presetID="18" presetClass="entr" presetSubtype="12"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strips(downLeft)">
                                      <p:cBhvr>
                                        <p:cTn id="79" dur="500"/>
                                        <p:tgtEl>
                                          <p:spTgt spid="40"/>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strips(downLeft)">
                                      <p:cBhvr>
                                        <p:cTn id="82" dur="500"/>
                                        <p:tgtEl>
                                          <p:spTgt spid="41"/>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strips(downLeft)">
                                      <p:cBhvr>
                                        <p:cTn id="85" dur="500"/>
                                        <p:tgtEl>
                                          <p:spTgt spid="42"/>
                                        </p:tgtEl>
                                      </p:cBhvr>
                                    </p:animEffect>
                                  </p:childTnLst>
                                </p:cTn>
                              </p:par>
                              <p:par>
                                <p:cTn id="86" presetID="18" presetClass="entr" presetSubtype="12"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strips(downLeft)">
                                      <p:cBhvr>
                                        <p:cTn id="88" dur="500"/>
                                        <p:tgtEl>
                                          <p:spTgt spid="43"/>
                                        </p:tgtEl>
                                      </p:cBhvr>
                                    </p:animEffect>
                                  </p:childTnLst>
                                </p:cTn>
                              </p:par>
                              <p:par>
                                <p:cTn id="89" presetID="18" presetClass="entr" presetSubtype="12"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strips(downLeft)">
                                      <p:cBhvr>
                                        <p:cTn id="91" dur="500"/>
                                        <p:tgtEl>
                                          <p:spTgt spid="44"/>
                                        </p:tgtEl>
                                      </p:cBhvr>
                                    </p:animEffect>
                                  </p:childTnLst>
                                </p:cTn>
                              </p:par>
                              <p:par>
                                <p:cTn id="92" presetID="18" presetClass="entr" presetSubtype="12"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strips(downLeft)">
                                      <p:cBhvr>
                                        <p:cTn id="94" dur="500"/>
                                        <p:tgtEl>
                                          <p:spTgt spid="45"/>
                                        </p:tgtEl>
                                      </p:cBhvr>
                                    </p:animEffect>
                                  </p:childTnLst>
                                </p:cTn>
                              </p:par>
                              <p:par>
                                <p:cTn id="95" presetID="18" presetClass="entr" presetSubtype="1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strips(downLeft)">
                                      <p:cBhvr>
                                        <p:cTn id="97" dur="500"/>
                                        <p:tgtEl>
                                          <p:spTgt spid="46"/>
                                        </p:tgtEl>
                                      </p:cBhvr>
                                    </p:animEffect>
                                  </p:childTnLst>
                                </p:cTn>
                              </p:par>
                              <p:par>
                                <p:cTn id="98" presetID="18" presetClass="entr" presetSubtype="12"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strips(downLeft)">
                                      <p:cBhvr>
                                        <p:cTn id="100" dur="500"/>
                                        <p:tgtEl>
                                          <p:spTgt spid="47"/>
                                        </p:tgtEl>
                                      </p:cBhvr>
                                    </p:animEffect>
                                  </p:childTnLst>
                                </p:cTn>
                              </p:par>
                              <p:par>
                                <p:cTn id="101" presetID="18" presetClass="entr" presetSubtype="12" fill="hold" grpId="0" nodeType="with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strips(downLeft)">
                                      <p:cBhvr>
                                        <p:cTn id="103" dur="500"/>
                                        <p:tgtEl>
                                          <p:spTgt spid="48"/>
                                        </p:tgtEl>
                                      </p:cBhvr>
                                    </p:animEffect>
                                  </p:childTnLst>
                                </p:cTn>
                              </p:par>
                              <p:par>
                                <p:cTn id="104" presetID="18" presetClass="entr" presetSubtype="12"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strips(downLeft)">
                                      <p:cBhvr>
                                        <p:cTn id="106" dur="500"/>
                                        <p:tgtEl>
                                          <p:spTgt spid="49"/>
                                        </p:tgtEl>
                                      </p:cBhvr>
                                    </p:animEffect>
                                  </p:childTnLst>
                                </p:cTn>
                              </p:par>
                              <p:par>
                                <p:cTn id="107" presetID="18" presetClass="entr" presetSubtype="12"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strips(downLeft)">
                                      <p:cBhvr>
                                        <p:cTn id="109" dur="500"/>
                                        <p:tgtEl>
                                          <p:spTgt spid="50"/>
                                        </p:tgtEl>
                                      </p:cBhvr>
                                    </p:animEffect>
                                  </p:childTnLst>
                                </p:cTn>
                              </p:par>
                              <p:par>
                                <p:cTn id="110" presetID="18" presetClass="entr" presetSubtype="12"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strips(downLeft)">
                                      <p:cBhvr>
                                        <p:cTn id="112" dur="500"/>
                                        <p:tgtEl>
                                          <p:spTgt spid="51"/>
                                        </p:tgtEl>
                                      </p:cBhvr>
                                    </p:animEffect>
                                  </p:childTnLst>
                                </p:cTn>
                              </p:par>
                              <p:par>
                                <p:cTn id="113" presetID="18" presetClass="entr" presetSubtype="12"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strips(downLeft)">
                                      <p:cBhvr>
                                        <p:cTn id="115" dur="500"/>
                                        <p:tgtEl>
                                          <p:spTgt spid="52"/>
                                        </p:tgtEl>
                                      </p:cBhvr>
                                    </p:animEffect>
                                  </p:childTnLst>
                                </p:cTn>
                              </p:par>
                              <p:par>
                                <p:cTn id="116" presetID="18" presetClass="entr" presetSubtype="12" fill="hold" grpId="0" nodeType="withEffect">
                                  <p:stCondLst>
                                    <p:cond delay="0"/>
                                  </p:stCondLst>
                                  <p:childTnLst>
                                    <p:set>
                                      <p:cBhvr>
                                        <p:cTn id="117" dur="1" fill="hold">
                                          <p:stCondLst>
                                            <p:cond delay="0"/>
                                          </p:stCondLst>
                                        </p:cTn>
                                        <p:tgtEl>
                                          <p:spTgt spid="53"/>
                                        </p:tgtEl>
                                        <p:attrNameLst>
                                          <p:attrName>style.visibility</p:attrName>
                                        </p:attrNameLst>
                                      </p:cBhvr>
                                      <p:to>
                                        <p:strVal val="visible"/>
                                      </p:to>
                                    </p:set>
                                    <p:animEffect transition="in" filter="strips(downLeft)">
                                      <p:cBhvr>
                                        <p:cTn id="11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2" grpId="0" animBg="1"/>
      <p:bldP spid="24" grpId="0" animBg="1"/>
      <p:bldP spid="27"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59656" y="3266420"/>
            <a:ext cx="6553200" cy="1295400"/>
          </a:xfrm>
          <a:prstGeom prst="rect">
            <a:avLst/>
          </a:prstGeom>
          <a:noFill/>
        </p:spPr>
        <p:txBody>
          <a:bodyPr wrap="none" lIns="91440" tIns="45720" rIns="91440" bIns="45720">
            <a:prstTxWarp prst="textChevronInverted">
              <a:avLst>
                <a:gd name="adj" fmla="val 65588"/>
              </a:avLst>
            </a:prstTxWarp>
            <a:spAutoFit/>
          </a:bodyPr>
          <a:lstStyle/>
          <a:p>
            <a:pPr algn="ct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Luyện</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đọc</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nhóm</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đôi</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12" name="Text Box 8"/>
          <p:cNvSpPr txBox="1">
            <a:spLocks noChangeArrowheads="1"/>
          </p:cNvSpPr>
          <p:nvPr/>
        </p:nvSpPr>
        <p:spPr bwMode="auto">
          <a:xfrm>
            <a:off x="304800" y="2286000"/>
            <a:ext cx="3656770" cy="523220"/>
          </a:xfrm>
          <a:prstGeom prst="rect">
            <a:avLst/>
          </a:prstGeom>
          <a:noFill/>
          <a:ln w="9525">
            <a:noFill/>
            <a:miter lim="800000"/>
          </a:ln>
          <a:effectLst/>
        </p:spPr>
        <p:txBody>
          <a:bodyPr wrap="none">
            <a:spAutoFit/>
          </a:bodyPr>
          <a:lstStyle/>
          <a:p>
            <a:pPr eaLnBrk="1" hangingPunct="1"/>
            <a:r>
              <a:rPr lang="en-US" sz="2800" b="1" dirty="0" smtClean="0">
                <a:solidFill>
                  <a:srgbClr val="002060"/>
                </a:solidFill>
                <a:latin typeface="Times New Roman" panose="02020603050405020304" pitchFamily="18" charset="0"/>
                <a:cs typeface="Times New Roman" panose="02020603050405020304" pitchFamily="18" charset="0"/>
              </a:rPr>
              <a:t>* Luyện </a:t>
            </a:r>
            <a:r>
              <a:rPr lang="en-US" sz="2800" b="1" dirty="0">
                <a:solidFill>
                  <a:srgbClr val="002060"/>
                </a:solidFill>
                <a:latin typeface="Times New Roman" panose="02020603050405020304" pitchFamily="18" charset="0"/>
                <a:cs typeface="Times New Roman" panose="02020603050405020304" pitchFamily="18" charset="0"/>
              </a:rPr>
              <a:t>đọc diễn cảm:</a:t>
            </a:r>
          </a:p>
        </p:txBody>
      </p:sp>
      <p:pic>
        <p:nvPicPr>
          <p:cNvPr id="1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8" y="3574024"/>
            <a:ext cx="4641056" cy="32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12456" y="3574024"/>
            <a:ext cx="4641056" cy="328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anim calcmode="discrete" valueType="clr">
                                      <p:cBhvr override="childStyle">
                                        <p:cTn id="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
                                        </p:tgtEl>
                                        <p:attrNameLst>
                                          <p:attrName>fillcolor</p:attrName>
                                        </p:attrNameLst>
                                      </p:cBhvr>
                                      <p:tavLst>
                                        <p:tav tm="0">
                                          <p:val>
                                            <p:clrVal>
                                              <a:schemeClr val="accent2"/>
                                            </p:clrVal>
                                          </p:val>
                                        </p:tav>
                                        <p:tav tm="50000">
                                          <p:val>
                                            <p:clrVal>
                                              <a:schemeClr val="hlink"/>
                                            </p:clrVal>
                                          </p:val>
                                        </p:tav>
                                      </p:tavLst>
                                    </p:anim>
                                    <p:set>
                                      <p:cBhvr>
                                        <p:cTn id="9"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93056" y="3048000"/>
            <a:ext cx="5638800" cy="1446550"/>
          </a:xfrm>
          <a:prstGeom prst="rect">
            <a:avLst/>
          </a:prstGeom>
          <a:noFill/>
        </p:spPr>
        <p:txBody>
          <a:bodyPr>
            <a:spAutoFit/>
          </a:bodyPr>
          <a:lstStyle/>
          <a:p>
            <a:pPr algn="ctr">
              <a:defRPr/>
            </a:pPr>
            <a:r>
              <a:rPr lang="en-US" sz="8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3399"/>
                </a:solidFill>
              </a:rPr>
              <a:t>Thi đọc</a:t>
            </a:r>
            <a:endParaRPr lang="en-US" sz="8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3399"/>
              </a:solidFill>
            </a:endParaRPr>
          </a:p>
        </p:txBody>
      </p:sp>
      <p:sp>
        <p:nvSpPr>
          <p:cNvPr id="9" name="Text Box 8"/>
          <p:cNvSpPr txBox="1">
            <a:spLocks noChangeArrowheads="1"/>
          </p:cNvSpPr>
          <p:nvPr/>
        </p:nvSpPr>
        <p:spPr bwMode="auto">
          <a:xfrm>
            <a:off x="304800" y="2286000"/>
            <a:ext cx="3656770" cy="523220"/>
          </a:xfrm>
          <a:prstGeom prst="rect">
            <a:avLst/>
          </a:prstGeom>
          <a:noFill/>
          <a:ln w="9525">
            <a:noFill/>
            <a:miter lim="800000"/>
          </a:ln>
          <a:effectLst/>
        </p:spPr>
        <p:txBody>
          <a:bodyPr wrap="none">
            <a:spAutoFit/>
          </a:bodyPr>
          <a:lstStyle/>
          <a:p>
            <a:pPr eaLnBrk="1" hangingPunct="1"/>
            <a:r>
              <a:rPr lang="en-US" sz="2800" b="1" dirty="0" smtClean="0">
                <a:solidFill>
                  <a:srgbClr val="002060"/>
                </a:solidFill>
                <a:latin typeface="Times New Roman" panose="02020603050405020304" pitchFamily="18" charset="0"/>
                <a:cs typeface="Times New Roman" panose="02020603050405020304" pitchFamily="18" charset="0"/>
              </a:rPr>
              <a:t>* Luyện </a:t>
            </a:r>
            <a:r>
              <a:rPr lang="en-US" sz="2800" b="1" dirty="0">
                <a:solidFill>
                  <a:srgbClr val="002060"/>
                </a:solidFill>
                <a:latin typeface="Times New Roman" panose="02020603050405020304" pitchFamily="18" charset="0"/>
                <a:cs typeface="Times New Roman" panose="02020603050405020304" pitchFamily="18" charset="0"/>
              </a:rPr>
              <a:t>đọc diễn cảm:</a:t>
            </a:r>
          </a:p>
        </p:txBody>
      </p: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276" y="4494550"/>
            <a:ext cx="4731544" cy="234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267200" y="4494550"/>
            <a:ext cx="4731544" cy="236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E482E106-825E-46C5-B1CB-4D53056F9176}" type="datetime1">
              <a:rPr lang="en-US"/>
              <a:t>12/21/2022</a:t>
            </a:fld>
            <a:endParaRPr lang="en-US"/>
          </a:p>
        </p:txBody>
      </p:sp>
      <p:sp>
        <p:nvSpPr>
          <p:cNvPr id="7" name="Slide Number Placeholder 5"/>
          <p:cNvSpPr>
            <a:spLocks noGrp="1"/>
          </p:cNvSpPr>
          <p:nvPr>
            <p:ph type="sldNum" sz="quarter" idx="12"/>
          </p:nvPr>
        </p:nvSpPr>
        <p:spPr/>
        <p:txBody>
          <a:bodyPr/>
          <a:lstStyle/>
          <a:p>
            <a:fld id="{7103F351-9C7C-46B8-806D-5CF229A063C6}" type="slidenum">
              <a:rPr lang="en-US"/>
              <a:t>24</a:t>
            </a:fld>
            <a:endParaRPr lang="en-US"/>
          </a:p>
        </p:txBody>
      </p:sp>
      <p:pic>
        <p:nvPicPr>
          <p:cNvPr id="73732" name="Picture 4" descr="Chuong"/>
          <p:cNvPicPr>
            <a:picLocks noChangeAspect="1" noChangeArrowheads="1" noCrop="1"/>
          </p:cNvPicPr>
          <p:nvPr/>
        </p:nvPicPr>
        <p:blipFill>
          <a:blip r:embed="rId3"/>
          <a:srcRect/>
          <a:stretch>
            <a:fillRect/>
          </a:stretch>
        </p:blipFill>
        <p:spPr bwMode="auto">
          <a:xfrm>
            <a:off x="0" y="0"/>
            <a:ext cx="2590800" cy="2286000"/>
          </a:xfrm>
          <a:prstGeom prst="rect">
            <a:avLst/>
          </a:prstGeom>
          <a:noFill/>
        </p:spPr>
      </p:pic>
      <p:sp>
        <p:nvSpPr>
          <p:cNvPr id="73733" name="WordArt 5" descr="30%"/>
          <p:cNvSpPr>
            <a:spLocks noChangeArrowheads="1" noChangeShapeType="1" noTextEdit="1"/>
          </p:cNvSpPr>
          <p:nvPr/>
        </p:nvSpPr>
        <p:spPr bwMode="auto">
          <a:xfrm>
            <a:off x="2700338" y="260350"/>
            <a:ext cx="5105400" cy="1828800"/>
          </a:xfrm>
          <a:prstGeom prst="rect">
            <a:avLst/>
          </a:prstGeom>
        </p:spPr>
        <p:txBody>
          <a:bodyPr wrap="none" fromWordArt="1">
            <a:prstTxWarp prst="textCurveUp">
              <a:avLst>
                <a:gd name="adj" fmla="val 45977"/>
              </a:avLst>
            </a:prstTxWarp>
            <a:scene3d>
              <a:camera prst="legacyObliqueTopRight"/>
              <a:lightRig rig="legacyFlat3" dir="b"/>
            </a:scene3d>
            <a:sp3d extrusionH="430200" prstMaterial="legacyMatte">
              <a:extrusionClr>
                <a:srgbClr val="0000FF"/>
              </a:extrusionClr>
            </a:sp3d>
          </a:bodyPr>
          <a:lstStyle/>
          <a:p>
            <a:pPr algn="ctr"/>
            <a:r>
              <a:rPr lang="vi-VN" sz="3600" b="1" kern="10">
                <a:ln w="19050">
                  <a:round/>
                </a:ln>
                <a:pattFill prst="pct30">
                  <a:fgClr>
                    <a:srgbClr val="0000FF"/>
                  </a:fgClr>
                  <a:bgClr>
                    <a:srgbClr val="FFFFFF"/>
                  </a:bgClr>
                </a:pattFill>
                <a:latin typeface="Times New Roman" panose="02020603050405020304"/>
                <a:cs typeface="Times New Roman" panose="02020603050405020304"/>
              </a:rPr>
              <a:t>TRÒ CHƠI</a:t>
            </a:r>
            <a:endParaRPr lang="en-US" sz="3600" b="1" kern="10">
              <a:ln w="19050">
                <a:round/>
              </a:ln>
              <a:pattFill prst="pct30">
                <a:fgClr>
                  <a:srgbClr val="0000FF"/>
                </a:fgClr>
                <a:bgClr>
                  <a:srgbClr val="FFFFFF"/>
                </a:bgClr>
              </a:pattFill>
              <a:latin typeface="Times New Roman" panose="02020603050405020304"/>
              <a:cs typeface="Times New Roman" panose="02020603050405020304"/>
            </a:endParaRPr>
          </a:p>
        </p:txBody>
      </p:sp>
      <p:sp>
        <p:nvSpPr>
          <p:cNvPr id="73734" name="WordArt 6" descr="10%"/>
          <p:cNvSpPr>
            <a:spLocks noChangeArrowheads="1" noChangeShapeType="1" noTextEdit="1"/>
          </p:cNvSpPr>
          <p:nvPr/>
        </p:nvSpPr>
        <p:spPr bwMode="auto">
          <a:xfrm>
            <a:off x="468313" y="2492375"/>
            <a:ext cx="8280400" cy="2308225"/>
          </a:xfrm>
          <a:prstGeom prst="rect">
            <a:avLst/>
          </a:prstGeom>
        </p:spPr>
        <p:txBody>
          <a:bodyPr wrap="none" fromWordArt="1">
            <a:prstTxWarp prst="textWave1">
              <a:avLst>
                <a:gd name="adj1" fmla="val 13005"/>
                <a:gd name="adj2" fmla="val -178"/>
              </a:avLst>
            </a:prstTxWarp>
            <a:scene3d>
              <a:camera prst="legacyObliqueTopRight"/>
              <a:lightRig rig="legacyFlat3" dir="b"/>
            </a:scene3d>
            <a:sp3d extrusionH="430200" prstMaterial="legacyMatte">
              <a:extrusionClr>
                <a:srgbClr val="33CC33"/>
              </a:extrusionClr>
            </a:sp3d>
          </a:bodyPr>
          <a:lstStyle/>
          <a:p>
            <a:pPr algn="ctr"/>
            <a:r>
              <a:rPr lang="en-US" sz="3600" kern="10" dirty="0" smtClean="0">
                <a:ln w="12700">
                  <a:round/>
                </a:ln>
                <a:pattFill prst="pct10">
                  <a:fgClr>
                    <a:srgbClr val="33CC33"/>
                  </a:fgClr>
                  <a:bgClr>
                    <a:srgbClr val="FFFF00"/>
                  </a:bgClr>
                </a:pattFill>
                <a:latin typeface="Times New Roman" panose="02020603050405020304" pitchFamily="18" charset="0"/>
                <a:cs typeface="Times New Roman" panose="02020603050405020304" pitchFamily="18" charset="0"/>
              </a:rPr>
              <a:t>Ai </a:t>
            </a:r>
            <a:r>
              <a:rPr lang="en-US" sz="3600" kern="10" dirty="0" err="1" smtClean="0">
                <a:ln w="12700">
                  <a:round/>
                </a:ln>
                <a:pattFill prst="pct10">
                  <a:fgClr>
                    <a:srgbClr val="33CC33"/>
                  </a:fgClr>
                  <a:bgClr>
                    <a:srgbClr val="FFFF00"/>
                  </a:bgClr>
                </a:pattFill>
                <a:latin typeface="Times New Roman" panose="02020603050405020304" pitchFamily="18" charset="0"/>
                <a:cs typeface="Times New Roman" panose="02020603050405020304" pitchFamily="18" charset="0"/>
              </a:rPr>
              <a:t>nhanh</a:t>
            </a:r>
            <a:r>
              <a:rPr lang="en-US" sz="3600" kern="10" dirty="0" smtClean="0">
                <a:ln w="12700">
                  <a:round/>
                </a:ln>
                <a:pattFill prst="pct10">
                  <a:fgClr>
                    <a:srgbClr val="33CC33"/>
                  </a:fgClr>
                  <a:bgClr>
                    <a:srgbClr val="FFFF00"/>
                  </a:bgClr>
                </a:pattFill>
                <a:latin typeface="Times New Roman" panose="02020603050405020304" pitchFamily="18" charset="0"/>
                <a:cs typeface="Times New Roman" panose="02020603050405020304" pitchFamily="18" charset="0"/>
              </a:rPr>
              <a:t> trí</a:t>
            </a:r>
            <a:endParaRPr lang="en-US" sz="3600" kern="10" dirty="0">
              <a:ln w="12700">
                <a:round/>
              </a:ln>
              <a:pattFill prst="pct10">
                <a:fgClr>
                  <a:srgbClr val="33CC33"/>
                </a:fgClr>
                <a:bgClr>
                  <a:srgbClr val="FFFF00"/>
                </a:bgClr>
              </a:pattFill>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1000" fill="hold"/>
                                        <p:tgtEl>
                                          <p:spTgt spid="73733"/>
                                        </p:tgtEl>
                                        <p:attrNameLst>
                                          <p:attrName>ppt_x</p:attrName>
                                        </p:attrNameLst>
                                      </p:cBhvr>
                                      <p:tavLst>
                                        <p:tav tm="0">
                                          <p:val>
                                            <p:strVal val="#ppt_x-.2"/>
                                          </p:val>
                                        </p:tav>
                                        <p:tav tm="100000">
                                          <p:val>
                                            <p:strVal val="#ppt_x"/>
                                          </p:val>
                                        </p:tav>
                                      </p:tavLst>
                                    </p:anim>
                                    <p:anim calcmode="lin" valueType="num">
                                      <p:cBhvr>
                                        <p:cTn id="8" dur="1000" fill="hold"/>
                                        <p:tgtEl>
                                          <p:spTgt spid="73733"/>
                                        </p:tgtEl>
                                        <p:attrNameLst>
                                          <p:attrName>ppt_y</p:attrName>
                                        </p:attrNameLst>
                                      </p:cBhvr>
                                      <p:tavLst>
                                        <p:tav tm="0">
                                          <p:val>
                                            <p:strVal val="#ppt_y"/>
                                          </p:val>
                                        </p:tav>
                                        <p:tav tm="100000">
                                          <p:val>
                                            <p:strVal val="#ppt_y"/>
                                          </p:val>
                                        </p:tav>
                                      </p:tavLst>
                                    </p:anim>
                                    <p:animEffect transition="in" filter="wipe(right)" prLst="gradientSize: 0.1">
                                      <p:cBhvr>
                                        <p:cTn id="9" dur="1000"/>
                                        <p:tgtEl>
                                          <p:spTgt spid="73733"/>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10" presetID="29" presetClass="entr" presetSubtype="0" fill="hold" grpId="0" nodeType="withEffect">
                                  <p:stCondLst>
                                    <p:cond delay="0"/>
                                  </p:stCondLst>
                                  <p:childTnLst>
                                    <p:set>
                                      <p:cBhvr>
                                        <p:cTn id="11" dur="1" fill="hold">
                                          <p:stCondLst>
                                            <p:cond delay="0"/>
                                          </p:stCondLst>
                                        </p:cTn>
                                        <p:tgtEl>
                                          <p:spTgt spid="73734"/>
                                        </p:tgtEl>
                                        <p:attrNameLst>
                                          <p:attrName>style.visibility</p:attrName>
                                        </p:attrNameLst>
                                      </p:cBhvr>
                                      <p:to>
                                        <p:strVal val="visible"/>
                                      </p:to>
                                    </p:set>
                                    <p:anim calcmode="lin" valueType="num">
                                      <p:cBhvr>
                                        <p:cTn id="12" dur="1000" fill="hold"/>
                                        <p:tgtEl>
                                          <p:spTgt spid="73734"/>
                                        </p:tgtEl>
                                        <p:attrNameLst>
                                          <p:attrName>ppt_x</p:attrName>
                                        </p:attrNameLst>
                                      </p:cBhvr>
                                      <p:tavLst>
                                        <p:tav tm="0">
                                          <p:val>
                                            <p:strVal val="#ppt_x-.2"/>
                                          </p:val>
                                        </p:tav>
                                        <p:tav tm="100000">
                                          <p:val>
                                            <p:strVal val="#ppt_x"/>
                                          </p:val>
                                        </p:tav>
                                      </p:tavLst>
                                    </p:anim>
                                    <p:anim calcmode="lin" valueType="num">
                                      <p:cBhvr>
                                        <p:cTn id="13" dur="1000" fill="hold"/>
                                        <p:tgtEl>
                                          <p:spTgt spid="7373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3734"/>
                                        </p:tgtEl>
                                      </p:cBhvr>
                                    </p:animEffect>
                                  </p:childTnLst>
                                  <p:subTnLst>
                                    <p:audio>
                                      <p:cMediaNode>
                                        <p:cTn display="0" masterRel="sameClick">
                                          <p:stCondLst>
                                            <p:cond evt="begin" delay="0">
                                              <p:tn val="10"/>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p:bldP spid="7373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5" descr="hinh 1 (12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838200"/>
            <a:ext cx="1066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5" descr="hinh 1 (12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24400"/>
            <a:ext cx="1066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3400" y="228600"/>
            <a:ext cx="7494680" cy="76944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tro</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chơi</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ai</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nhanh</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trí </a:t>
            </a:r>
            <a:endParaRPr lang="en-US" sz="4400" b="1" cap="all" spc="0" dirty="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pic>
        <p:nvPicPr>
          <p:cNvPr id="12" name="Picture 11" descr="SugarwareZ-191"/>
          <p:cNvPicPr>
            <a:picLocks noChangeAspect="1" noChangeArrowheads="1"/>
          </p:cNvPicPr>
          <p:nvPr/>
        </p:nvPicPr>
        <p:blipFill>
          <a:blip r:embed="rId4"/>
          <a:srcRect/>
          <a:stretch>
            <a:fillRect/>
          </a:stretch>
        </p:blipFill>
        <p:spPr bwMode="auto">
          <a:xfrm>
            <a:off x="4038600" y="5730875"/>
            <a:ext cx="1295400" cy="1127125"/>
          </a:xfrm>
          <a:prstGeom prst="rect">
            <a:avLst/>
          </a:prstGeom>
          <a:noFill/>
          <a:ln w="9525">
            <a:noFill/>
            <a:miter lim="800000"/>
            <a:headEnd/>
            <a:tailEnd/>
          </a:ln>
        </p:spPr>
      </p:pic>
      <p:sp>
        <p:nvSpPr>
          <p:cNvPr id="14" name="TextBox 13"/>
          <p:cNvSpPr txBox="1"/>
          <p:nvPr/>
        </p:nvSpPr>
        <p:spPr>
          <a:xfrm>
            <a:off x="1828800" y="1066800"/>
            <a:ext cx="495300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Chọn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đúng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nhất</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143000" y="2006025"/>
            <a:ext cx="4953000" cy="584775"/>
          </a:xfrm>
          <a:prstGeom prst="rect">
            <a:avLst/>
          </a:prstGeom>
          <a:noFill/>
        </p:spPr>
        <p:txBody>
          <a:bodyPr wrap="square" rtlCol="0">
            <a:spAutoFit/>
          </a:bodyPr>
          <a:lstStyle/>
          <a:p>
            <a:r>
              <a:rPr lang="en-US" sz="3200" b="1" dirty="0" smtClean="0">
                <a:solidFill>
                  <a:srgbClr val="002060"/>
                </a:solidFill>
                <a:latin typeface="Times New Roman" panose="02020603050405020304" pitchFamily="18" charset="0"/>
                <a:cs typeface="Times New Roman" panose="02020603050405020304" pitchFamily="18" charset="0"/>
              </a:rPr>
              <a:t>1. Cụ </a:t>
            </a:r>
            <a:r>
              <a:rPr lang="en-US" sz="3200" b="1" dirty="0" err="1" smtClean="0">
                <a:solidFill>
                  <a:srgbClr val="002060"/>
                </a:solidFill>
                <a:latin typeface="Times New Roman" panose="02020603050405020304" pitchFamily="18" charset="0"/>
                <a:cs typeface="Times New Roman" panose="02020603050405020304" pitchFamily="18" charset="0"/>
              </a:rPr>
              <a:t>Ún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làm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nghê</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gi</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524000" y="2743200"/>
            <a:ext cx="22860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Bác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si</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524000" y="3225225"/>
            <a:ext cx="2286000" cy="584775"/>
          </a:xfrm>
          <a:prstGeom prst="rect">
            <a:avLst/>
          </a:prstGeom>
          <a:noFill/>
        </p:spPr>
        <p:txBody>
          <a:bodyPr wrap="square" rtlCol="0">
            <a:spAutoFit/>
          </a:bodyPr>
          <a:lstStyle/>
          <a:p>
            <a:r>
              <a:rPr lang="en-US" sz="3200" dirty="0" smtClean="0">
                <a:solidFill>
                  <a:srgbClr val="002060"/>
                </a:solidFill>
                <a:latin typeface="Times New Roman" panose="02020603050405020304" pitchFamily="18" charset="0"/>
                <a:cs typeface="Times New Roman" panose="02020603050405020304" pitchFamily="18" charset="0"/>
              </a:rPr>
              <a:t>B. </a:t>
            </a:r>
            <a:r>
              <a:rPr lang="en-US" sz="3200" dirty="0" err="1" smtClean="0">
                <a:solidFill>
                  <a:srgbClr val="002060"/>
                </a:solidFill>
                <a:latin typeface="Times New Roman" panose="02020603050405020304" pitchFamily="18" charset="0"/>
                <a:cs typeface="Times New Roman" panose="02020603050405020304" pitchFamily="18" charset="0"/>
              </a:rPr>
              <a:t>Ki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sư</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524000" y="3810000"/>
            <a:ext cx="28194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Thầy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cúng</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9" name="Oval 18"/>
          <p:cNvSpPr/>
          <p:nvPr/>
        </p:nvSpPr>
        <p:spPr>
          <a:xfrm>
            <a:off x="1447800" y="38862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linds(horizont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2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5" descr="hinh 1 (12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09600"/>
            <a:ext cx="1066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5" descr="hinh 1 (12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080000"/>
            <a:ext cx="1066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3400" y="228600"/>
            <a:ext cx="7494680" cy="76944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tro</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chơi</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ai</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nhanh</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trí </a:t>
            </a:r>
            <a:endParaRPr lang="en-US" sz="4400" b="1" cap="all" spc="0" dirty="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pic>
        <p:nvPicPr>
          <p:cNvPr id="12" name="Picture 11" descr="SugarwareZ-191"/>
          <p:cNvPicPr>
            <a:picLocks noChangeAspect="1" noChangeArrowheads="1"/>
          </p:cNvPicPr>
          <p:nvPr/>
        </p:nvPicPr>
        <p:blipFill>
          <a:blip r:embed="rId4"/>
          <a:srcRect/>
          <a:stretch>
            <a:fillRect/>
          </a:stretch>
        </p:blipFill>
        <p:spPr bwMode="auto">
          <a:xfrm>
            <a:off x="4038600" y="5730875"/>
            <a:ext cx="1295400" cy="1127125"/>
          </a:xfrm>
          <a:prstGeom prst="rect">
            <a:avLst/>
          </a:prstGeom>
          <a:noFill/>
          <a:ln w="9525">
            <a:noFill/>
            <a:miter lim="800000"/>
            <a:headEnd/>
            <a:tailEnd/>
          </a:ln>
        </p:spPr>
      </p:pic>
      <p:sp>
        <p:nvSpPr>
          <p:cNvPr id="14" name="TextBox 13"/>
          <p:cNvSpPr txBox="1"/>
          <p:nvPr/>
        </p:nvSpPr>
        <p:spPr>
          <a:xfrm>
            <a:off x="1905000" y="1143000"/>
            <a:ext cx="495300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Chọn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đúng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nhất</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143000" y="2006025"/>
            <a:ext cx="495300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2</a:t>
            </a:r>
            <a:r>
              <a:rPr lang="en-US" sz="3200" b="1" dirty="0" smtClean="0">
                <a:solidFill>
                  <a:srgbClr val="002060"/>
                </a:solidFill>
                <a:latin typeface="Times New Roman" panose="02020603050405020304" pitchFamily="18" charset="0"/>
                <a:cs typeface="Times New Roman" panose="02020603050405020304" pitchFamily="18" charset="0"/>
              </a:rPr>
              <a:t>. Cụ </a:t>
            </a:r>
            <a:r>
              <a:rPr lang="en-US" sz="3200" b="1" dirty="0" err="1" smtClean="0">
                <a:solidFill>
                  <a:srgbClr val="002060"/>
                </a:solidFill>
                <a:latin typeface="Times New Roman" panose="02020603050405020304" pitchFamily="18" charset="0"/>
                <a:cs typeface="Times New Roman" panose="02020603050405020304" pitchFamily="18" charset="0"/>
              </a:rPr>
              <a:t>Ún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mắc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bệnh</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gi</a:t>
            </a:r>
            <a:r>
              <a:rPr lang="en-US" sz="3200" b="1" dirty="0" smtClean="0">
                <a:solidFill>
                  <a:srgbClr val="002060"/>
                </a:solidFill>
                <a:latin typeface="Times New Roman" panose="02020603050405020304" pitchFamily="18" charset="0"/>
                <a:cs typeface="Times New Roman" panose="02020603050405020304" pitchFamily="18" charset="0"/>
              </a:rPr>
              <a:t>̀?</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524000" y="2743200"/>
            <a:ext cx="33528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Tiểu</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đường</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524000" y="3225225"/>
            <a:ext cx="2286000" cy="584775"/>
          </a:xfrm>
          <a:prstGeom prst="rect">
            <a:avLst/>
          </a:prstGeom>
          <a:noFill/>
        </p:spPr>
        <p:txBody>
          <a:bodyPr wrap="square" rtlCol="0">
            <a:spAutoFit/>
          </a:bodyPr>
          <a:lstStyle/>
          <a:p>
            <a:r>
              <a:rPr lang="en-US" sz="3200" dirty="0" smtClean="0">
                <a:solidFill>
                  <a:srgbClr val="002060"/>
                </a:solidFill>
                <a:latin typeface="Times New Roman" panose="02020603050405020304" pitchFamily="18" charset="0"/>
                <a:cs typeface="Times New Roman" panose="02020603050405020304" pitchFamily="18" charset="0"/>
              </a:rPr>
              <a:t>B. </a:t>
            </a:r>
            <a:r>
              <a:rPr lang="en-US" sz="3200" dirty="0" err="1" smtClean="0">
                <a:solidFill>
                  <a:srgbClr val="002060"/>
                </a:solidFill>
                <a:latin typeface="Times New Roman" panose="02020603050405020304" pitchFamily="18" charset="0"/>
                <a:cs typeface="Times New Roman" panose="02020603050405020304" pitchFamily="18" charset="0"/>
              </a:rPr>
              <a:t>Sỏi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thận</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9" name="Oval 18"/>
          <p:cNvSpPr/>
          <p:nvPr/>
        </p:nvSpPr>
        <p:spPr>
          <a:xfrm>
            <a:off x="1447800" y="32004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2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5" descr="hinh 1 (12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4876800"/>
            <a:ext cx="1066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5" descr="hinh 1 (12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080000"/>
            <a:ext cx="1066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3400" y="228600"/>
            <a:ext cx="7494680" cy="76944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tro</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chơi</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ai</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nhanh</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trí </a:t>
            </a:r>
            <a:endParaRPr lang="en-US" sz="4400" b="1" cap="all" spc="0" dirty="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pic>
        <p:nvPicPr>
          <p:cNvPr id="12" name="Picture 11" descr="SugarwareZ-191"/>
          <p:cNvPicPr>
            <a:picLocks noChangeAspect="1" noChangeArrowheads="1"/>
          </p:cNvPicPr>
          <p:nvPr/>
        </p:nvPicPr>
        <p:blipFill>
          <a:blip r:embed="rId4"/>
          <a:srcRect/>
          <a:stretch>
            <a:fillRect/>
          </a:stretch>
        </p:blipFill>
        <p:spPr bwMode="auto">
          <a:xfrm>
            <a:off x="4038600" y="5730875"/>
            <a:ext cx="1295400" cy="1127125"/>
          </a:xfrm>
          <a:prstGeom prst="rect">
            <a:avLst/>
          </a:prstGeom>
          <a:noFill/>
          <a:ln w="9525">
            <a:noFill/>
            <a:miter lim="800000"/>
            <a:headEnd/>
            <a:tailEnd/>
          </a:ln>
        </p:spPr>
      </p:pic>
      <p:sp>
        <p:nvSpPr>
          <p:cNvPr id="14" name="TextBox 13"/>
          <p:cNvSpPr txBox="1"/>
          <p:nvPr/>
        </p:nvSpPr>
        <p:spPr>
          <a:xfrm>
            <a:off x="1905000" y="1295400"/>
            <a:ext cx="495300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Chọn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đúng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nhất</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143000" y="2006025"/>
            <a:ext cx="7162800" cy="584775"/>
          </a:xfrm>
          <a:prstGeom prst="rect">
            <a:avLst/>
          </a:prstGeom>
          <a:noFill/>
        </p:spPr>
        <p:txBody>
          <a:bodyPr wrap="square" rtlCol="0">
            <a:spAutoFit/>
          </a:bodyPr>
          <a:lstStyle/>
          <a:p>
            <a:r>
              <a:rPr lang="en-US" sz="3200" b="1" dirty="0" smtClean="0">
                <a:solidFill>
                  <a:srgbClr val="002060"/>
                </a:solidFill>
                <a:latin typeface="Times New Roman" panose="02020603050405020304" pitchFamily="18" charset="0"/>
                <a:cs typeface="Times New Roman" panose="02020603050405020304" pitchFamily="18" charset="0"/>
              </a:rPr>
              <a:t>3. </a:t>
            </a:r>
            <a:r>
              <a:rPr lang="en-US" sz="3200" b="1" dirty="0" err="1" smtClean="0">
                <a:solidFill>
                  <a:srgbClr val="002060"/>
                </a:solidFill>
                <a:latin typeface="Times New Roman" panose="02020603050405020304" pitchFamily="18" charset="0"/>
                <a:cs typeface="Times New Roman" panose="02020603050405020304" pitchFamily="18" charset="0"/>
              </a:rPr>
              <a:t>Nhờ</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đâu</a:t>
            </a:r>
            <a:r>
              <a:rPr lang="en-US" sz="3200" b="1" dirty="0" smtClean="0">
                <a:solidFill>
                  <a:srgbClr val="002060"/>
                </a:solidFill>
                <a:latin typeface="Times New Roman" panose="02020603050405020304" pitchFamily="18" charset="0"/>
                <a:cs typeface="Times New Roman" panose="02020603050405020304" pitchFamily="18" charset="0"/>
              </a:rPr>
              <a:t> cụ </a:t>
            </a:r>
            <a:r>
              <a:rPr lang="en-US" sz="3200" b="1" dirty="0" err="1" smtClean="0">
                <a:solidFill>
                  <a:srgbClr val="002060"/>
                </a:solidFill>
                <a:latin typeface="Times New Roman" panose="02020603050405020304" pitchFamily="18" charset="0"/>
                <a:cs typeface="Times New Roman" panose="02020603050405020304" pitchFamily="18" charset="0"/>
              </a:rPr>
              <a:t>Ún</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chữa</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khỏi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bệnh</a:t>
            </a:r>
            <a:r>
              <a:rPr lang="en-US" sz="3200" b="1" dirty="0" smtClean="0">
                <a:solidFill>
                  <a:srgbClr val="002060"/>
                </a:solidFill>
                <a:latin typeface="Times New Roman" panose="02020603050405020304" pitchFamily="18" charset="0"/>
                <a:cs typeface="Times New Roman" panose="02020603050405020304" pitchFamily="18" charset="0"/>
              </a:rPr>
              <a:t>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524000" y="2743200"/>
            <a:ext cx="76200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Học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trò</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thầy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cúng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trừ</a:t>
            </a:r>
            <a:r>
              <a:rPr lang="en-US" sz="3200" dirty="0" smtClean="0">
                <a:solidFill>
                  <a:srgbClr val="002060"/>
                </a:solidFill>
                <a:latin typeface="Times New Roman" panose="02020603050405020304" pitchFamily="18" charset="0"/>
                <a:cs typeface="Times New Roman" panose="02020603050405020304" pitchFamily="18" charset="0"/>
              </a:rPr>
              <a:t> ma </a:t>
            </a:r>
            <a:r>
              <a:rPr lang="en-US" sz="3200" dirty="0" err="1" smtClean="0">
                <a:solidFill>
                  <a:srgbClr val="002060"/>
                </a:solidFill>
                <a:latin typeface="Times New Roman" panose="02020603050405020304" pitchFamily="18" charset="0"/>
                <a:cs typeface="Times New Roman" panose="02020603050405020304" pitchFamily="18" charset="0"/>
              </a:rPr>
              <a:t>suốt</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đêm</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ngày</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524000" y="3225225"/>
            <a:ext cx="4800600" cy="584775"/>
          </a:xfrm>
          <a:prstGeom prst="rect">
            <a:avLst/>
          </a:prstGeom>
          <a:noFill/>
        </p:spPr>
        <p:txBody>
          <a:bodyPr wrap="square" rtlCol="0">
            <a:spAutoFit/>
          </a:bodyPr>
          <a:lstStyle/>
          <a:p>
            <a:r>
              <a:rPr lang="en-US" sz="3200" dirty="0" smtClean="0">
                <a:solidFill>
                  <a:srgbClr val="002060"/>
                </a:solidFill>
                <a:latin typeface="Times New Roman" panose="02020603050405020304" pitchFamily="18" charset="0"/>
                <a:cs typeface="Times New Roman" panose="02020603050405020304" pitchFamily="18" charset="0"/>
              </a:rPr>
              <a:t>B. </a:t>
            </a:r>
            <a:r>
              <a:rPr lang="en-US" sz="3200" dirty="0" err="1" smtClean="0">
                <a:solidFill>
                  <a:srgbClr val="002060"/>
                </a:solidFill>
                <a:latin typeface="Times New Roman" panose="02020603050405020304" pitchFamily="18" charset="0"/>
                <a:cs typeface="Times New Roman" panose="02020603050405020304" pitchFamily="18" charset="0"/>
              </a:rPr>
              <a:t>Bác</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si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người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Kinh</a:t>
            </a:r>
            <a:r>
              <a:rPr lang="en-US" sz="3200" dirty="0" smtClean="0">
                <a:solidFill>
                  <a:srgbClr val="002060"/>
                </a:solidFill>
                <a:latin typeface="Times New Roman" panose="02020603050405020304" pitchFamily="18" charset="0"/>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1" name="Oval 10"/>
          <p:cNvSpPr/>
          <p:nvPr/>
        </p:nvSpPr>
        <p:spPr>
          <a:xfrm>
            <a:off x="1447800" y="32766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2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5" descr="hinh 1 (12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457200"/>
            <a:ext cx="1066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5" descr="hinh 1 (12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00600"/>
            <a:ext cx="1066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33400" y="228600"/>
            <a:ext cx="7494680" cy="769441"/>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tro</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chơi</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ai</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4400" b="1" cap="all" spc="0" dirty="0" err="1"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nhanh</a:t>
            </a:r>
            <a:r>
              <a:rPr lang="en-US" sz="4400" b="1" cap="all" spc="0" dirty="0" smtClean="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rPr>
              <a:t> trí </a:t>
            </a:r>
            <a:endParaRPr lang="en-US" sz="4400" b="1" cap="all" spc="0" dirty="0">
              <a:solidFill>
                <a:srgbClr val="FF0000"/>
              </a:solidFill>
              <a:effectLst>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pic>
        <p:nvPicPr>
          <p:cNvPr id="12" name="Picture 11" descr="SugarwareZ-191"/>
          <p:cNvPicPr>
            <a:picLocks noChangeAspect="1" noChangeArrowheads="1"/>
          </p:cNvPicPr>
          <p:nvPr/>
        </p:nvPicPr>
        <p:blipFill>
          <a:blip r:embed="rId4"/>
          <a:srcRect/>
          <a:stretch>
            <a:fillRect/>
          </a:stretch>
        </p:blipFill>
        <p:spPr bwMode="auto">
          <a:xfrm>
            <a:off x="4038600" y="5730875"/>
            <a:ext cx="1295400" cy="1127125"/>
          </a:xfrm>
          <a:prstGeom prst="rect">
            <a:avLst/>
          </a:prstGeom>
          <a:noFill/>
          <a:ln w="9525">
            <a:noFill/>
            <a:miter lim="800000"/>
            <a:headEnd/>
            <a:tailEnd/>
          </a:ln>
        </p:spPr>
      </p:pic>
      <p:sp>
        <p:nvSpPr>
          <p:cNvPr id="14" name="TextBox 13"/>
          <p:cNvSpPr txBox="1"/>
          <p:nvPr/>
        </p:nvSpPr>
        <p:spPr>
          <a:xfrm>
            <a:off x="1905000" y="1143000"/>
            <a:ext cx="4953000"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Chọn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lời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đúng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nhất</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143000" y="2006025"/>
            <a:ext cx="7162800" cy="584775"/>
          </a:xfrm>
          <a:prstGeom prst="rect">
            <a:avLst/>
          </a:prstGeom>
          <a:noFill/>
        </p:spPr>
        <p:txBody>
          <a:bodyPr wrap="square" rtlCol="0">
            <a:spAutoFit/>
          </a:bodyPr>
          <a:lstStyle/>
          <a:p>
            <a:r>
              <a:rPr lang="en-US" sz="3200" b="1" dirty="0">
                <a:solidFill>
                  <a:srgbClr val="002060"/>
                </a:solidFill>
                <a:latin typeface="Times New Roman" panose="02020603050405020304" pitchFamily="18" charset="0"/>
                <a:cs typeface="Times New Roman" panose="02020603050405020304" pitchFamily="18" charset="0"/>
              </a:rPr>
              <a:t>4</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Bài</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đọc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giúp</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em</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hiểu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được</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điều</a:t>
            </a:r>
            <a:r>
              <a:rPr lang="en-US" sz="3200" b="1" dirty="0" smtClean="0">
                <a:solidFill>
                  <a:srgbClr val="002060"/>
                </a:solidFill>
                <a:latin typeface="Times New Roman" panose="02020603050405020304" pitchFamily="18" charset="0"/>
                <a:cs typeface="Times New Roman" panose="02020603050405020304" pitchFamily="18" charset="0"/>
              </a:rPr>
              <a:t> </a:t>
            </a:r>
            <a:r>
              <a:rPr lang="en-US" sz="3200" b="1" dirty="0" err="1" smtClean="0">
                <a:solidFill>
                  <a:srgbClr val="002060"/>
                </a:solidFill>
                <a:latin typeface="Times New Roman" panose="02020603050405020304" pitchFamily="18" charset="0"/>
                <a:cs typeface="Times New Roman" panose="02020603050405020304" pitchFamily="18" charset="0"/>
              </a:rPr>
              <a:t>gi</a:t>
            </a:r>
            <a:r>
              <a:rPr lang="en-US" sz="3200" b="1" dirty="0" smtClean="0">
                <a:solidFill>
                  <a:srgbClr val="002060"/>
                </a:solidFill>
                <a:latin typeface="Times New Roman" panose="02020603050405020304" pitchFamily="18" charset="0"/>
                <a:cs typeface="Times New Roman" panose="02020603050405020304" pitchFamily="18" charset="0"/>
              </a:rPr>
              <a:t>̀? </a:t>
            </a:r>
            <a:endParaRPr lang="en-US" sz="3200" b="1" dirty="0">
              <a:solidFill>
                <a:srgbClr val="00206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38200" y="2743200"/>
            <a:ext cx="8305800" cy="584775"/>
          </a:xfrm>
          <a:prstGeom prst="rect">
            <a:avLst/>
          </a:prstGeom>
          <a:noFill/>
        </p:spPr>
        <p:txBody>
          <a:bodyPr wrap="square" rtlCol="0">
            <a:spAutoFit/>
          </a:bodyPr>
          <a:lstStyle/>
          <a:p>
            <a:r>
              <a:rPr lang="en-US" sz="3200" dirty="0">
                <a:solidFill>
                  <a:srgbClr val="002060"/>
                </a:solidFill>
                <a:latin typeface="Times New Roman" panose="02020603050405020304" pitchFamily="18" charset="0"/>
                <a:cs typeface="Times New Roman" panose="02020603050405020304" pitchFamily="18" charset="0"/>
              </a:rPr>
              <a:t>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Mê</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tín</a:t>
            </a:r>
            <a:r>
              <a:rPr lang="en-US" sz="3200" dirty="0" smtClean="0">
                <a:solidFill>
                  <a:srgbClr val="002060"/>
                </a:solidFill>
                <a:latin typeface="Times New Roman" panose="02020603050405020304" pitchFamily="18" charset="0"/>
                <a:cs typeface="Times New Roman" panose="02020603050405020304" pitchFamily="18" charset="0"/>
              </a:rPr>
              <a:t> dị </a:t>
            </a:r>
            <a:r>
              <a:rPr lang="en-US" sz="3200" dirty="0" err="1" smtClean="0">
                <a:solidFill>
                  <a:srgbClr val="002060"/>
                </a:solidFill>
                <a:latin typeface="Times New Roman" panose="02020603050405020304" pitchFamily="18" charset="0"/>
                <a:cs typeface="Times New Roman" panose="02020603050405020304" pitchFamily="18" charset="0"/>
              </a:rPr>
              <a:t>đoan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khi</a:t>
            </a:r>
            <a:r>
              <a:rPr lang="en-US" sz="3200" dirty="0" smtClean="0">
                <a:solidFill>
                  <a:srgbClr val="002060"/>
                </a:solidFill>
                <a:latin typeface="Times New Roman" panose="02020603050405020304" pitchFamily="18" charset="0"/>
                <a:cs typeface="Times New Roman" panose="02020603050405020304" pitchFamily="18" charset="0"/>
              </a:rPr>
              <a:t> có </a:t>
            </a:r>
            <a:r>
              <a:rPr lang="en-US" sz="3200" dirty="0" err="1" smtClean="0">
                <a:solidFill>
                  <a:srgbClr val="002060"/>
                </a:solidFill>
                <a:latin typeface="Times New Roman" panose="02020603050405020304" pitchFamily="18" charset="0"/>
                <a:cs typeface="Times New Roman" panose="02020603050405020304" pitchFamily="18" charset="0"/>
              </a:rPr>
              <a:t>bệnh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thầy</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cúng</a:t>
            </a:r>
            <a:r>
              <a:rPr lang="en-US" sz="3200" dirty="0">
                <a:solidFill>
                  <a:srgbClr val="002060"/>
                </a:solidFill>
                <a:latin typeface="Times New Roman" panose="02020603050405020304" pitchFamily="18" charset="0"/>
                <a:cs typeface="Times New Roman" panose="02020603050405020304" pitchFamily="18" charset="0"/>
              </a:rPr>
              <a:t>.</a:t>
            </a:r>
          </a:p>
        </p:txBody>
      </p:sp>
      <p:sp>
        <p:nvSpPr>
          <p:cNvPr id="17" name="TextBox 16"/>
          <p:cNvSpPr txBox="1"/>
          <p:nvPr/>
        </p:nvSpPr>
        <p:spPr>
          <a:xfrm>
            <a:off x="914400" y="3429000"/>
            <a:ext cx="8001000" cy="1077218"/>
          </a:xfrm>
          <a:prstGeom prst="rect">
            <a:avLst/>
          </a:prstGeom>
          <a:noFill/>
        </p:spPr>
        <p:txBody>
          <a:bodyPr wrap="square" rtlCol="0">
            <a:spAutoFit/>
          </a:bodyPr>
          <a:lstStyle/>
          <a:p>
            <a:r>
              <a:rPr lang="en-US" sz="3200" dirty="0" smtClean="0">
                <a:solidFill>
                  <a:srgbClr val="002060"/>
                </a:solidFill>
                <a:latin typeface="Times New Roman" panose="02020603050405020304" pitchFamily="18" charset="0"/>
                <a:cs typeface="Times New Roman" panose="02020603050405020304" pitchFamily="18" charset="0"/>
              </a:rPr>
              <a:t>B. </a:t>
            </a:r>
            <a:r>
              <a:rPr lang="en-US" sz="3200" dirty="0" err="1" smtClean="0">
                <a:solidFill>
                  <a:srgbClr val="002060"/>
                </a:solidFill>
                <a:latin typeface="Times New Roman" panose="02020603050405020304" pitchFamily="18" charset="0"/>
                <a:cs typeface="Times New Roman" panose="02020603050405020304" pitchFamily="18" charset="0"/>
              </a:rPr>
              <a:t>Không</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mê</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tín</a:t>
            </a:r>
            <a:r>
              <a:rPr lang="en-US" sz="3200" dirty="0" smtClean="0">
                <a:solidFill>
                  <a:srgbClr val="002060"/>
                </a:solidFill>
                <a:latin typeface="Times New Roman" panose="02020603050405020304" pitchFamily="18" charset="0"/>
                <a:cs typeface="Times New Roman" panose="02020603050405020304" pitchFamily="18" charset="0"/>
              </a:rPr>
              <a:t> dị </a:t>
            </a:r>
            <a:r>
              <a:rPr lang="en-US" sz="3200" dirty="0" err="1" smtClean="0">
                <a:solidFill>
                  <a:srgbClr val="002060"/>
                </a:solidFill>
                <a:latin typeface="Times New Roman" panose="02020603050405020304" pitchFamily="18" charset="0"/>
                <a:cs typeface="Times New Roman" panose="02020603050405020304" pitchFamily="18" charset="0"/>
              </a:rPr>
              <a:t>đoan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và</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chữa</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bệnh</a:t>
            </a:r>
            <a:r>
              <a:rPr lang="en-US" sz="3200" dirty="0" smtClean="0">
                <a:solidFill>
                  <a:srgbClr val="002060"/>
                </a:solidFill>
                <a:latin typeface="Times New Roman" panose="02020603050405020304" pitchFamily="18" charset="0"/>
                <a:cs typeface="Times New Roman" panose="02020603050405020304" pitchFamily="18" charset="0"/>
              </a:rPr>
              <a:t> là </a:t>
            </a:r>
            <a:r>
              <a:rPr lang="en-US" sz="3200" dirty="0" err="1" smtClean="0">
                <a:solidFill>
                  <a:srgbClr val="002060"/>
                </a:solidFill>
                <a:latin typeface="Times New Roman" panose="02020603050405020304" pitchFamily="18" charset="0"/>
                <a:cs typeface="Times New Roman" panose="02020603050405020304" pitchFamily="18" charset="0"/>
              </a:rPr>
              <a:t>phải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đi</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bệnh</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viện</a:t>
            </a:r>
            <a:r>
              <a:rPr lang="en-US" sz="3200" dirty="0" smtClean="0">
                <a:solidFill>
                  <a:srgbClr val="002060"/>
                </a:solidFill>
                <a:latin typeface="Times New Roman" panose="02020603050405020304" pitchFamily="18" charset="0"/>
                <a:cs typeface="Times New Roman" panose="02020603050405020304" pitchFamily="18" charset="0"/>
              </a:rPr>
              <a:t>, </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1" name="Oval 10"/>
          <p:cNvSpPr/>
          <p:nvPr/>
        </p:nvSpPr>
        <p:spPr>
          <a:xfrm>
            <a:off x="838200" y="34290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7-Point Star 17">
            <a:hlinkClick r:id="" action="ppaction://noaction"/>
          </p:cNvPr>
          <p:cNvSpPr/>
          <p:nvPr/>
        </p:nvSpPr>
        <p:spPr>
          <a:xfrm>
            <a:off x="8458200" y="6019800"/>
            <a:ext cx="685800" cy="838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2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5" descr="hinh 1 (128).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590800"/>
            <a:ext cx="1066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5" descr="hinh 1 (128).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133600"/>
            <a:ext cx="106680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p:spli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69" y="410200"/>
            <a:ext cx="4641056" cy="677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41056" y="-304800"/>
            <a:ext cx="4502944" cy="714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59" y="3048000"/>
            <a:ext cx="3363515" cy="35814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7972" y="3048000"/>
            <a:ext cx="3276599" cy="3429000"/>
          </a:xfrm>
          <a:prstGeom prst="rect">
            <a:avLst/>
          </a:prstGeom>
        </p:spPr>
      </p:pic>
      <p:sp>
        <p:nvSpPr>
          <p:cNvPr id="3" name="TextBox 2">
            <a:hlinkClick r:id="rId4" action="ppaction://hlinksldjump"/>
          </p:cNvPr>
          <p:cNvSpPr txBox="1"/>
          <p:nvPr/>
        </p:nvSpPr>
        <p:spPr>
          <a:xfrm>
            <a:off x="2590800" y="1981200"/>
            <a:ext cx="1108472" cy="830997"/>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4800" b="1" dirty="0" smtClean="0">
                <a:solidFill>
                  <a:srgbClr val="C00000"/>
                </a:solidFill>
                <a:latin typeface="Times New Roman" panose="02020603050405020304" pitchFamily="18" charset="0"/>
                <a:cs typeface="Times New Roman" panose="02020603050405020304" pitchFamily="18" charset="0"/>
              </a:rPr>
              <a:t>1</a:t>
            </a:r>
            <a:endParaRPr lang="vi-VN" sz="4800" b="1" dirty="0">
              <a:solidFill>
                <a:srgbClr val="C00000"/>
              </a:solidFill>
              <a:latin typeface="Times New Roman" panose="02020603050405020304" pitchFamily="18" charset="0"/>
              <a:cs typeface="Times New Roman" panose="02020603050405020304" pitchFamily="18" charset="0"/>
            </a:endParaRPr>
          </a:p>
        </p:txBody>
      </p:sp>
      <p:sp>
        <p:nvSpPr>
          <p:cNvPr id="11" name="TextBox 10">
            <a:hlinkClick r:id="rId5" action="ppaction://hlinksldjump"/>
          </p:cNvPr>
          <p:cNvSpPr txBox="1"/>
          <p:nvPr/>
        </p:nvSpPr>
        <p:spPr>
          <a:xfrm>
            <a:off x="5901783" y="2027818"/>
            <a:ext cx="1108472" cy="830997"/>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4800" b="1" dirty="0">
                <a:solidFill>
                  <a:srgbClr val="C00000"/>
                </a:solidFill>
                <a:latin typeface="Times New Roman" panose="02020603050405020304" pitchFamily="18" charset="0"/>
                <a:cs typeface="Times New Roman" panose="02020603050405020304" pitchFamily="18" charset="0"/>
                <a:hlinkClick r:id="rId5" action="ppaction://hlinksldjump"/>
              </a:rPr>
              <a:t>2</a:t>
            </a:r>
            <a:endParaRPr lang="vi-VN" sz="4800" b="1" dirty="0">
              <a:solidFill>
                <a:srgbClr val="C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40873" y="455547"/>
            <a:ext cx="6200365" cy="990600"/>
          </a:xfrm>
          <a:prstGeom prst="rect">
            <a:avLst/>
          </a:prstGeom>
          <a:noFill/>
        </p:spPr>
        <p:txBody>
          <a:bodyPr wrap="none" lIns="91440" tIns="45720" rIns="91440" bIns="45720">
            <a:prstTxWarp prst="textChevron">
              <a:avLst/>
            </a:prstTxWarp>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TRÒ CHƠI</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HÁI HOA DÂNG CHỦ</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transition>
    <p:wheel spokes="2"/>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488" y="3884337"/>
            <a:ext cx="4641056" cy="29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12456" y="3886200"/>
            <a:ext cx="464105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V="1">
            <a:off x="-15766" y="5868"/>
            <a:ext cx="4641056" cy="2651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4487178" y="0"/>
            <a:ext cx="4641056"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264540" y="917700"/>
            <a:ext cx="6572056" cy="1754326"/>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TIẾT HỌC </a:t>
            </a:r>
          </a:p>
          <a:p>
            <a:pPr algn="ctr"/>
            <a:r>
              <a:rPr lang="en-US" sz="5400" dirty="0" smtClean="0">
                <a:ln w="0"/>
                <a:effectLst>
                  <a:outerShdw blurRad="38100" dist="19050" dir="2700000" algn="tl" rotWithShape="0">
                    <a:schemeClr val="dk1">
                      <a:alpha val="40000"/>
                    </a:schemeClr>
                  </a:outerShdw>
                </a:effectLst>
              </a:rPr>
              <a:t>ĐẾN ĐÂY LÀ KẾT THÚC</a:t>
            </a:r>
            <a:endParaRPr lang="en-US" sz="5400" dirty="0">
              <a:ln w="0"/>
              <a:effectLst>
                <a:outerShdw blurRad="38100" dist="19050" dir="2700000" algn="tl" rotWithShape="0">
                  <a:schemeClr val="dk1">
                    <a:alpha val="40000"/>
                  </a:schemeClr>
                </a:outerShdw>
              </a:effectLst>
            </a:endParaRPr>
          </a:p>
        </p:txBody>
      </p:sp>
      <p:sp>
        <p:nvSpPr>
          <p:cNvPr id="5" name="Rectangle 4"/>
          <p:cNvSpPr/>
          <p:nvPr/>
        </p:nvSpPr>
        <p:spPr>
          <a:xfrm>
            <a:off x="930755" y="2712563"/>
            <a:ext cx="7112845" cy="1754326"/>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CHÚC CÁC EM </a:t>
            </a:r>
          </a:p>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CHĂM NGOAN HỌC TỐT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69" y="410200"/>
            <a:ext cx="4641056" cy="677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41056" y="-304800"/>
            <a:ext cx="4502944" cy="714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59" y="3048000"/>
            <a:ext cx="3363515" cy="3581400"/>
          </a:xfrm>
          <a:prstGeom prst="rect">
            <a:avLst/>
          </a:prstGeom>
        </p:spPr>
      </p:pic>
      <p:sp>
        <p:nvSpPr>
          <p:cNvPr id="3" name="TextBox 2">
            <a:hlinkClick r:id="rId4" action="ppaction://hlinksldjump"/>
          </p:cNvPr>
          <p:cNvSpPr txBox="1"/>
          <p:nvPr/>
        </p:nvSpPr>
        <p:spPr>
          <a:xfrm>
            <a:off x="2590800" y="1981200"/>
            <a:ext cx="1108472" cy="830997"/>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4800" b="1" dirty="0" smtClean="0">
                <a:solidFill>
                  <a:srgbClr val="C00000"/>
                </a:solidFill>
                <a:latin typeface="Times New Roman" panose="02020603050405020304" pitchFamily="18" charset="0"/>
                <a:cs typeface="Times New Roman" panose="02020603050405020304" pitchFamily="18" charset="0"/>
              </a:rPr>
              <a:t>1</a:t>
            </a:r>
            <a:endParaRPr lang="vi-VN" sz="4800" b="1" dirty="0">
              <a:solidFill>
                <a:srgbClr val="C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40873" y="455547"/>
            <a:ext cx="6200365" cy="990600"/>
          </a:xfrm>
          <a:prstGeom prst="rect">
            <a:avLst/>
          </a:prstGeom>
          <a:noFill/>
        </p:spPr>
        <p:txBody>
          <a:bodyPr wrap="none" lIns="91440" tIns="45720" rIns="91440" bIns="45720">
            <a:prstTxWarp prst="textChevron">
              <a:avLst/>
            </a:prstTxWarp>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TRÒ CHƠI</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HÁI HOA DÂNG CHỦ</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transition>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983456" y="1885399"/>
            <a:ext cx="6781800" cy="523220"/>
          </a:xfrm>
          <a:prstGeom prst="rect">
            <a:avLst/>
          </a:prstGeom>
          <a:noFill/>
          <a:ln w="9525">
            <a:noFill/>
            <a:miter lim="800000"/>
          </a:ln>
          <a:effectLst/>
        </p:spPr>
        <p:txBody>
          <a:bodyPr wrap="square">
            <a:spAutoFit/>
          </a:bodyPr>
          <a:lstStyle/>
          <a:p>
            <a:pPr algn="l">
              <a:spcBef>
                <a:spcPct val="50000"/>
              </a:spcBef>
            </a:pPr>
            <a:r>
              <a:rPr lang="en-US" sz="2800" b="1" dirty="0" err="1" smtClean="0">
                <a:latin typeface="Times New Roman" panose="02020603050405020304" pitchFamily="18" charset="0"/>
              </a:rPr>
              <a:t>Em</a:t>
            </a:r>
            <a:r>
              <a:rPr lang="en-US" sz="2800" b="1" dirty="0" smtClean="0">
                <a:latin typeface="Times New Roman" panose="02020603050405020304" pitchFamily="18" charset="0"/>
              </a:rPr>
              <a:t> </a:t>
            </a:r>
            <a:r>
              <a:rPr lang="en-US" sz="2800" b="1" dirty="0" err="1">
                <a:latin typeface="Times New Roman" panose="02020603050405020304" pitchFamily="18" charset="0"/>
              </a:rPr>
              <a:t>hãy</a:t>
            </a:r>
            <a:r>
              <a:rPr lang="en-US" sz="2800" b="1" dirty="0">
                <a:latin typeface="Times New Roman" panose="02020603050405020304" pitchFamily="18" charset="0"/>
              </a:rPr>
              <a:t> </a:t>
            </a:r>
            <a:r>
              <a:rPr lang="en-US" sz="2800" b="1" dirty="0" err="1">
                <a:latin typeface="Times New Roman" panose="02020603050405020304" pitchFamily="18" charset="0"/>
              </a:rPr>
              <a:t>đọc</a:t>
            </a:r>
            <a:r>
              <a:rPr lang="en-US" sz="2800" b="1" dirty="0">
                <a:latin typeface="Times New Roman" panose="02020603050405020304" pitchFamily="18" charset="0"/>
              </a:rPr>
              <a:t> </a:t>
            </a:r>
            <a:r>
              <a:rPr lang="en-US" sz="2800" b="1" dirty="0" err="1">
                <a:latin typeface="Times New Roman" panose="02020603050405020304" pitchFamily="18" charset="0"/>
              </a:rPr>
              <a:t>đoạn</a:t>
            </a:r>
            <a:r>
              <a:rPr lang="en-US" sz="2800" b="1" dirty="0">
                <a:latin typeface="Times New Roman" panose="02020603050405020304" pitchFamily="18" charset="0"/>
              </a:rPr>
              <a:t> </a:t>
            </a:r>
            <a:r>
              <a:rPr lang="en-US" sz="2800" b="1" dirty="0" smtClean="0">
                <a:latin typeface="Times New Roman" panose="02020603050405020304" pitchFamily="18" charset="0"/>
              </a:rPr>
              <a:t>1</a:t>
            </a:r>
            <a:r>
              <a:rPr lang="en-US" sz="2800" b="1" dirty="0">
                <a:latin typeface="Times New Roman" panose="02020603050405020304" pitchFamily="18" charset="0"/>
              </a:rPr>
              <a:t> </a:t>
            </a:r>
            <a:r>
              <a:rPr lang="en-US" sz="2800" b="1" dirty="0" err="1" smtClean="0">
                <a:latin typeface="Times New Roman" panose="02020603050405020304" pitchFamily="18" charset="0"/>
              </a:rPr>
              <a:t>và</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trả</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lời</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câu</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hỏi</a:t>
            </a:r>
            <a:r>
              <a:rPr lang="en-US" sz="2800" b="1" dirty="0" smtClean="0">
                <a:latin typeface="Times New Roman" panose="02020603050405020304" pitchFamily="18" charset="0"/>
              </a:rPr>
              <a:t> </a:t>
            </a:r>
            <a:r>
              <a:rPr lang="en-US" sz="2800" b="1" dirty="0" err="1" smtClean="0">
                <a:latin typeface="Times New Roman" panose="02020603050405020304" pitchFamily="18" charset="0"/>
              </a:rPr>
              <a:t>sau</a:t>
            </a:r>
            <a:r>
              <a:rPr lang="en-US" sz="2800" b="1" dirty="0" smtClean="0">
                <a:latin typeface="Times New Roman" panose="02020603050405020304" pitchFamily="18" charset="0"/>
              </a:rPr>
              <a:t>:</a:t>
            </a:r>
            <a:endParaRPr lang="en-US" sz="2800" b="1" dirty="0">
              <a:latin typeface="Times New Roman" panose="02020603050405020304" pitchFamily="18" charset="0"/>
            </a:endParaRPr>
          </a:p>
        </p:txBody>
      </p:sp>
      <p:sp>
        <p:nvSpPr>
          <p:cNvPr id="11" name="Text Box 9"/>
          <p:cNvSpPr txBox="1">
            <a:spLocks noChangeArrowheads="1"/>
          </p:cNvSpPr>
          <p:nvPr/>
        </p:nvSpPr>
        <p:spPr bwMode="auto">
          <a:xfrm>
            <a:off x="1215628" y="2586072"/>
            <a:ext cx="6850856" cy="1384995"/>
          </a:xfrm>
          <a:prstGeom prst="rect">
            <a:avLst/>
          </a:prstGeom>
          <a:noFill/>
          <a:ln w="9525">
            <a:noFill/>
            <a:miter lim="800000"/>
          </a:ln>
          <a:effectLst/>
        </p:spPr>
        <p:txBody>
          <a:bodyPr wrap="square">
            <a:spAutoFit/>
          </a:bodyPr>
          <a:lstStyle/>
          <a:p>
            <a:pPr algn="just">
              <a:spcBef>
                <a:spcPct val="50000"/>
              </a:spcBef>
            </a:pP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Tìm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chi </a:t>
            </a:r>
            <a:r>
              <a:rPr lang="en-US" sz="2800" b="1" dirty="0" err="1">
                <a:solidFill>
                  <a:srgbClr val="0000FF"/>
                </a:solidFill>
                <a:latin typeface="Times New Roman" panose="02020603050405020304" pitchFamily="18" charset="0"/>
              </a:rPr>
              <a:t>tiết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nói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lòng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nhân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của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Lãn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Ông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việc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ông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chữa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bệnh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đứa</a:t>
            </a:r>
            <a:r>
              <a:rPr lang="en-US" sz="2800" b="1" dirty="0">
                <a:solidFill>
                  <a:srgbClr val="0000FF"/>
                </a:solidFill>
                <a:latin typeface="Times New Roman" panose="02020603050405020304" pitchFamily="18" charset="0"/>
              </a:rPr>
              <a:t> con </a:t>
            </a:r>
            <a:r>
              <a:rPr lang="en-US" sz="2800" b="1" dirty="0" err="1">
                <a:solidFill>
                  <a:srgbClr val="0000FF"/>
                </a:solidFill>
                <a:latin typeface="Times New Roman" panose="02020603050405020304" pitchFamily="18" charset="0"/>
              </a:rPr>
              <a:t>của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người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thuyền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chài</a:t>
            </a:r>
            <a:r>
              <a:rPr lang="en-US" sz="2800" b="1" dirty="0">
                <a:solidFill>
                  <a:srgbClr val="0000FF"/>
                </a:solidFill>
                <a:latin typeface="Times New Roman" panose="02020603050405020304" pitchFamily="18" charset="0"/>
              </a:rPr>
              <a:t> ?</a:t>
            </a:r>
          </a:p>
        </p:txBody>
      </p:sp>
      <p:sp>
        <p:nvSpPr>
          <p:cNvPr id="12" name="Rectangle 11"/>
          <p:cNvSpPr/>
          <p:nvPr/>
        </p:nvSpPr>
        <p:spPr>
          <a:xfrm>
            <a:off x="983456" y="340694"/>
            <a:ext cx="7315200" cy="1100994"/>
          </a:xfrm>
          <a:prstGeom prst="rect">
            <a:avLst/>
          </a:prstGeom>
          <a:noFill/>
        </p:spPr>
        <p:txBody>
          <a:bodyPr wrap="none" lIns="91440" tIns="45720" rIns="91440" bIns="45720">
            <a:prstTxWarp prst="textChevron">
              <a:avLst/>
            </a:prstTxWarp>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TRÒ CHƠI</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HÁI HOA DÂNG CHỦ</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3" name="Picture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24600"/>
            <a:ext cx="454572" cy="484019"/>
          </a:xfrm>
          <a:prstGeom prst="rect">
            <a:avLst/>
          </a:prstGeom>
        </p:spPr>
      </p:pic>
      <p:pic>
        <p:nvPicPr>
          <p:cNvPr id="1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593625"/>
            <a:ext cx="4641056" cy="32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4502944" y="3574024"/>
            <a:ext cx="4641056" cy="328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28" y="3352800"/>
            <a:ext cx="4641056" cy="32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21" y="228600"/>
            <a:ext cx="4641056" cy="677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4641056" y="-304800"/>
            <a:ext cx="4502944" cy="7147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9278" y="2902803"/>
            <a:ext cx="3363515" cy="3581400"/>
          </a:xfrm>
          <a:prstGeom prst="rect">
            <a:avLst/>
          </a:prstGeom>
        </p:spPr>
      </p:pic>
      <p:sp>
        <p:nvSpPr>
          <p:cNvPr id="3" name="TextBox 2"/>
          <p:cNvSpPr txBox="1"/>
          <p:nvPr/>
        </p:nvSpPr>
        <p:spPr>
          <a:xfrm>
            <a:off x="4876799" y="2071806"/>
            <a:ext cx="1108472" cy="830997"/>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4800" b="1" dirty="0">
                <a:solidFill>
                  <a:srgbClr val="C00000"/>
                </a:solidFill>
                <a:latin typeface="Times New Roman" panose="02020603050405020304" pitchFamily="18" charset="0"/>
                <a:cs typeface="Times New Roman" panose="02020603050405020304" pitchFamily="18" charset="0"/>
              </a:rPr>
              <a:t>2</a:t>
            </a:r>
            <a:endParaRPr lang="vi-VN" sz="4800" b="1" dirty="0">
              <a:solidFill>
                <a:srgbClr val="C0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40873" y="455547"/>
            <a:ext cx="6200365" cy="990600"/>
          </a:xfrm>
          <a:prstGeom prst="rect">
            <a:avLst/>
          </a:prstGeom>
          <a:noFill/>
        </p:spPr>
        <p:txBody>
          <a:bodyPr wrap="none" lIns="91440" tIns="45720" rIns="91440" bIns="45720">
            <a:prstTxWarp prst="textChevron">
              <a:avLst/>
            </a:prstTxWarp>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TRÒ CHƠI</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HÁI HOA DÂNG CHỦ</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transition>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83456" y="340694"/>
            <a:ext cx="7315200" cy="1100994"/>
          </a:xfrm>
          <a:prstGeom prst="rect">
            <a:avLst/>
          </a:prstGeom>
          <a:noFill/>
        </p:spPr>
        <p:txBody>
          <a:bodyPr wrap="none" lIns="91440" tIns="45720" rIns="91440" bIns="45720">
            <a:prstTxWarp prst="textChevron">
              <a:avLst/>
            </a:prstTxWarp>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TRÒ CHƠI</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HÁI HOA DÂNG CHỦ</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3" name="Picture 12">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84" y="2168951"/>
            <a:ext cx="454572" cy="484019"/>
          </a:xfrm>
          <a:prstGeom prst="rect">
            <a:avLst/>
          </a:prstGeom>
        </p:spPr>
      </p:pic>
      <p:pic>
        <p:nvPicPr>
          <p:cNvPr id="1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566141"/>
            <a:ext cx="4641056" cy="326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4502944" y="3574024"/>
            <a:ext cx="4641056" cy="328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1135856" y="2088085"/>
            <a:ext cx="7162800" cy="1077218"/>
          </a:xfrm>
          <a:prstGeom prst="rect">
            <a:avLst/>
          </a:prstGeom>
          <a:noFill/>
          <a:ln w="9525">
            <a:noFill/>
            <a:miter lim="800000"/>
          </a:ln>
          <a:effectLst/>
        </p:spPr>
        <p:txBody>
          <a:bodyPr wrap="square">
            <a:spAutoFit/>
          </a:bodyPr>
          <a:lstStyle/>
          <a:p>
            <a:pPr algn="l">
              <a:spcBef>
                <a:spcPct val="50000"/>
              </a:spcBef>
            </a:pPr>
            <a:r>
              <a:rPr lang="en-US" sz="3200" b="1" dirty="0" smtClean="0">
                <a:latin typeface="Times New Roman" panose="02020603050405020304" pitchFamily="18" charset="0"/>
              </a:rPr>
              <a:t> Em </a:t>
            </a:r>
            <a:r>
              <a:rPr lang="en-US" sz="3200" b="1" dirty="0">
                <a:latin typeface="Times New Roman" panose="02020603050405020304" pitchFamily="18" charset="0"/>
              </a:rPr>
              <a:t>hãy đọc đoạn </a:t>
            </a:r>
            <a:r>
              <a:rPr lang="en-US" sz="3200" b="1" dirty="0" smtClean="0">
                <a:latin typeface="Times New Roman" panose="02020603050405020304" pitchFamily="18" charset="0"/>
              </a:rPr>
              <a:t>3 và nêu </a:t>
            </a:r>
            <a:r>
              <a:rPr lang="en-US" sz="3200" b="1" dirty="0" err="1" smtClean="0">
                <a:latin typeface="Times New Roman" panose="02020603050405020304" pitchFamily="18" charset="0"/>
              </a:rPr>
              <a:t>nội</a:t>
            </a:r>
            <a:r>
              <a:rPr lang="en-US" sz="3200" b="1" dirty="0" smtClean="0">
                <a:latin typeface="Times New Roman" panose="02020603050405020304" pitchFamily="18" charset="0"/>
              </a:rPr>
              <a:t> dung </a:t>
            </a:r>
            <a:r>
              <a:rPr lang="en-US" sz="3200" b="1" dirty="0" err="1" smtClean="0">
                <a:latin typeface="Times New Roman" panose="02020603050405020304" pitchFamily="18" charset="0"/>
              </a:rPr>
              <a:t>của</a:t>
            </a:r>
            <a:r>
              <a:rPr lang="en-US" sz="3200" b="1" dirty="0" smtClean="0">
                <a:latin typeface="Times New Roman" panose="02020603050405020304" pitchFamily="18" charset="0"/>
              </a:rPr>
              <a:t> </a:t>
            </a:r>
            <a:r>
              <a:rPr lang="en-US" sz="3200" b="1" dirty="0" err="1" smtClean="0">
                <a:latin typeface="Times New Roman" panose="02020603050405020304" pitchFamily="18" charset="0"/>
              </a:rPr>
              <a:t>bài</a:t>
            </a:r>
            <a:r>
              <a:rPr lang="en-US" sz="3200" b="1" dirty="0" smtClean="0">
                <a:latin typeface="Times New Roman" panose="02020603050405020304" pitchFamily="18" charset="0"/>
              </a:rPr>
              <a:t> .</a:t>
            </a:r>
            <a:endParaRPr lang="en-US" sz="3200" b="1" dirty="0">
              <a:latin typeface="Times New Roman" panose="02020603050405020304" pitchFamily="18" charset="0"/>
            </a:endParaRPr>
          </a:p>
        </p:txBody>
      </p:sp>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39707"/>
            <a:ext cx="6400800" cy="954107"/>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Thứ tư </a:t>
            </a:r>
            <a:r>
              <a:rPr lang="en-US" sz="2800" dirty="0" err="1" smtClean="0">
                <a:latin typeface="Times New Roman" panose="02020603050405020304" pitchFamily="18" charset="0"/>
                <a:cs typeface="Times New Roman" panose="02020603050405020304" pitchFamily="18" charset="0"/>
              </a:rPr>
              <a:t>ngày</a:t>
            </a:r>
            <a:r>
              <a:rPr lang="en-US" sz="2800" dirty="0" smtClean="0">
                <a:latin typeface="Times New Roman" panose="02020603050405020304" pitchFamily="18" charset="0"/>
                <a:cs typeface="Times New Roman" panose="02020603050405020304" pitchFamily="18" charset="0"/>
              </a:rPr>
              <a:t> 21 </a:t>
            </a:r>
            <a:r>
              <a:rPr lang="en-US" sz="2800" dirty="0" err="1" smtClean="0">
                <a:latin typeface="Times New Roman" panose="02020603050405020304" pitchFamily="18" charset="0"/>
                <a:cs typeface="Times New Roman" panose="02020603050405020304" pitchFamily="18" charset="0"/>
              </a:rPr>
              <a:t>tháng</a:t>
            </a:r>
            <a:r>
              <a:rPr lang="en-US" sz="2800" dirty="0" smtClean="0">
                <a:latin typeface="Times New Roman" panose="02020603050405020304" pitchFamily="18" charset="0"/>
                <a:cs typeface="Times New Roman" panose="02020603050405020304" pitchFamily="18" charset="0"/>
              </a:rPr>
              <a:t> 12 năm 2022</a:t>
            </a:r>
          </a:p>
          <a:p>
            <a:pPr algn="ctr"/>
            <a:r>
              <a:rPr lang="en-US" sz="2800" u="sng" dirty="0" err="1" smtClean="0">
                <a:latin typeface="Times New Roman" panose="02020603050405020304" pitchFamily="18" charset="0"/>
                <a:cs typeface="Times New Roman" panose="02020603050405020304" pitchFamily="18" charset="0"/>
              </a:rPr>
              <a:t>Tập</a:t>
            </a:r>
            <a:r>
              <a:rPr lang="en-US" sz="2800" u="sng" dirty="0" smtClean="0">
                <a:latin typeface="Times New Roman" panose="02020603050405020304" pitchFamily="18" charset="0"/>
                <a:cs typeface="Times New Roman" panose="02020603050405020304" pitchFamily="18" charset="0"/>
              </a:rPr>
              <a:t> </a:t>
            </a:r>
            <a:r>
              <a:rPr lang="en-US" sz="2800" u="sng" dirty="0" err="1" smtClean="0">
                <a:latin typeface="Times New Roman" panose="02020603050405020304" pitchFamily="18" charset="0"/>
                <a:cs typeface="Times New Roman" panose="02020603050405020304" pitchFamily="18" charset="0"/>
              </a:rPr>
              <a:t>đọc</a:t>
            </a:r>
            <a:endParaRPr lang="en-US" sz="2800" u="sng" dirty="0">
              <a:latin typeface="Times New Roman" panose="02020603050405020304" pitchFamily="18" charset="0"/>
              <a:cs typeface="Times New Roman" panose="02020603050405020304" pitchFamily="18" charset="0"/>
            </a:endParaRPr>
          </a:p>
        </p:txBody>
      </p:sp>
      <p:pic>
        <p:nvPicPr>
          <p:cNvPr id="8" name="Picture 4" descr="cc"/>
          <p:cNvPicPr>
            <a:picLocks noChangeAspect="1" noChangeArrowheads="1"/>
          </p:cNvPicPr>
          <p:nvPr/>
        </p:nvPicPr>
        <p:blipFill>
          <a:blip r:embed="rId2">
            <a:lum bright="-6000" contrast="40000"/>
          </a:blip>
          <a:srcRect/>
          <a:stretch>
            <a:fillRect/>
          </a:stretch>
        </p:blipFill>
        <p:spPr bwMode="auto">
          <a:xfrm>
            <a:off x="152400" y="1752600"/>
            <a:ext cx="8991600" cy="5105400"/>
          </a:xfrm>
          <a:prstGeom prst="rect">
            <a:avLst/>
          </a:prstGeom>
          <a:noFill/>
          <a:ln w="9525">
            <a:noFill/>
            <a:miter lim="800000"/>
            <a:headEnd/>
            <a:tailEnd/>
          </a:ln>
        </p:spPr>
      </p:pic>
      <p:sp>
        <p:nvSpPr>
          <p:cNvPr id="10" name="TextBox 9"/>
          <p:cNvSpPr txBox="1"/>
          <p:nvPr/>
        </p:nvSpPr>
        <p:spPr>
          <a:xfrm>
            <a:off x="1981200" y="914400"/>
            <a:ext cx="56388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THẦY CÚNG ĐI BỆNH VIỆN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648200" y="1371600"/>
            <a:ext cx="335280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Theo </a:t>
            </a: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Lăng</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81200" y="914400"/>
            <a:ext cx="5638800"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THẦY CÚNG ĐI BỆNH VIỆN</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648200" y="1371600"/>
            <a:ext cx="3352800" cy="523220"/>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Theo </a:t>
            </a:r>
            <a:r>
              <a:rPr lang="en-US" sz="2800" dirty="0" err="1" smtClean="0">
                <a:latin typeface="Times New Roman" panose="02020603050405020304" pitchFamily="18" charset="0"/>
                <a:cs typeface="Times New Roman" panose="02020603050405020304" pitchFamily="18" charset="0"/>
              </a:rPr>
              <a:t>Nguyễn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Lăng</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33400" y="1688436"/>
            <a:ext cx="2362200" cy="584775"/>
          </a:xfrm>
          <a:prstGeom prst="rect">
            <a:avLst/>
          </a:prstGeom>
          <a:noFill/>
        </p:spPr>
        <p:txBody>
          <a:bodyPr wrap="square" rtlCol="0">
            <a:spAutoFit/>
          </a:bodyPr>
          <a:lstStyle/>
          <a:p>
            <a:r>
              <a:rPr lang="en-US" sz="3200" u="sng" dirty="0" smtClean="0">
                <a:solidFill>
                  <a:srgbClr val="002060"/>
                </a:solidFill>
                <a:latin typeface="Times New Roman" panose="02020603050405020304" pitchFamily="18" charset="0"/>
                <a:cs typeface="Times New Roman" panose="02020603050405020304" pitchFamily="18" charset="0"/>
              </a:rPr>
              <a:t>*</a:t>
            </a:r>
            <a:r>
              <a:rPr lang="en-US" sz="3200" u="sng" dirty="0" err="1" smtClean="0">
                <a:solidFill>
                  <a:srgbClr val="002060"/>
                </a:solidFill>
                <a:latin typeface="Times New Roman" panose="02020603050405020304" pitchFamily="18" charset="0"/>
                <a:cs typeface="Times New Roman" panose="02020603050405020304" pitchFamily="18" charset="0"/>
              </a:rPr>
              <a:t>Luyện</a:t>
            </a:r>
            <a:r>
              <a:rPr lang="en-US" sz="3200" u="sng" dirty="0" smtClean="0">
                <a:solidFill>
                  <a:srgbClr val="002060"/>
                </a:solidFill>
                <a:latin typeface="Times New Roman" panose="02020603050405020304" pitchFamily="18" charset="0"/>
                <a:cs typeface="Times New Roman" panose="02020603050405020304" pitchFamily="18" charset="0"/>
              </a:rPr>
              <a:t> </a:t>
            </a:r>
            <a:r>
              <a:rPr lang="en-US" sz="3200" u="sng" dirty="0" err="1" smtClean="0">
                <a:solidFill>
                  <a:srgbClr val="002060"/>
                </a:solidFill>
                <a:latin typeface="Times New Roman" panose="02020603050405020304" pitchFamily="18" charset="0"/>
                <a:cs typeface="Times New Roman" panose="02020603050405020304" pitchFamily="18" charset="0"/>
              </a:rPr>
              <a:t>đọc</a:t>
            </a:r>
            <a:endParaRPr lang="en-US" sz="3200" u="sng" dirty="0">
              <a:solidFill>
                <a:srgbClr val="002060"/>
              </a:solidFill>
              <a:latin typeface="Times New Roman" panose="02020603050405020304" pitchFamily="18" charset="0"/>
              <a:cs typeface="Times New Roman" panose="02020603050405020304" pitchFamily="18" charset="0"/>
            </a:endParaRPr>
          </a:p>
        </p:txBody>
      </p:sp>
      <p:sp>
        <p:nvSpPr>
          <p:cNvPr id="12" name="Text Box 19"/>
          <p:cNvSpPr txBox="1">
            <a:spLocks noChangeArrowheads="1"/>
          </p:cNvSpPr>
          <p:nvPr/>
        </p:nvSpPr>
        <p:spPr bwMode="auto">
          <a:xfrm>
            <a:off x="290513" y="3133725"/>
            <a:ext cx="8610600" cy="954107"/>
          </a:xfrm>
          <a:prstGeom prst="rect">
            <a:avLst/>
          </a:prstGeom>
          <a:noFill/>
          <a:ln w="9525">
            <a:noFill/>
            <a:miter lim="800000"/>
          </a:ln>
          <a:effectLst/>
        </p:spPr>
        <p:txBody>
          <a:bodyPr>
            <a:spAutoFit/>
          </a:bodyPr>
          <a:lstStyle/>
          <a:p>
            <a:pPr algn="l">
              <a:spcBef>
                <a:spcPct val="50000"/>
              </a:spcBef>
            </a:pPr>
            <a:r>
              <a:rPr lang="en-US" sz="2800" dirty="0">
                <a:solidFill>
                  <a:schemeClr val="tx2"/>
                </a:solidFill>
                <a:latin typeface="Times New Roman" panose="02020603050405020304" pitchFamily="18" charset="0"/>
              </a:rPr>
              <a:t>+ </a:t>
            </a:r>
            <a:r>
              <a:rPr lang="en-US" sz="2800" u="sng" dirty="0" err="1">
                <a:latin typeface="Times New Roman" panose="02020603050405020304" pitchFamily="18" charset="0"/>
              </a:rPr>
              <a:t>Đoạn</a:t>
            </a:r>
            <a:r>
              <a:rPr lang="en-US" sz="2800" u="sng" dirty="0">
                <a:latin typeface="Times New Roman" panose="02020603050405020304" pitchFamily="18" charset="0"/>
              </a:rPr>
              <a:t> 1</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Cụ</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Ún</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làm</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nghề</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thầy</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cúng</a:t>
            </a:r>
            <a:r>
              <a:rPr lang="en-US" sz="2800" dirty="0">
                <a:solidFill>
                  <a:schemeClr val="tx2"/>
                </a:solidFill>
                <a:latin typeface="Times New Roman" panose="02020603050405020304" pitchFamily="18" charset="0"/>
              </a:rPr>
              <a:t> … </a:t>
            </a:r>
            <a:r>
              <a:rPr lang="en-US" sz="2800" dirty="0" err="1">
                <a:solidFill>
                  <a:schemeClr val="tx2"/>
                </a:solidFill>
                <a:latin typeface="Times New Roman" panose="02020603050405020304" pitchFamily="18" charset="0"/>
              </a:rPr>
              <a:t>học</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nghề</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cúng</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bái</a:t>
            </a:r>
            <a:r>
              <a:rPr lang="en-US" sz="2800" dirty="0">
                <a:solidFill>
                  <a:schemeClr val="tx2"/>
                </a:solidFill>
                <a:latin typeface="Times New Roman" panose="02020603050405020304" pitchFamily="18" charset="0"/>
              </a:rPr>
              <a:t>.”</a:t>
            </a:r>
          </a:p>
        </p:txBody>
      </p:sp>
      <p:sp>
        <p:nvSpPr>
          <p:cNvPr id="13" name="Text Box 20"/>
          <p:cNvSpPr txBox="1">
            <a:spLocks noChangeArrowheads="1"/>
          </p:cNvSpPr>
          <p:nvPr/>
        </p:nvSpPr>
        <p:spPr bwMode="auto">
          <a:xfrm>
            <a:off x="290513" y="4079875"/>
            <a:ext cx="8548688" cy="954107"/>
          </a:xfrm>
          <a:prstGeom prst="rect">
            <a:avLst/>
          </a:prstGeom>
          <a:noFill/>
          <a:ln w="9525">
            <a:noFill/>
            <a:miter lim="800000"/>
          </a:ln>
          <a:effectLst/>
        </p:spPr>
        <p:txBody>
          <a:bodyPr wrap="square">
            <a:spAutoFit/>
          </a:bodyPr>
          <a:lstStyle/>
          <a:p>
            <a:pPr algn="l">
              <a:spcBef>
                <a:spcPct val="50000"/>
              </a:spcBef>
            </a:pPr>
            <a:r>
              <a:rPr lang="en-US" sz="2800" dirty="0">
                <a:solidFill>
                  <a:schemeClr val="tx2"/>
                </a:solidFill>
                <a:latin typeface="Times New Roman" panose="02020603050405020304" pitchFamily="18" charset="0"/>
              </a:rPr>
              <a:t>+ </a:t>
            </a:r>
            <a:r>
              <a:rPr lang="en-US" sz="2800" u="sng" dirty="0" err="1">
                <a:latin typeface="Times New Roman" panose="02020603050405020304" pitchFamily="18" charset="0"/>
              </a:rPr>
              <a:t>Đoạn</a:t>
            </a:r>
            <a:r>
              <a:rPr lang="en-US" sz="2800" u="sng" dirty="0">
                <a:latin typeface="Times New Roman" panose="02020603050405020304" pitchFamily="18" charset="0"/>
              </a:rPr>
              <a:t> 2</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Vậy</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mà</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gần</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một</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năm</a:t>
            </a:r>
            <a:r>
              <a:rPr lang="en-US" sz="2800" dirty="0">
                <a:solidFill>
                  <a:schemeClr val="tx2"/>
                </a:solidFill>
                <a:latin typeface="Times New Roman" panose="02020603050405020304" pitchFamily="18" charset="0"/>
              </a:rPr>
              <a:t> nay … </a:t>
            </a:r>
            <a:r>
              <a:rPr lang="en-US" sz="2800" dirty="0" err="1">
                <a:solidFill>
                  <a:schemeClr val="tx2"/>
                </a:solidFill>
                <a:latin typeface="Times New Roman" panose="02020603050405020304" pitchFamily="18" charset="0"/>
              </a:rPr>
              <a:t>không</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thuyên</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giảm</a:t>
            </a:r>
            <a:r>
              <a:rPr lang="en-US" sz="2800" dirty="0">
                <a:solidFill>
                  <a:schemeClr val="tx2"/>
                </a:solidFill>
                <a:latin typeface="Times New Roman" panose="02020603050405020304" pitchFamily="18" charset="0"/>
              </a:rPr>
              <a:t>.”</a:t>
            </a:r>
          </a:p>
        </p:txBody>
      </p:sp>
      <p:sp>
        <p:nvSpPr>
          <p:cNvPr id="14" name="Text Box 21"/>
          <p:cNvSpPr txBox="1">
            <a:spLocks noChangeArrowheads="1"/>
          </p:cNvSpPr>
          <p:nvPr/>
        </p:nvSpPr>
        <p:spPr bwMode="auto">
          <a:xfrm>
            <a:off x="304800" y="5029200"/>
            <a:ext cx="8610600" cy="954107"/>
          </a:xfrm>
          <a:prstGeom prst="rect">
            <a:avLst/>
          </a:prstGeom>
          <a:noFill/>
          <a:ln w="9525">
            <a:noFill/>
            <a:miter lim="800000"/>
          </a:ln>
          <a:effectLst/>
        </p:spPr>
        <p:txBody>
          <a:bodyPr>
            <a:spAutoFit/>
          </a:bodyPr>
          <a:lstStyle/>
          <a:p>
            <a:pPr algn="l">
              <a:spcBef>
                <a:spcPct val="50000"/>
              </a:spcBef>
            </a:pPr>
            <a:r>
              <a:rPr lang="en-US" sz="2800" dirty="0">
                <a:solidFill>
                  <a:schemeClr val="tx2"/>
                </a:solidFill>
                <a:latin typeface="Times New Roman" panose="02020603050405020304" pitchFamily="18" charset="0"/>
              </a:rPr>
              <a:t>+ </a:t>
            </a:r>
            <a:r>
              <a:rPr lang="en-US" sz="2800" u="sng" dirty="0" err="1">
                <a:latin typeface="Times New Roman" panose="02020603050405020304" pitchFamily="18" charset="0"/>
              </a:rPr>
              <a:t>Đoạn</a:t>
            </a:r>
            <a:r>
              <a:rPr lang="en-US" sz="2800" u="sng" dirty="0">
                <a:latin typeface="Times New Roman" panose="02020603050405020304" pitchFamily="18" charset="0"/>
              </a:rPr>
              <a:t> 3</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Thấy</a:t>
            </a:r>
            <a:r>
              <a:rPr lang="en-US" sz="2800" dirty="0">
                <a:solidFill>
                  <a:schemeClr val="tx2"/>
                </a:solidFill>
                <a:latin typeface="Times New Roman" panose="02020603050405020304" pitchFamily="18" charset="0"/>
              </a:rPr>
              <a:t> cha </a:t>
            </a:r>
            <a:r>
              <a:rPr lang="en-US" sz="2800" dirty="0" err="1">
                <a:solidFill>
                  <a:schemeClr val="tx2"/>
                </a:solidFill>
                <a:latin typeface="Times New Roman" panose="02020603050405020304" pitchFamily="18" charset="0"/>
              </a:rPr>
              <a:t>ngày</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càng</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đau</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nặng</a:t>
            </a:r>
            <a:r>
              <a:rPr lang="en-US" sz="2800" dirty="0">
                <a:solidFill>
                  <a:schemeClr val="tx2"/>
                </a:solidFill>
                <a:latin typeface="Times New Roman" panose="02020603050405020304" pitchFamily="18" charset="0"/>
              </a:rPr>
              <a:t> … </a:t>
            </a:r>
            <a:r>
              <a:rPr lang="en-US" sz="2800" dirty="0" err="1">
                <a:solidFill>
                  <a:schemeClr val="tx2"/>
                </a:solidFill>
                <a:latin typeface="Times New Roman" panose="02020603050405020304" pitchFamily="18" charset="0"/>
              </a:rPr>
              <a:t>vẫn</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không</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lui</a:t>
            </a:r>
            <a:r>
              <a:rPr lang="en-US" sz="2800" dirty="0">
                <a:solidFill>
                  <a:schemeClr val="tx2"/>
                </a:solidFill>
                <a:latin typeface="Times New Roman" panose="02020603050405020304" pitchFamily="18" charset="0"/>
              </a:rPr>
              <a:t>.”</a:t>
            </a:r>
          </a:p>
        </p:txBody>
      </p:sp>
      <p:sp>
        <p:nvSpPr>
          <p:cNvPr id="15" name="Text Box 22"/>
          <p:cNvSpPr txBox="1">
            <a:spLocks noChangeArrowheads="1"/>
          </p:cNvSpPr>
          <p:nvPr/>
        </p:nvSpPr>
        <p:spPr bwMode="auto">
          <a:xfrm>
            <a:off x="304800" y="6029980"/>
            <a:ext cx="3962400" cy="523220"/>
          </a:xfrm>
          <a:prstGeom prst="rect">
            <a:avLst/>
          </a:prstGeom>
          <a:noFill/>
          <a:ln w="9525">
            <a:noFill/>
            <a:miter lim="800000"/>
          </a:ln>
          <a:effectLst/>
        </p:spPr>
        <p:txBody>
          <a:bodyPr wrap="square">
            <a:spAutoFit/>
          </a:bodyPr>
          <a:lstStyle/>
          <a:p>
            <a:pPr algn="l">
              <a:spcBef>
                <a:spcPct val="50000"/>
              </a:spcBef>
            </a:pPr>
            <a:r>
              <a:rPr lang="en-US" sz="2800" dirty="0">
                <a:solidFill>
                  <a:schemeClr val="tx2"/>
                </a:solidFill>
                <a:latin typeface="Times New Roman" panose="02020603050405020304" pitchFamily="18" charset="0"/>
              </a:rPr>
              <a:t>+ </a:t>
            </a:r>
            <a:r>
              <a:rPr lang="en-US" sz="2800" u="sng" dirty="0" err="1">
                <a:latin typeface="Times New Roman" panose="02020603050405020304" pitchFamily="18" charset="0"/>
              </a:rPr>
              <a:t>Đoạn</a:t>
            </a:r>
            <a:r>
              <a:rPr lang="en-US" sz="2800" u="sng" dirty="0">
                <a:latin typeface="Times New Roman" panose="02020603050405020304" pitchFamily="18" charset="0"/>
              </a:rPr>
              <a:t> 4</a:t>
            </a:r>
            <a:r>
              <a:rPr lang="en-US" sz="2800" dirty="0">
                <a:solidFill>
                  <a:schemeClr val="tx2"/>
                </a:solidFill>
                <a:latin typeface="Times New Roman" panose="02020603050405020304" pitchFamily="18" charset="0"/>
              </a:rPr>
              <a:t>:  </a:t>
            </a:r>
            <a:r>
              <a:rPr lang="en-US" sz="2800" dirty="0" err="1" smtClean="0">
                <a:solidFill>
                  <a:schemeClr val="tx2"/>
                </a:solidFill>
                <a:latin typeface="Times New Roman" panose="02020603050405020304" pitchFamily="18" charset="0"/>
              </a:rPr>
              <a:t>Phần</a:t>
            </a:r>
            <a:r>
              <a:rPr lang="en-US" sz="2800" dirty="0" smtClean="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còn</a:t>
            </a:r>
            <a:r>
              <a:rPr lang="en-US" sz="2800" dirty="0">
                <a:solidFill>
                  <a:schemeClr val="tx2"/>
                </a:solidFill>
                <a:latin typeface="Times New Roman" panose="02020603050405020304" pitchFamily="18" charset="0"/>
              </a:rPr>
              <a:t> </a:t>
            </a:r>
            <a:r>
              <a:rPr lang="en-US" sz="2800" dirty="0" err="1">
                <a:solidFill>
                  <a:schemeClr val="tx2"/>
                </a:solidFill>
                <a:latin typeface="Times New Roman" panose="02020603050405020304" pitchFamily="18" charset="0"/>
              </a:rPr>
              <a:t>lại</a:t>
            </a:r>
            <a:r>
              <a:rPr lang="en-US" sz="2800" dirty="0">
                <a:solidFill>
                  <a:schemeClr val="tx2"/>
                </a:solidFill>
                <a:latin typeface="Times New Roman" panose="02020603050405020304" pitchFamily="18" charset="0"/>
              </a:rPr>
              <a:t>.</a:t>
            </a:r>
          </a:p>
        </p:txBody>
      </p:sp>
      <p:sp>
        <p:nvSpPr>
          <p:cNvPr id="16" name="TextBox 15"/>
          <p:cNvSpPr txBox="1"/>
          <p:nvPr/>
        </p:nvSpPr>
        <p:spPr>
          <a:xfrm>
            <a:off x="685800" y="2153645"/>
            <a:ext cx="5867400" cy="584775"/>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Bài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văn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được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chia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làm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mấy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đoạn</a:t>
            </a:r>
            <a:r>
              <a:rPr lang="en-US" sz="3200" dirty="0" smtClean="0">
                <a:solidFill>
                  <a:srgbClr val="FF0000"/>
                </a:solidFill>
                <a:latin typeface="Times New Roman" panose="02020603050405020304" pitchFamily="18" charset="0"/>
                <a:cs typeface="Times New Roman" panose="02020603050405020304" pitchFamily="18" charset="0"/>
              </a:rPr>
              <a:t>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71600" y="2590800"/>
            <a:ext cx="4953000" cy="523220"/>
          </a:xfrm>
          <a:prstGeom prst="rect">
            <a:avLst/>
          </a:prstGeom>
          <a:noFill/>
        </p:spPr>
        <p:txBody>
          <a:bodyPr wrap="square" rtlCol="0">
            <a:spAutoFit/>
          </a:bodyPr>
          <a:lstStyle/>
          <a:p>
            <a:r>
              <a:rPr lang="en-US" sz="2800" b="1" dirty="0" err="1" smtClean="0">
                <a:solidFill>
                  <a:srgbClr val="002060"/>
                </a:solidFill>
                <a:latin typeface="Times New Roman" panose="02020603050405020304" pitchFamily="18" charset="0"/>
                <a:cs typeface="Times New Roman" panose="02020603050405020304" pitchFamily="18" charset="0"/>
              </a:rPr>
              <a:t>Bài</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văn</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được</a:t>
            </a:r>
            <a:r>
              <a:rPr lang="en-US" sz="2800" b="1" dirty="0" smtClean="0">
                <a:solidFill>
                  <a:srgbClr val="002060"/>
                </a:solidFill>
                <a:latin typeface="Times New Roman" panose="02020603050405020304" pitchFamily="18" charset="0"/>
                <a:cs typeface="Times New Roman" panose="02020603050405020304" pitchFamily="18" charset="0"/>
              </a:rPr>
              <a:t> </a:t>
            </a:r>
            <a:r>
              <a:rPr lang="en-US" sz="2800" b="1" dirty="0" err="1" smtClean="0">
                <a:solidFill>
                  <a:srgbClr val="002060"/>
                </a:solidFill>
                <a:latin typeface="Times New Roman" panose="02020603050405020304" pitchFamily="18" charset="0"/>
                <a:cs typeface="Times New Roman" panose="02020603050405020304" pitchFamily="18" charset="0"/>
              </a:rPr>
              <a:t>chia</a:t>
            </a:r>
            <a:r>
              <a:rPr lang="en-US" sz="2800" b="1" dirty="0" smtClean="0">
                <a:solidFill>
                  <a:srgbClr val="002060"/>
                </a:solidFill>
                <a:latin typeface="Times New Roman" panose="02020603050405020304" pitchFamily="18" charset="0"/>
                <a:cs typeface="Times New Roman" panose="02020603050405020304" pitchFamily="18" charset="0"/>
              </a:rPr>
              <a:t> 4 </a:t>
            </a:r>
            <a:r>
              <a:rPr lang="en-US" sz="2800" b="1" dirty="0" err="1" smtClean="0">
                <a:solidFill>
                  <a:srgbClr val="002060"/>
                </a:solidFill>
                <a:latin typeface="Times New Roman" panose="02020603050405020304" pitchFamily="18" charset="0"/>
                <a:cs typeface="Times New Roman" panose="02020603050405020304" pitchFamily="18" charset="0"/>
              </a:rPr>
              <a:t>đoạn</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1219200" y="-39707"/>
            <a:ext cx="6400800" cy="954107"/>
          </a:xfrm>
          <a:prstGeom prst="rect">
            <a:avLst/>
          </a:prstGeom>
          <a:noFill/>
        </p:spPr>
        <p:txBody>
          <a:bodyPr wrap="square" rtlCol="0">
            <a:spAutoFit/>
          </a:bodyPr>
          <a:lstStyle/>
          <a:p>
            <a:pPr algn="ctr"/>
            <a:r>
              <a:rPr lang="en-US" sz="2800" dirty="0" smtClean="0">
                <a:latin typeface="Times New Roman" panose="02020603050405020304" pitchFamily="18" charset="0"/>
                <a:cs typeface="Times New Roman" panose="02020603050405020304" pitchFamily="18" charset="0"/>
              </a:rPr>
              <a:t>Thứ tư </a:t>
            </a:r>
            <a:r>
              <a:rPr lang="en-US" sz="2800" dirty="0" err="1" smtClean="0">
                <a:latin typeface="Times New Roman" panose="02020603050405020304" pitchFamily="18" charset="0"/>
                <a:cs typeface="Times New Roman" panose="02020603050405020304" pitchFamily="18" charset="0"/>
              </a:rPr>
              <a:t>ngày</a:t>
            </a:r>
            <a:r>
              <a:rPr lang="en-US" sz="2800" dirty="0" smtClean="0">
                <a:latin typeface="Times New Roman" panose="02020603050405020304" pitchFamily="18" charset="0"/>
                <a:cs typeface="Times New Roman" panose="02020603050405020304" pitchFamily="18" charset="0"/>
              </a:rPr>
              <a:t> 21 </a:t>
            </a:r>
            <a:r>
              <a:rPr lang="en-US" sz="2800" dirty="0" err="1" smtClean="0">
                <a:latin typeface="Times New Roman" panose="02020603050405020304" pitchFamily="18" charset="0"/>
                <a:cs typeface="Times New Roman" panose="02020603050405020304" pitchFamily="18" charset="0"/>
              </a:rPr>
              <a:t>tháng</a:t>
            </a:r>
            <a:r>
              <a:rPr lang="en-US" sz="2800" dirty="0" smtClean="0">
                <a:latin typeface="Times New Roman" panose="02020603050405020304" pitchFamily="18" charset="0"/>
                <a:cs typeface="Times New Roman" panose="02020603050405020304" pitchFamily="18" charset="0"/>
              </a:rPr>
              <a:t> 12 năm 2022</a:t>
            </a:r>
          </a:p>
          <a:p>
            <a:pPr algn="ctr"/>
            <a:r>
              <a:rPr lang="en-US" sz="2800" u="sng" dirty="0" err="1" smtClean="0">
                <a:latin typeface="Times New Roman" panose="02020603050405020304" pitchFamily="18" charset="0"/>
                <a:cs typeface="Times New Roman" panose="02020603050405020304" pitchFamily="18" charset="0"/>
              </a:rPr>
              <a:t>Tập</a:t>
            </a:r>
            <a:r>
              <a:rPr lang="en-US" sz="2800" u="sng" dirty="0" smtClean="0">
                <a:latin typeface="Times New Roman" panose="02020603050405020304" pitchFamily="18" charset="0"/>
                <a:cs typeface="Times New Roman" panose="02020603050405020304" pitchFamily="18" charset="0"/>
              </a:rPr>
              <a:t> </a:t>
            </a:r>
            <a:r>
              <a:rPr lang="en-US" sz="2800" u="sng" dirty="0" err="1" smtClean="0">
                <a:latin typeface="Times New Roman" panose="02020603050405020304" pitchFamily="18" charset="0"/>
                <a:cs typeface="Times New Roman" panose="02020603050405020304" pitchFamily="18" charset="0"/>
              </a:rPr>
              <a:t>đọc</a:t>
            </a:r>
            <a:endParaRPr lang="en-US" sz="2800" u="sng" dirty="0">
              <a:latin typeface="Times New Roman" panose="02020603050405020304" pitchFamily="18" charset="0"/>
              <a:cs typeface="Times New Roman" panose="02020603050405020304"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par>
                                <p:cTn id="18" presetID="5" presetClass="exit" presetSubtype="10" fill="hold" grpId="1" nodeType="withEffect">
                                  <p:stCondLst>
                                    <p:cond delay="0"/>
                                  </p:stCondLst>
                                  <p:childTnLst>
                                    <p:animEffect transition="out" filter="checkerboard(across)">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Right)">
                                      <p:cBhvr>
                                        <p:cTn id="25" dur="500"/>
                                        <p:tgtEl>
                                          <p:spTgt spid="12"/>
                                        </p:tgtEl>
                                      </p:cBhvr>
                                    </p:animEffect>
                                  </p:childTnLst>
                                </p:cTn>
                              </p:par>
                              <p:par>
                                <p:cTn id="26" presetID="18" presetClass="entr" presetSubtype="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trips(downRight)">
                                      <p:cBhvr>
                                        <p:cTn id="28" dur="500"/>
                                        <p:tgtEl>
                                          <p:spTgt spid="13"/>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strips(downRight)">
                                      <p:cBhvr>
                                        <p:cTn id="31" dur="500"/>
                                        <p:tgtEl>
                                          <p:spTgt spid="14"/>
                                        </p:tgtEl>
                                      </p:cBhvr>
                                    </p:animEffect>
                                  </p:childTnLst>
                                </p:cTn>
                              </p:par>
                              <p:par>
                                <p:cTn id="32" presetID="18" presetClass="entr" presetSubtype="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downRigh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16" grpId="0"/>
      <p:bldP spid="16" grpId="1"/>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TotalTime>
  <Words>960</Words>
  <Application>Microsoft Office PowerPoint</Application>
  <PresentationFormat>On-screen Show (4:3)</PresentationFormat>
  <Paragraphs>115</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SHOP TIN HOC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112</cp:revision>
  <dcterms:created xsi:type="dcterms:W3CDTF">2017-12-03T08:03:00Z</dcterms:created>
  <dcterms:modified xsi:type="dcterms:W3CDTF">2022-12-21T00:49:44Z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0939D2FB8C2641D38B7FA188643BB0C6</vt:lpwstr>
  </property>
  <property fmtid="{D5CDD505-2E9C-101B-9397-08002B2CF9AE}" pid="3" name="KSOProductBuildVer">
    <vt:lpwstr>1033-11.2.0.11440</vt:lpwstr>
  </property>
</Properties>
</file>