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5"/>
  </p:notesMasterIdLst>
  <p:sldIdLst>
    <p:sldId id="325" r:id="rId4"/>
    <p:sldId id="326" r:id="rId5"/>
    <p:sldId id="320" r:id="rId6"/>
    <p:sldId id="321" r:id="rId7"/>
    <p:sldId id="322" r:id="rId8"/>
    <p:sldId id="263" r:id="rId9"/>
    <p:sldId id="323" r:id="rId10"/>
    <p:sldId id="327" r:id="rId11"/>
    <p:sldId id="328" r:id="rId12"/>
    <p:sldId id="297" r:id="rId13"/>
    <p:sldId id="256" r:id="rId14"/>
    <p:sldId id="258" r:id="rId15"/>
    <p:sldId id="329" r:id="rId16"/>
    <p:sldId id="284" r:id="rId17"/>
    <p:sldId id="287" r:id="rId18"/>
    <p:sldId id="286" r:id="rId19"/>
    <p:sldId id="298" r:id="rId20"/>
    <p:sldId id="259" r:id="rId21"/>
    <p:sldId id="299" r:id="rId22"/>
    <p:sldId id="300" r:id="rId23"/>
    <p:sldId id="301" r:id="rId24"/>
    <p:sldId id="302" r:id="rId25"/>
    <p:sldId id="330" r:id="rId26"/>
    <p:sldId id="264" r:id="rId27"/>
    <p:sldId id="265" r:id="rId28"/>
    <p:sldId id="266" r:id="rId29"/>
    <p:sldId id="268" r:id="rId30"/>
    <p:sldId id="304" r:id="rId31"/>
    <p:sldId id="305" r:id="rId32"/>
    <p:sldId id="334" r:id="rId33"/>
    <p:sldId id="303" r:id="rId34"/>
    <p:sldId id="331" r:id="rId35"/>
    <p:sldId id="306" r:id="rId36"/>
    <p:sldId id="332" r:id="rId37"/>
    <p:sldId id="333" r:id="rId38"/>
    <p:sldId id="317" r:id="rId39"/>
    <p:sldId id="318" r:id="rId40"/>
    <p:sldId id="319" r:id="rId41"/>
    <p:sldId id="315" r:id="rId42"/>
    <p:sldId id="316" r:id="rId43"/>
    <p:sldId id="282"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2"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3A1"/>
    <a:srgbClr val="F1666E"/>
    <a:srgbClr val="5BBE97"/>
    <a:srgbClr val="4DCDFF"/>
    <a:srgbClr val="FF9000"/>
    <a:srgbClr val="9BD0FF"/>
    <a:srgbClr val="ADDCFF"/>
    <a:srgbClr val="F8F5EC"/>
    <a:srgbClr val="F1332B"/>
    <a:srgbClr val="9DD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98" autoAdjust="0"/>
    <p:restoredTop sz="84325" autoAdjust="0"/>
  </p:normalViewPr>
  <p:slideViewPr>
    <p:cSldViewPr snapToGrid="0">
      <p:cViewPr varScale="1">
        <p:scale>
          <a:sx n="60" d="100"/>
          <a:sy n="60" d="100"/>
        </p:scale>
        <p:origin x="948"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7T19:14:00.859" idx="1">
    <p:pos x="10" y="10"/>
    <p:text/>
    <p:extLst>
      <p:ext uri="{C676402C-5697-4E1C-873F-D02D1690AC5C}">
        <p15:threadingInfo xmlns:p15="http://schemas.microsoft.com/office/powerpoint/2012/main" timeZoneBias="-420"/>
      </p:ext>
    </p:extLst>
  </p:cm>
  <p:cm authorId="1" dt="2022-11-27T19:14:02.396" idx="2">
    <p:pos x="146" y="146"/>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7584C-4094-4EC7-8639-1986E189261D}" type="datetimeFigureOut">
              <a:rPr lang="zh-CN" altLang="en-US" smtClean="0"/>
              <a:t>2022/11/28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B1478C-ED6A-40B0-AACC-BE1D223FC806}"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Các</a:t>
            </a:r>
            <a:r>
              <a:rPr lang="en-US" baseline="0" dirty="0"/>
              <a:t> con </a:t>
            </a:r>
            <a:r>
              <a:rPr lang="en-US" baseline="0" dirty="0" err="1"/>
              <a:t>thân</a:t>
            </a:r>
            <a:r>
              <a:rPr lang="en-US" baseline="0" dirty="0"/>
              <a:t> </a:t>
            </a:r>
            <a:r>
              <a:rPr lang="en-US" baseline="0" dirty="0" err="1"/>
              <a:t>mến</a:t>
            </a:r>
            <a:r>
              <a:rPr lang="en-US" baseline="0" dirty="0"/>
              <a:t>, </a:t>
            </a:r>
            <a:r>
              <a:rPr lang="en-US" baseline="0" dirty="0" err="1"/>
              <a:t>thiên</a:t>
            </a:r>
            <a:r>
              <a:rPr lang="en-US" baseline="0" dirty="0"/>
              <a:t> </a:t>
            </a:r>
            <a:r>
              <a:rPr lang="en-US" baseline="0" dirty="0" err="1"/>
              <a:t>nhiên</a:t>
            </a:r>
            <a:r>
              <a:rPr lang="en-US" baseline="0" dirty="0"/>
              <a:t> </a:t>
            </a:r>
            <a:r>
              <a:rPr lang="en-US" baseline="0" dirty="0" err="1"/>
              <a:t>yêu</a:t>
            </a:r>
            <a:r>
              <a:rPr lang="en-US" baseline="0" dirty="0"/>
              <a:t> </a:t>
            </a:r>
            <a:r>
              <a:rPr lang="en-US" baseline="0" dirty="0" err="1"/>
              <a:t>đãi</a:t>
            </a:r>
            <a:r>
              <a:rPr lang="en-US" baseline="0" dirty="0"/>
              <a:t> </a:t>
            </a:r>
            <a:r>
              <a:rPr lang="en-US" baseline="0" dirty="0" err="1"/>
              <a:t>cho</a:t>
            </a:r>
            <a:r>
              <a:rPr lang="en-US" baseline="0" dirty="0"/>
              <a:t> </a:t>
            </a:r>
            <a:r>
              <a:rPr lang="en-US" baseline="0" dirty="0" err="1"/>
              <a:t>chúng</a:t>
            </a:r>
            <a:r>
              <a:rPr lang="en-US" baseline="0" dirty="0"/>
              <a:t> ta </a:t>
            </a:r>
            <a:r>
              <a:rPr lang="en-US" baseline="0" dirty="0" err="1"/>
              <a:t>không</a:t>
            </a:r>
            <a:r>
              <a:rPr lang="en-US" baseline="0" dirty="0"/>
              <a:t> </a:t>
            </a:r>
            <a:r>
              <a:rPr lang="en-US" baseline="0" dirty="0" err="1"/>
              <a:t>chỉ</a:t>
            </a:r>
            <a:r>
              <a:rPr lang="en-US" baseline="0" dirty="0"/>
              <a:t> </a:t>
            </a:r>
            <a:r>
              <a:rPr lang="en-US" baseline="0" dirty="0" err="1"/>
              <a:t>biển</a:t>
            </a:r>
            <a:r>
              <a:rPr lang="en-US" baseline="0" dirty="0"/>
              <a:t> </a:t>
            </a:r>
            <a:r>
              <a:rPr lang="en-US" baseline="0" dirty="0" err="1"/>
              <a:t>bạc</a:t>
            </a:r>
            <a:r>
              <a:rPr lang="en-US" baseline="0" dirty="0"/>
              <a:t> </a:t>
            </a:r>
            <a:r>
              <a:rPr lang="en-US" baseline="0" dirty="0" err="1"/>
              <a:t>mà</a:t>
            </a:r>
            <a:r>
              <a:rPr lang="en-US" baseline="0" dirty="0"/>
              <a:t> </a:t>
            </a:r>
            <a:r>
              <a:rPr lang="en-US" baseline="0" dirty="0" err="1"/>
              <a:t>còn</a:t>
            </a:r>
            <a:r>
              <a:rPr lang="en-US" baseline="0" dirty="0"/>
              <a:t>  </a:t>
            </a:r>
            <a:r>
              <a:rPr lang="en-US" baseline="0" dirty="0" err="1"/>
              <a:t>cả</a:t>
            </a:r>
            <a:r>
              <a:rPr lang="en-US" baseline="0" dirty="0"/>
              <a:t> </a:t>
            </a:r>
            <a:r>
              <a:rPr lang="en-US" baseline="0" dirty="0" err="1"/>
              <a:t>rừng</a:t>
            </a:r>
            <a:r>
              <a:rPr lang="en-US" baseline="0" dirty="0"/>
              <a:t> </a:t>
            </a:r>
            <a:r>
              <a:rPr lang="en-US" baseline="0" dirty="0" err="1"/>
              <a:t>vàng</a:t>
            </a:r>
            <a:r>
              <a:rPr lang="en-US" baseline="0" dirty="0"/>
              <a:t>. </a:t>
            </a:r>
            <a:r>
              <a:rPr lang="en-US" baseline="0" dirty="0" err="1"/>
              <a:t>Rừng</a:t>
            </a:r>
            <a:r>
              <a:rPr lang="en-US" baseline="0" dirty="0"/>
              <a:t> </a:t>
            </a:r>
            <a:r>
              <a:rPr lang="en-US" baseline="0" dirty="0" err="1"/>
              <a:t>mang</a:t>
            </a:r>
            <a:r>
              <a:rPr lang="en-US" baseline="0" dirty="0"/>
              <a:t> </a:t>
            </a:r>
            <a:r>
              <a:rPr lang="en-US" baseline="0" dirty="0" err="1"/>
              <a:t>lại</a:t>
            </a:r>
            <a:r>
              <a:rPr lang="en-US" baseline="0" dirty="0"/>
              <a:t> </a:t>
            </a:r>
            <a:r>
              <a:rPr lang="en-US" baseline="0" dirty="0" err="1"/>
              <a:t>cho</a:t>
            </a:r>
            <a:r>
              <a:rPr lang="en-US" baseline="0" dirty="0"/>
              <a:t> con </a:t>
            </a:r>
            <a:r>
              <a:rPr lang="en-US" baseline="0" dirty="0" err="1"/>
              <a:t>người</a:t>
            </a:r>
            <a:r>
              <a:rPr lang="en-US" baseline="0" dirty="0"/>
              <a:t> </a:t>
            </a:r>
            <a:r>
              <a:rPr lang="en-US" baseline="0" dirty="0" err="1"/>
              <a:t>những</a:t>
            </a:r>
            <a:r>
              <a:rPr lang="en-US" baseline="0" dirty="0"/>
              <a:t> </a:t>
            </a:r>
            <a:r>
              <a:rPr lang="en-US" baseline="0" dirty="0" err="1"/>
              <a:t>lợi</a:t>
            </a:r>
            <a:r>
              <a:rPr lang="en-US" baseline="0" dirty="0"/>
              <a:t> </a:t>
            </a:r>
            <a:r>
              <a:rPr lang="en-US" baseline="0" dirty="0" err="1"/>
              <a:t>ích</a:t>
            </a:r>
            <a:r>
              <a:rPr lang="en-US" baseline="0" dirty="0"/>
              <a:t> to </a:t>
            </a:r>
            <a:r>
              <a:rPr lang="en-US" baseline="0" dirty="0" err="1"/>
              <a:t>lớn</a:t>
            </a:r>
            <a:r>
              <a:rPr lang="en-US" baseline="0" dirty="0"/>
              <a:t> </a:t>
            </a:r>
            <a:r>
              <a:rPr lang="en-US" baseline="0" dirty="0" err="1"/>
              <a:t>về</a:t>
            </a:r>
            <a:r>
              <a:rPr lang="en-US" baseline="0" dirty="0"/>
              <a:t> </a:t>
            </a:r>
            <a:r>
              <a:rPr lang="en-US" baseline="0" dirty="0" err="1"/>
              <a:t>vật</a:t>
            </a:r>
            <a:r>
              <a:rPr lang="en-US" baseline="0" dirty="0"/>
              <a:t> </a:t>
            </a:r>
            <a:r>
              <a:rPr lang="en-US" baseline="0" dirty="0" err="1"/>
              <a:t>chất</a:t>
            </a:r>
            <a:r>
              <a:rPr lang="en-US" baseline="0" dirty="0"/>
              <a:t> </a:t>
            </a:r>
            <a:r>
              <a:rPr lang="en-US" baseline="0" dirty="0" err="1"/>
              <a:t>và</a:t>
            </a:r>
            <a:r>
              <a:rPr lang="en-US" baseline="0" dirty="0"/>
              <a:t> </a:t>
            </a:r>
            <a:r>
              <a:rPr lang="en-US" baseline="0" dirty="0" err="1"/>
              <a:t>hơn</a:t>
            </a:r>
            <a:r>
              <a:rPr lang="en-US" baseline="0" dirty="0"/>
              <a:t> </a:t>
            </a:r>
            <a:r>
              <a:rPr lang="en-US" baseline="0" dirty="0" err="1"/>
              <a:t>thế</a:t>
            </a:r>
            <a:r>
              <a:rPr lang="en-US" baseline="0" dirty="0"/>
              <a:t> </a:t>
            </a:r>
            <a:r>
              <a:rPr lang="en-US" baseline="0" dirty="0" err="1"/>
              <a:t>nữa</a:t>
            </a:r>
            <a:r>
              <a:rPr lang="en-US" baseline="0" dirty="0"/>
              <a:t> </a:t>
            </a:r>
            <a:r>
              <a:rPr lang="en-US" baseline="0" dirty="0" err="1"/>
              <a:t>thực</a:t>
            </a:r>
            <a:r>
              <a:rPr lang="en-US" baseline="0" dirty="0"/>
              <a:t> </a:t>
            </a:r>
            <a:r>
              <a:rPr lang="en-US" baseline="0" dirty="0" err="1"/>
              <a:t>tế</a:t>
            </a:r>
            <a:r>
              <a:rPr lang="en-US" baseline="0" dirty="0"/>
              <a:t> </a:t>
            </a:r>
            <a:r>
              <a:rPr lang="en-US" baseline="0" dirty="0" err="1"/>
              <a:t>cho</a:t>
            </a:r>
            <a:r>
              <a:rPr lang="en-US" baseline="0" dirty="0"/>
              <a:t> </a:t>
            </a:r>
            <a:r>
              <a:rPr lang="en-US" baseline="0" dirty="0" err="1"/>
              <a:t>thấy</a:t>
            </a:r>
            <a:r>
              <a:rPr lang="en-US" baseline="0" dirty="0"/>
              <a:t> </a:t>
            </a:r>
            <a:r>
              <a:rPr lang="en-US" baseline="0" dirty="0" err="1"/>
              <a:t>rằng</a:t>
            </a:r>
            <a:r>
              <a:rPr lang="en-US" baseline="0" dirty="0"/>
              <a:t> </a:t>
            </a:r>
            <a:r>
              <a:rPr lang="en-US" baseline="0" dirty="0" err="1"/>
              <a:t>rừng</a:t>
            </a:r>
            <a:r>
              <a:rPr lang="en-US" baseline="0" dirty="0"/>
              <a:t> </a:t>
            </a:r>
            <a:r>
              <a:rPr lang="en-US" baseline="0" dirty="0" err="1"/>
              <a:t>còn</a:t>
            </a:r>
            <a:r>
              <a:rPr lang="en-US" baseline="0" dirty="0"/>
              <a:t> </a:t>
            </a:r>
            <a:r>
              <a:rPr lang="en-US" baseline="0" dirty="0" err="1"/>
              <a:t>chính</a:t>
            </a:r>
            <a:r>
              <a:rPr lang="en-US" baseline="0" dirty="0"/>
              <a:t> </a:t>
            </a:r>
            <a:r>
              <a:rPr lang="en-US" baseline="0" dirty="0" err="1"/>
              <a:t>là</a:t>
            </a:r>
            <a:r>
              <a:rPr lang="en-US" baseline="0" dirty="0"/>
              <a:t> </a:t>
            </a:r>
            <a:r>
              <a:rPr lang="en-US" baseline="0" dirty="0" err="1"/>
              <a:t>cuộc</a:t>
            </a:r>
            <a:r>
              <a:rPr lang="en-US" baseline="0" dirty="0"/>
              <a:t> </a:t>
            </a:r>
            <a:r>
              <a:rPr lang="en-US" baseline="0" dirty="0" err="1"/>
              <a:t>sống</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Rừng</a:t>
            </a:r>
            <a:r>
              <a:rPr lang="en-US" baseline="0" dirty="0"/>
              <a:t> </a:t>
            </a:r>
            <a:r>
              <a:rPr lang="en-US" baseline="0" dirty="0" err="1"/>
              <a:t>là</a:t>
            </a:r>
            <a:r>
              <a:rPr lang="en-US" baseline="0" dirty="0"/>
              <a:t> </a:t>
            </a:r>
            <a:r>
              <a:rPr lang="en-US" baseline="0" dirty="0" err="1"/>
              <a:t>lá</a:t>
            </a:r>
            <a:r>
              <a:rPr lang="en-US" baseline="0" dirty="0"/>
              <a:t> </a:t>
            </a:r>
            <a:r>
              <a:rPr lang="en-US" baseline="0" dirty="0" err="1"/>
              <a:t>phổi</a:t>
            </a:r>
            <a:r>
              <a:rPr lang="en-US" baseline="0" dirty="0"/>
              <a:t> </a:t>
            </a:r>
            <a:r>
              <a:rPr lang="en-US" baseline="0" dirty="0" err="1"/>
              <a:t>xanh</a:t>
            </a:r>
            <a:r>
              <a:rPr lang="en-US" baseline="0" dirty="0"/>
              <a:t>, </a:t>
            </a:r>
            <a:r>
              <a:rPr lang="en-US" baseline="0" dirty="0" err="1"/>
              <a:t>là</a:t>
            </a:r>
            <a:r>
              <a:rPr lang="en-US" baseline="0" dirty="0"/>
              <a:t> </a:t>
            </a:r>
            <a:r>
              <a:rPr lang="en-US" baseline="0" dirty="0" err="1"/>
              <a:t>lá</a:t>
            </a:r>
            <a:r>
              <a:rPr lang="en-US" baseline="0" dirty="0"/>
              <a:t> </a:t>
            </a:r>
            <a:r>
              <a:rPr lang="en-US" baseline="0" dirty="0" err="1"/>
              <a:t>chắn</a:t>
            </a:r>
            <a:r>
              <a:rPr lang="en-US" baseline="0" dirty="0"/>
              <a:t> </a:t>
            </a:r>
            <a:r>
              <a:rPr lang="en-US" baseline="0" dirty="0" err="1"/>
              <a:t>chống</a:t>
            </a:r>
            <a:r>
              <a:rPr lang="en-US" baseline="0" dirty="0"/>
              <a:t> </a:t>
            </a:r>
            <a:r>
              <a:rPr lang="en-US" baseline="0" dirty="0" err="1"/>
              <a:t>xói</a:t>
            </a:r>
            <a:r>
              <a:rPr lang="en-US" baseline="0" dirty="0"/>
              <a:t> </a:t>
            </a:r>
            <a:r>
              <a:rPr lang="en-US" baseline="0" dirty="0" err="1"/>
              <a:t>mòn</a:t>
            </a:r>
            <a:r>
              <a:rPr lang="en-US" baseline="0" dirty="0"/>
              <a:t>. </a:t>
            </a:r>
            <a:r>
              <a:rPr lang="en-US" baseline="0" dirty="0" err="1"/>
              <a:t>Chính</a:t>
            </a:r>
            <a:r>
              <a:rPr lang="en-US" baseline="0" dirty="0"/>
              <a:t> </a:t>
            </a:r>
            <a:r>
              <a:rPr lang="en-US" baseline="0" dirty="0" err="1"/>
              <a:t>vì</a:t>
            </a:r>
            <a:r>
              <a:rPr lang="en-US" baseline="0" dirty="0"/>
              <a:t> </a:t>
            </a:r>
            <a:r>
              <a:rPr lang="en-US" baseline="0" dirty="0" err="1"/>
              <a:t>vậy</a:t>
            </a:r>
            <a:r>
              <a:rPr lang="en-US" baseline="0" dirty="0"/>
              <a:t> </a:t>
            </a:r>
            <a:r>
              <a:rPr lang="en-US" baseline="0" dirty="0" err="1"/>
              <a:t>thật</a:t>
            </a:r>
            <a:r>
              <a:rPr lang="en-US" baseline="0" dirty="0"/>
              <a:t> </a:t>
            </a:r>
            <a:r>
              <a:rPr lang="en-US" baseline="0" dirty="0" err="1"/>
              <a:t>đúng</a:t>
            </a:r>
            <a:r>
              <a:rPr lang="en-US" baseline="0" dirty="0"/>
              <a:t> </a:t>
            </a:r>
            <a:r>
              <a:rPr lang="en-US" baseline="0" dirty="0" err="1"/>
              <a:t>khi</a:t>
            </a:r>
            <a:r>
              <a:rPr lang="en-US" baseline="0" dirty="0"/>
              <a:t> </a:t>
            </a:r>
            <a:r>
              <a:rPr lang="en-US" baseline="0" dirty="0" err="1"/>
              <a:t>cho</a:t>
            </a:r>
            <a:r>
              <a:rPr lang="en-US" baseline="0" dirty="0"/>
              <a:t> </a:t>
            </a:r>
            <a:r>
              <a:rPr lang="en-US" baseline="0" dirty="0" err="1"/>
              <a:t>rằng</a:t>
            </a:r>
            <a:r>
              <a:rPr lang="en-US" baseline="0" dirty="0"/>
              <a:t>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chính</a:t>
            </a:r>
            <a:r>
              <a:rPr lang="en-US" baseline="0" dirty="0"/>
              <a:t> </a:t>
            </a:r>
            <a:r>
              <a:rPr lang="en-US" baseline="0" dirty="0" err="1"/>
              <a:t>là</a:t>
            </a:r>
            <a:r>
              <a:rPr lang="en-US" baseline="0" dirty="0"/>
              <a:t>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của</a:t>
            </a:r>
            <a:r>
              <a:rPr lang="en-US" baseline="0" dirty="0"/>
              <a:t> </a:t>
            </a:r>
            <a:r>
              <a:rPr lang="en-US" baseline="0" dirty="0" err="1"/>
              <a:t>chúng</a:t>
            </a:r>
            <a:r>
              <a:rPr lang="en-US" baseline="0" dirty="0"/>
              <a:t> ta. </a:t>
            </a:r>
            <a:r>
              <a:rPr lang="en-US" baseline="0" dirty="0" err="1"/>
              <a:t>Bảo</a:t>
            </a:r>
            <a:r>
              <a:rPr lang="en-US" baseline="0" dirty="0"/>
              <a:t> </a:t>
            </a:r>
            <a:r>
              <a:rPr lang="en-US" baseline="0" dirty="0" err="1"/>
              <a:t>vệ</a:t>
            </a:r>
            <a:r>
              <a:rPr lang="en-US" baseline="0" dirty="0"/>
              <a:t> </a:t>
            </a:r>
            <a:r>
              <a:rPr lang="en-US" baseline="0" dirty="0" err="1"/>
              <a:t>rừng</a:t>
            </a:r>
            <a:r>
              <a:rPr lang="en-US" baseline="0" dirty="0"/>
              <a:t> </a:t>
            </a:r>
            <a:r>
              <a:rPr lang="en-US" baseline="0" dirty="0" err="1"/>
              <a:t>không</a:t>
            </a:r>
            <a:r>
              <a:rPr lang="en-US" baseline="0" dirty="0"/>
              <a:t> </a:t>
            </a:r>
            <a:r>
              <a:rPr lang="en-US" baseline="0" dirty="0" err="1"/>
              <a:t>chỉ</a:t>
            </a:r>
            <a:r>
              <a:rPr lang="en-US" baseline="0" dirty="0"/>
              <a:t> </a:t>
            </a:r>
            <a:r>
              <a:rPr lang="en-US" baseline="0" dirty="0" err="1"/>
              <a:t>là</a:t>
            </a:r>
            <a:r>
              <a:rPr lang="en-US" baseline="0" dirty="0"/>
              <a:t> </a:t>
            </a:r>
            <a:r>
              <a:rPr lang="en-US" baseline="0" dirty="0" err="1"/>
              <a:t>công</a:t>
            </a:r>
            <a:r>
              <a:rPr lang="en-US" baseline="0" dirty="0"/>
              <a:t> </a:t>
            </a:r>
            <a:r>
              <a:rPr lang="en-US" baseline="0" dirty="0" err="1"/>
              <a:t>việc</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lớn</a:t>
            </a:r>
            <a:r>
              <a:rPr lang="en-US" baseline="0" dirty="0"/>
              <a:t> </a:t>
            </a:r>
            <a:r>
              <a:rPr lang="en-US" baseline="0" dirty="0" err="1"/>
              <a:t>mà</a:t>
            </a:r>
            <a:r>
              <a:rPr lang="en-US" baseline="0" dirty="0"/>
              <a:t> </a:t>
            </a:r>
            <a:r>
              <a:rPr lang="en-US" baseline="0" dirty="0" err="1"/>
              <a:t>ngay</a:t>
            </a:r>
            <a:r>
              <a:rPr lang="en-US" baseline="0" dirty="0"/>
              <a:t> </a:t>
            </a:r>
            <a:r>
              <a:rPr lang="en-US" baseline="0" dirty="0" err="1"/>
              <a:t>cả</a:t>
            </a:r>
            <a:r>
              <a:rPr lang="en-US" baseline="0" dirty="0"/>
              <a:t> </a:t>
            </a:r>
            <a:r>
              <a:rPr lang="en-US" baseline="0" dirty="0" err="1"/>
              <a:t>các</a:t>
            </a:r>
            <a:r>
              <a:rPr lang="en-US" baseline="0" dirty="0"/>
              <a:t> </a:t>
            </a:r>
            <a:r>
              <a:rPr lang="en-US" baseline="0" dirty="0" err="1"/>
              <a:t>bạn</a:t>
            </a:r>
            <a:r>
              <a:rPr lang="en-US" baseline="0" dirty="0"/>
              <a:t> </a:t>
            </a:r>
            <a:r>
              <a:rPr lang="en-US" baseline="0" dirty="0" err="1"/>
              <a:t>nhỏ</a:t>
            </a:r>
            <a:r>
              <a:rPr lang="en-US" baseline="0" dirty="0"/>
              <a:t> </a:t>
            </a:r>
            <a:r>
              <a:rPr lang="en-US" baseline="0" dirty="0" err="1"/>
              <a:t>cũng</a:t>
            </a:r>
            <a:r>
              <a:rPr lang="en-US" baseline="0" dirty="0"/>
              <a:t> </a:t>
            </a:r>
            <a:r>
              <a:rPr lang="en-US" baseline="0" dirty="0" err="1"/>
              <a:t>có</a:t>
            </a:r>
            <a:r>
              <a:rPr lang="en-US" baseline="0" dirty="0"/>
              <a:t> </a:t>
            </a:r>
            <a:r>
              <a:rPr lang="en-US" baseline="0" dirty="0" err="1"/>
              <a:t>thể</a:t>
            </a:r>
            <a:r>
              <a:rPr lang="en-US" baseline="0" dirty="0"/>
              <a:t> </a:t>
            </a:r>
            <a:r>
              <a:rPr lang="en-US" baseline="0" dirty="0" err="1"/>
              <a:t>làm</a:t>
            </a:r>
            <a:r>
              <a:rPr lang="en-US" baseline="0" dirty="0"/>
              <a:t> </a:t>
            </a:r>
            <a:r>
              <a:rPr lang="en-US" baseline="0" dirty="0" err="1"/>
              <a:t>được</a:t>
            </a:r>
            <a:r>
              <a:rPr lang="en-US" baseline="0" dirty="0"/>
              <a:t> </a:t>
            </a:r>
            <a:r>
              <a:rPr lang="en-US" baseline="0" dirty="0" err="1"/>
              <a:t>nếu</a:t>
            </a:r>
            <a:r>
              <a:rPr lang="en-US" baseline="0" dirty="0"/>
              <a:t> </a:t>
            </a:r>
            <a:r>
              <a:rPr lang="en-US" baseline="0" dirty="0" err="1"/>
              <a:t>có</a:t>
            </a:r>
            <a:r>
              <a:rPr lang="en-US" baseline="0" dirty="0"/>
              <a:t> </a:t>
            </a:r>
            <a:r>
              <a:rPr lang="en-US" baseline="0" dirty="0" err="1"/>
              <a:t>tình</a:t>
            </a:r>
            <a:r>
              <a:rPr lang="en-US" baseline="0" dirty="0"/>
              <a:t> </a:t>
            </a:r>
            <a:r>
              <a:rPr lang="en-US" baseline="0" dirty="0" err="1"/>
              <a:t>yêu</a:t>
            </a:r>
            <a:r>
              <a:rPr lang="en-US" baseline="0" dirty="0"/>
              <a:t> </a:t>
            </a:r>
            <a:r>
              <a:rPr lang="en-US" baseline="0" dirty="0" err="1"/>
              <a:t>đủ</a:t>
            </a:r>
            <a:r>
              <a:rPr lang="en-US" baseline="0" dirty="0"/>
              <a:t> </a:t>
            </a:r>
            <a:r>
              <a:rPr lang="en-US" baseline="0" dirty="0" err="1"/>
              <a:t>lớn</a:t>
            </a:r>
            <a:r>
              <a:rPr lang="en-US" baseline="0" dirty="0"/>
              <a:t> </a:t>
            </a:r>
            <a:r>
              <a:rPr lang="en-US" baseline="0" dirty="0" err="1"/>
              <a:t>với</a:t>
            </a:r>
            <a:r>
              <a:rPr lang="en-US" baseline="0" dirty="0"/>
              <a:t> </a:t>
            </a:r>
            <a:r>
              <a:rPr lang="en-US" baseline="0" dirty="0" err="1"/>
              <a:t>rừng</a:t>
            </a:r>
            <a:r>
              <a:rPr lang="en-US" baseline="0" dirty="0"/>
              <a:t> . </a:t>
            </a:r>
            <a:r>
              <a:rPr lang="en-US" baseline="0" dirty="0" err="1"/>
              <a:t>Và</a:t>
            </a:r>
            <a:r>
              <a:rPr lang="en-US" baseline="0" dirty="0"/>
              <a:t> </a:t>
            </a:r>
            <a:r>
              <a:rPr lang="en-US" baseline="0" dirty="0" err="1"/>
              <a:t>ngày</a:t>
            </a:r>
            <a:r>
              <a:rPr lang="en-US" baseline="0" dirty="0"/>
              <a:t> </a:t>
            </a:r>
            <a:r>
              <a:rPr lang="en-US" baseline="0" dirty="0" err="1"/>
              <a:t>hôm</a:t>
            </a:r>
            <a:r>
              <a:rPr lang="en-US" baseline="0" dirty="0"/>
              <a:t> nay qua </a:t>
            </a:r>
            <a:r>
              <a:rPr lang="en-US" baseline="0" dirty="0" err="1"/>
              <a:t>bài</a:t>
            </a:r>
            <a:r>
              <a:rPr lang="en-US" baseline="0" dirty="0"/>
              <a:t> </a:t>
            </a:r>
            <a:r>
              <a:rPr lang="en-US" baseline="0" dirty="0" err="1"/>
              <a:t>tập</a:t>
            </a:r>
            <a:r>
              <a:rPr lang="en-US" baseline="0" dirty="0"/>
              <a:t> </a:t>
            </a:r>
            <a:r>
              <a:rPr lang="en-US" baseline="0" dirty="0" err="1"/>
              <a:t>đọc</a:t>
            </a:r>
            <a:r>
              <a:rPr lang="en-US" baseline="0" dirty="0"/>
              <a:t> </a:t>
            </a:r>
            <a:r>
              <a:rPr lang="en-US" baseline="0" dirty="0" err="1"/>
              <a:t>người</a:t>
            </a:r>
            <a:r>
              <a:rPr lang="en-US" baseline="0" dirty="0"/>
              <a:t> </a:t>
            </a:r>
            <a:r>
              <a:rPr lang="en-US" baseline="0" dirty="0" err="1"/>
              <a:t>gác</a:t>
            </a:r>
            <a:r>
              <a:rPr lang="en-US" baseline="0" dirty="0"/>
              <a:t> </a:t>
            </a:r>
            <a:r>
              <a:rPr lang="en-US" baseline="0" dirty="0" err="1"/>
              <a:t>rừng</a:t>
            </a:r>
            <a:r>
              <a:rPr lang="en-US" baseline="0" dirty="0"/>
              <a:t> </a:t>
            </a:r>
            <a:r>
              <a:rPr lang="en-US" baseline="0" dirty="0" err="1"/>
              <a:t>tí</a:t>
            </a:r>
            <a:r>
              <a:rPr lang="en-US" baseline="0" dirty="0"/>
              <a:t> hon. </a:t>
            </a:r>
            <a:r>
              <a:rPr lang="en-US" baseline="0" dirty="0" err="1"/>
              <a:t>Cta</a:t>
            </a:r>
            <a:r>
              <a:rPr lang="en-US" baseline="0" dirty="0"/>
              <a:t> </a:t>
            </a:r>
            <a:r>
              <a:rPr lang="en-US" baseline="0" dirty="0" err="1"/>
              <a:t>sẽ</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về</a:t>
            </a:r>
            <a:r>
              <a:rPr lang="en-US" baseline="0" dirty="0"/>
              <a:t> 1 </a:t>
            </a:r>
            <a:r>
              <a:rPr lang="en-US" baseline="0" dirty="0" err="1"/>
              <a:t>cậu</a:t>
            </a:r>
            <a:r>
              <a:rPr lang="en-US" baseline="0" dirty="0"/>
              <a:t> </a:t>
            </a:r>
            <a:r>
              <a:rPr lang="en-US" baseline="0" dirty="0" err="1"/>
              <a:t>nhỏ</a:t>
            </a:r>
            <a:r>
              <a:rPr lang="en-US" baseline="0" dirty="0"/>
              <a:t> </a:t>
            </a:r>
            <a:r>
              <a:rPr lang="en-US" baseline="0" dirty="0" err="1"/>
              <a:t>vô</a:t>
            </a:r>
            <a:r>
              <a:rPr lang="en-US" baseline="0" dirty="0"/>
              <a:t> </a:t>
            </a:r>
            <a:r>
              <a:rPr lang="en-US" baseline="0" dirty="0" err="1"/>
              <a:t>cùng</a:t>
            </a:r>
            <a:r>
              <a:rPr lang="en-US" baseline="0" dirty="0"/>
              <a:t> </a:t>
            </a:r>
            <a:r>
              <a:rPr lang="en-US" baseline="0" dirty="0" err="1"/>
              <a:t>thông</a:t>
            </a:r>
            <a:r>
              <a:rPr lang="en-US" baseline="0" dirty="0"/>
              <a:t> minh </a:t>
            </a:r>
            <a:r>
              <a:rPr lang="en-US" baseline="0" dirty="0" err="1"/>
              <a:t>và</a:t>
            </a:r>
            <a:r>
              <a:rPr lang="en-US" baseline="0" dirty="0"/>
              <a:t> dung </a:t>
            </a:r>
            <a:r>
              <a:rPr lang="en-US" baseline="0" dirty="0" err="1"/>
              <a:t>cảm</a:t>
            </a:r>
            <a:r>
              <a:rPr lang="en-US" baseline="0" dirty="0"/>
              <a:t> </a:t>
            </a:r>
            <a:r>
              <a:rPr lang="en-US" baseline="0" dirty="0" err="1"/>
              <a:t>đã</a:t>
            </a:r>
            <a:r>
              <a:rPr lang="en-US" baseline="0" dirty="0"/>
              <a:t> </a:t>
            </a:r>
            <a:r>
              <a:rPr lang="en-US" baseline="0" dirty="0" err="1"/>
              <a:t>phối</a:t>
            </a:r>
            <a:r>
              <a:rPr lang="en-US" baseline="0" dirty="0"/>
              <a:t> </a:t>
            </a:r>
            <a:r>
              <a:rPr lang="en-US" baseline="0" dirty="0" err="1"/>
              <a:t>hợp</a:t>
            </a:r>
            <a:r>
              <a:rPr lang="en-US" baseline="0" dirty="0"/>
              <a:t> </a:t>
            </a:r>
            <a:r>
              <a:rPr lang="en-US" baseline="0" dirty="0" err="1"/>
              <a:t>với</a:t>
            </a:r>
            <a:r>
              <a:rPr lang="en-US" baseline="0" dirty="0"/>
              <a:t> </a:t>
            </a:r>
            <a:r>
              <a:rPr lang="en-US" baseline="0" dirty="0" err="1"/>
              <a:t>công</a:t>
            </a:r>
            <a:r>
              <a:rPr lang="en-US" baseline="0" dirty="0"/>
              <a:t> an </a:t>
            </a:r>
            <a:r>
              <a:rPr lang="en-US" baseline="0" dirty="0" err="1"/>
              <a:t>để</a:t>
            </a:r>
            <a:r>
              <a:rPr lang="en-US" baseline="0" dirty="0"/>
              <a:t> </a:t>
            </a:r>
            <a:r>
              <a:rPr lang="en-US" baseline="0" dirty="0" err="1"/>
              <a:t>vây</a:t>
            </a:r>
            <a:r>
              <a:rPr lang="en-US" baseline="0" dirty="0"/>
              <a:t> </a:t>
            </a:r>
            <a:r>
              <a:rPr lang="en-US" baseline="0" dirty="0" err="1"/>
              <a:t>bắt</a:t>
            </a:r>
            <a:r>
              <a:rPr lang="en-US" baseline="0" dirty="0"/>
              <a:t> </a:t>
            </a:r>
            <a:r>
              <a:rPr lang="en-US" baseline="0" dirty="0" err="1"/>
              <a:t>bọn</a:t>
            </a:r>
            <a:r>
              <a:rPr lang="en-US" baseline="0" dirty="0"/>
              <a:t> </a:t>
            </a:r>
            <a:r>
              <a:rPr lang="en-US" baseline="0" dirty="0" err="1"/>
              <a:t>trộm</a:t>
            </a:r>
            <a:r>
              <a:rPr lang="en-US" baseline="0" dirty="0"/>
              <a:t> </a:t>
            </a:r>
            <a:r>
              <a:rPr lang="en-US" baseline="0" dirty="0" err="1"/>
              <a:t>gỗ</a:t>
            </a:r>
            <a:r>
              <a:rPr lang="en-US" baseline="0" dirty="0"/>
              <a:t> </a:t>
            </a:r>
            <a:r>
              <a:rPr lang="en-US" baseline="0" dirty="0" err="1"/>
              <a:t>xấu</a:t>
            </a:r>
            <a:r>
              <a:rPr lang="en-US" baseline="0" dirty="0"/>
              <a:t> </a:t>
            </a:r>
            <a:r>
              <a:rPr lang="en-US" baseline="0" dirty="0" err="1"/>
              <a:t>xa</a:t>
            </a:r>
            <a:r>
              <a:rPr lang="en-US" baseline="0" dirty="0"/>
              <a:t>. </a:t>
            </a:r>
            <a:r>
              <a:rPr lang="en-US" baseline="0" dirty="0" err="1"/>
              <a:t>Vậy</a:t>
            </a:r>
            <a:r>
              <a:rPr lang="en-US" baseline="0" dirty="0"/>
              <a:t> </a:t>
            </a:r>
            <a:r>
              <a:rPr lang="en-US" baseline="0" dirty="0" err="1"/>
              <a:t>câu</a:t>
            </a:r>
            <a:r>
              <a:rPr lang="en-US" baseline="0" dirty="0"/>
              <a:t> </a:t>
            </a:r>
            <a:r>
              <a:rPr lang="en-US" baseline="0" dirty="0" err="1"/>
              <a:t>chuyện</a:t>
            </a:r>
            <a:r>
              <a:rPr lang="en-US" baseline="0" dirty="0"/>
              <a:t> </a:t>
            </a:r>
            <a:r>
              <a:rPr lang="en-US" baseline="0" dirty="0" err="1"/>
              <a:t>ấy</a:t>
            </a:r>
            <a:r>
              <a:rPr lang="en-US" baseline="0" dirty="0"/>
              <a:t> </a:t>
            </a:r>
            <a:r>
              <a:rPr lang="en-US" baseline="0" dirty="0" err="1"/>
              <a:t>diễn</a:t>
            </a:r>
            <a:r>
              <a:rPr lang="en-US" baseline="0" dirty="0"/>
              <a:t> </a:t>
            </a:r>
            <a:r>
              <a:rPr lang="en-US" baseline="0" dirty="0" err="1"/>
              <a:t>ra</a:t>
            </a:r>
            <a:r>
              <a:rPr lang="en-US" baseline="0" dirty="0"/>
              <a:t> </a:t>
            </a:r>
            <a:r>
              <a:rPr lang="en-US" baseline="0" dirty="0" err="1"/>
              <a:t>ntn</a:t>
            </a:r>
            <a:r>
              <a:rPr lang="en-US" baseline="0" dirty="0"/>
              <a:t>? </a:t>
            </a:r>
            <a:r>
              <a:rPr lang="en-US" baseline="0" dirty="0" err="1"/>
              <a:t>Chúng</a:t>
            </a:r>
            <a:r>
              <a:rPr lang="en-US" baseline="0" dirty="0"/>
              <a:t> ta </a:t>
            </a:r>
            <a:r>
              <a:rPr lang="en-US" baseline="0" dirty="0" err="1"/>
              <a:t>sẽ</a:t>
            </a:r>
            <a:r>
              <a:rPr lang="en-US" baseline="0" dirty="0"/>
              <a:t> </a:t>
            </a:r>
            <a:r>
              <a:rPr lang="en-US" baseline="0" dirty="0" err="1"/>
              <a:t>cùng</a:t>
            </a:r>
            <a:r>
              <a:rPr lang="en-US" baseline="0" dirty="0"/>
              <a:t> </a:t>
            </a:r>
            <a:r>
              <a:rPr lang="en-US" baseline="0" dirty="0" err="1"/>
              <a:t>tìm</a:t>
            </a:r>
            <a:r>
              <a:rPr lang="en-US" baseline="0" dirty="0"/>
              <a:t> </a:t>
            </a:r>
            <a:r>
              <a:rPr lang="en-US" baseline="0" dirty="0" err="1"/>
              <a:t>hiểu</a:t>
            </a:r>
            <a:r>
              <a:rPr lang="en-US" baseline="0" dirty="0"/>
              <a:t> qua </a:t>
            </a:r>
            <a:r>
              <a:rPr lang="en-US" baseline="0" dirty="0" err="1"/>
              <a:t>phần</a:t>
            </a:r>
            <a:r>
              <a:rPr lang="en-US" baseline="0" dirty="0"/>
              <a:t> </a:t>
            </a:r>
            <a:r>
              <a:rPr lang="en-US" baseline="0" dirty="0" err="1"/>
              <a:t>luyện</a:t>
            </a:r>
            <a:r>
              <a:rPr lang="en-US" baseline="0" dirty="0"/>
              <a:t> </a:t>
            </a:r>
            <a:r>
              <a:rPr lang="en-US" baseline="0" dirty="0" err="1"/>
              <a:t>đọc</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27B1478C-ED6A-40B0-AACC-BE1D223FC806}" type="slidenum">
              <a:rPr lang="zh-CN" altLang="en-US" smtClean="0"/>
              <a:t>10</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Bạn</a:t>
            </a:r>
            <a:r>
              <a:rPr lang="en-US" altLang="zh-CN" dirty="0"/>
              <a:t> </a:t>
            </a:r>
            <a:r>
              <a:rPr lang="en-US" altLang="zh-CN" dirty="0" err="1"/>
              <a:t>nhỏ</a:t>
            </a:r>
            <a:r>
              <a:rPr lang="en-US" altLang="zh-CN" baseline="0" dirty="0"/>
              <a:t> </a:t>
            </a:r>
            <a:r>
              <a:rPr lang="en-US" altLang="zh-CN" baseline="0" dirty="0" err="1"/>
              <a:t>đã</a:t>
            </a:r>
            <a:r>
              <a:rPr lang="en-US" altLang="zh-CN" baseline="0" dirty="0"/>
              <a:t> </a:t>
            </a:r>
            <a:r>
              <a:rPr lang="en-US" altLang="zh-CN" baseline="0" dirty="0" err="1"/>
              <a:t>rất</a:t>
            </a:r>
            <a:r>
              <a:rPr lang="en-US" altLang="zh-CN" baseline="0" dirty="0"/>
              <a:t> </a:t>
            </a:r>
            <a:r>
              <a:rPr lang="en-US" altLang="zh-CN" baseline="0" dirty="0" err="1"/>
              <a:t>thông</a:t>
            </a:r>
            <a:r>
              <a:rPr lang="en-US" altLang="zh-CN" baseline="0" dirty="0"/>
              <a:t> minh </a:t>
            </a:r>
            <a:r>
              <a:rPr lang="en-US" altLang="zh-CN" baseline="0" dirty="0" err="1"/>
              <a:t>nhanh</a:t>
            </a:r>
            <a:r>
              <a:rPr lang="en-US" altLang="zh-CN" baseline="0" dirty="0"/>
              <a:t> </a:t>
            </a:r>
            <a:r>
              <a:rPr lang="en-US" altLang="zh-CN" baseline="0" dirty="0" err="1"/>
              <a:t>trí</a:t>
            </a:r>
            <a:r>
              <a:rPr lang="en-US" altLang="zh-CN" baseline="0" dirty="0"/>
              <a:t> </a:t>
            </a:r>
            <a:r>
              <a:rPr lang="en-US" altLang="zh-CN" baseline="0" dirty="0" err="1"/>
              <a:t>và</a:t>
            </a:r>
            <a:r>
              <a:rPr lang="en-US" altLang="zh-CN" baseline="0" dirty="0"/>
              <a:t> </a:t>
            </a:r>
            <a:r>
              <a:rPr lang="en-US" altLang="zh-CN" baseline="0" dirty="0" err="1"/>
              <a:t>biết</a:t>
            </a:r>
            <a:r>
              <a:rPr lang="en-US" altLang="zh-CN" baseline="0" dirty="0"/>
              <a:t> </a:t>
            </a:r>
            <a:r>
              <a:rPr lang="en-US" altLang="zh-CN" baseline="0" dirty="0" err="1"/>
              <a:t>thắc</a:t>
            </a:r>
            <a:r>
              <a:rPr lang="en-US" altLang="zh-CN" baseline="0" dirty="0"/>
              <a:t> </a:t>
            </a:r>
            <a:r>
              <a:rPr lang="en-US" altLang="zh-CN" baseline="0" dirty="0" err="1"/>
              <a:t>mắc</a:t>
            </a:r>
            <a:r>
              <a:rPr lang="en-US" altLang="zh-CN" baseline="0" dirty="0"/>
              <a:t> </a:t>
            </a:r>
            <a:r>
              <a:rPr lang="en-US" altLang="zh-CN" baseline="0" dirty="0" err="1"/>
              <a:t>về</a:t>
            </a:r>
            <a:r>
              <a:rPr lang="en-US" altLang="zh-CN" baseline="0" dirty="0"/>
              <a:t> </a:t>
            </a:r>
            <a:r>
              <a:rPr lang="en-US" altLang="zh-CN" baseline="0" dirty="0" err="1"/>
              <a:t>những</a:t>
            </a:r>
            <a:r>
              <a:rPr lang="en-US" altLang="zh-CN" baseline="0" dirty="0"/>
              <a:t> </a:t>
            </a:r>
            <a:r>
              <a:rPr lang="en-US" altLang="zh-CN" baseline="0" dirty="0" err="1"/>
              <a:t>dấu</a:t>
            </a:r>
            <a:r>
              <a:rPr lang="en-US" altLang="zh-CN" baseline="0" dirty="0"/>
              <a:t> </a:t>
            </a:r>
            <a:r>
              <a:rPr lang="en-US" altLang="zh-CN" baseline="0" dirty="0" err="1"/>
              <a:t>chân</a:t>
            </a:r>
            <a:r>
              <a:rPr lang="en-US" altLang="zh-CN" baseline="0" dirty="0"/>
              <a:t> </a:t>
            </a:r>
            <a:r>
              <a:rPr lang="en-US" altLang="zh-CN" baseline="0" dirty="0" err="1"/>
              <a:t>lạ</a:t>
            </a:r>
            <a:r>
              <a:rPr lang="en-US" altLang="zh-CN" baseline="0" dirty="0"/>
              <a:t>. </a:t>
            </a:r>
            <a:r>
              <a:rPr lang="en-US" altLang="zh-CN" baseline="0" dirty="0" err="1"/>
              <a:t>Biết</a:t>
            </a:r>
            <a:r>
              <a:rPr lang="en-US" altLang="zh-CN" baseline="0" dirty="0"/>
              <a:t> </a:t>
            </a:r>
            <a:r>
              <a:rPr lang="en-US" altLang="zh-CN" baseline="0" dirty="0" err="1"/>
              <a:t>lừa</a:t>
            </a:r>
            <a:r>
              <a:rPr lang="en-US" altLang="zh-CN" baseline="0" dirty="0"/>
              <a:t> </a:t>
            </a:r>
            <a:r>
              <a:rPr lang="en-US" altLang="zh-CN" baseline="0" dirty="0" err="1"/>
              <a:t>lúc</a:t>
            </a:r>
            <a:r>
              <a:rPr lang="en-US" altLang="zh-CN" baseline="0" dirty="0"/>
              <a:t> </a:t>
            </a:r>
            <a:r>
              <a:rPr lang="en-US" altLang="zh-CN" baseline="0" dirty="0" err="1"/>
              <a:t>bọn</a:t>
            </a:r>
            <a:r>
              <a:rPr lang="en-US" altLang="zh-CN" baseline="0" dirty="0"/>
              <a:t> </a:t>
            </a:r>
            <a:r>
              <a:rPr lang="en-US" altLang="zh-CN" baseline="0" dirty="0" err="1"/>
              <a:t>trộm</a:t>
            </a:r>
            <a:r>
              <a:rPr lang="en-US" altLang="zh-CN" baseline="0" dirty="0"/>
              <a:t> </a:t>
            </a:r>
            <a:r>
              <a:rPr lang="en-US" altLang="zh-CN" baseline="0" dirty="0" err="1"/>
              <a:t>sơ</a:t>
            </a:r>
            <a:r>
              <a:rPr lang="en-US" altLang="zh-CN" baseline="0" dirty="0"/>
              <a:t> </a:t>
            </a:r>
            <a:r>
              <a:rPr lang="en-US" altLang="zh-CN" baseline="0" dirty="0" err="1"/>
              <a:t>hở</a:t>
            </a:r>
            <a:r>
              <a:rPr lang="en-US" altLang="zh-CN" baseline="0" dirty="0"/>
              <a:t> </a:t>
            </a:r>
            <a:r>
              <a:rPr lang="en-US" altLang="zh-CN" baseline="0" dirty="0" err="1"/>
              <a:t>mới</a:t>
            </a:r>
            <a:r>
              <a:rPr lang="en-US" altLang="zh-CN" baseline="0" dirty="0"/>
              <a:t> </a:t>
            </a:r>
            <a:r>
              <a:rPr lang="en-US" altLang="zh-CN" baseline="0" dirty="0" err="1"/>
              <a:t>chạy</a:t>
            </a:r>
            <a:r>
              <a:rPr lang="en-US" altLang="zh-CN" baseline="0" dirty="0"/>
              <a:t> </a:t>
            </a:r>
            <a:r>
              <a:rPr lang="en-US" altLang="zh-CN" baseline="0" dirty="0" err="1"/>
              <a:t>về</a:t>
            </a:r>
            <a:r>
              <a:rPr lang="en-US" altLang="zh-CN" baseline="0" dirty="0"/>
              <a:t> </a:t>
            </a:r>
            <a:r>
              <a:rPr lang="en-US" altLang="zh-CN" baseline="0" dirty="0" err="1"/>
              <a:t>để</a:t>
            </a:r>
            <a:r>
              <a:rPr lang="en-US" altLang="zh-CN" baseline="0" dirty="0"/>
              <a:t> </a:t>
            </a:r>
            <a:r>
              <a:rPr lang="en-US" altLang="zh-CN" baseline="0" dirty="0" err="1"/>
              <a:t>báo</a:t>
            </a:r>
            <a:r>
              <a:rPr lang="en-US" altLang="zh-CN" baseline="0" dirty="0"/>
              <a:t> conga n </a:t>
            </a:r>
            <a:r>
              <a:rPr lang="en-US" altLang="zh-CN" baseline="0" dirty="0" err="1"/>
              <a:t>để</a:t>
            </a:r>
            <a:r>
              <a:rPr lang="en-US" altLang="zh-CN" baseline="0" dirty="0"/>
              <a:t> k </a:t>
            </a:r>
            <a:r>
              <a:rPr lang="en-US" altLang="zh-CN" baseline="0" dirty="0" err="1"/>
              <a:t>bị</a:t>
            </a:r>
            <a:r>
              <a:rPr lang="en-US" altLang="zh-CN" baseline="0" dirty="0"/>
              <a:t> </a:t>
            </a:r>
            <a:r>
              <a:rPr lang="en-US" altLang="zh-CN" baseline="0" dirty="0" err="1"/>
              <a:t>lộ</a:t>
            </a:r>
            <a:r>
              <a:rPr lang="en-US" altLang="zh-CN" baseline="0" dirty="0"/>
              <a:t>. </a:t>
            </a:r>
            <a:r>
              <a:rPr lang="en-US" altLang="zh-CN" baseline="0" dirty="0" err="1"/>
              <a:t>Nếu</a:t>
            </a:r>
            <a:r>
              <a:rPr lang="en-US" altLang="zh-CN" baseline="0" dirty="0"/>
              <a:t> </a:t>
            </a:r>
            <a:r>
              <a:rPr lang="en-US" altLang="zh-CN" baseline="0" dirty="0" err="1"/>
              <a:t>bị</a:t>
            </a:r>
            <a:r>
              <a:rPr lang="en-US" altLang="zh-CN" baseline="0" dirty="0"/>
              <a:t> </a:t>
            </a:r>
            <a:r>
              <a:rPr lang="en-US" altLang="zh-CN" baseline="0" dirty="0" err="1"/>
              <a:t>lộ</a:t>
            </a:r>
            <a:r>
              <a:rPr lang="en-US" altLang="zh-CN" baseline="0" dirty="0"/>
              <a:t> </a:t>
            </a:r>
            <a:r>
              <a:rPr lang="en-US" altLang="zh-CN" baseline="0" dirty="0" err="1"/>
              <a:t>thì</a:t>
            </a:r>
            <a:r>
              <a:rPr lang="en-US" altLang="zh-CN" baseline="0" dirty="0"/>
              <a:t> </a:t>
            </a:r>
            <a:r>
              <a:rPr lang="en-US" altLang="zh-CN" baseline="0" dirty="0" err="1"/>
              <a:t>bọn</a:t>
            </a:r>
            <a:r>
              <a:rPr lang="en-US" altLang="zh-CN" baseline="0" dirty="0"/>
              <a:t> </a:t>
            </a:r>
            <a:r>
              <a:rPr lang="en-US" altLang="zh-CN" baseline="0" dirty="0" err="1"/>
              <a:t>trộm</a:t>
            </a:r>
            <a:r>
              <a:rPr lang="en-US" altLang="zh-CN" baseline="0" dirty="0"/>
              <a:t> </a:t>
            </a:r>
            <a:r>
              <a:rPr lang="en-US" altLang="zh-CN" baseline="0" dirty="0" err="1"/>
              <a:t>sẽ</a:t>
            </a:r>
            <a:r>
              <a:rPr lang="en-US" altLang="zh-CN" baseline="0" dirty="0"/>
              <a:t> </a:t>
            </a:r>
            <a:r>
              <a:rPr lang="en-US" altLang="zh-CN" baseline="0" dirty="0" err="1"/>
              <a:t>trốn</a:t>
            </a:r>
            <a:r>
              <a:rPr lang="en-US" altLang="zh-CN" baseline="0" dirty="0"/>
              <a:t> </a:t>
            </a:r>
            <a:r>
              <a:rPr lang="en-US" altLang="zh-CN" baseline="0" dirty="0" err="1"/>
              <a:t>thoát</a:t>
            </a:r>
            <a:r>
              <a:rPr lang="en-US" altLang="zh-CN" baseline="0" dirty="0"/>
              <a:t> </a:t>
            </a:r>
            <a:r>
              <a:rPr lang="en-US" altLang="zh-CN" baseline="0" dirty="0" err="1"/>
              <a:t>và</a:t>
            </a:r>
            <a:r>
              <a:rPr lang="en-US" altLang="zh-CN" baseline="0" dirty="0"/>
              <a:t> </a:t>
            </a:r>
            <a:r>
              <a:rPr lang="en-US" altLang="zh-CN" baseline="0" dirty="0" err="1"/>
              <a:t>ngay</a:t>
            </a:r>
            <a:r>
              <a:rPr lang="en-US" altLang="zh-CN" baseline="0" dirty="0"/>
              <a:t> </a:t>
            </a:r>
            <a:r>
              <a:rPr lang="en-US" altLang="zh-CN" baseline="0" dirty="0" err="1"/>
              <a:t>bản</a:t>
            </a:r>
            <a:r>
              <a:rPr lang="en-US" altLang="zh-CN" baseline="0" dirty="0"/>
              <a:t> </a:t>
            </a:r>
            <a:r>
              <a:rPr lang="en-US" altLang="zh-CN" baseline="0" dirty="0" err="1"/>
              <a:t>thân</a:t>
            </a:r>
            <a:r>
              <a:rPr lang="en-US" altLang="zh-CN" baseline="0" dirty="0"/>
              <a:t> </a:t>
            </a:r>
            <a:r>
              <a:rPr lang="en-US" altLang="zh-CN" baseline="0" dirty="0" err="1"/>
              <a:t>cậu</a:t>
            </a:r>
            <a:r>
              <a:rPr lang="en-US" altLang="zh-CN" baseline="0" dirty="0"/>
              <a:t> </a:t>
            </a:r>
            <a:r>
              <a:rPr lang="en-US" altLang="zh-CN" baseline="0" dirty="0" err="1"/>
              <a:t>cũng</a:t>
            </a:r>
            <a:r>
              <a:rPr lang="en-US" altLang="zh-CN" baseline="0" dirty="0"/>
              <a:t> </a:t>
            </a:r>
            <a:r>
              <a:rPr lang="en-US" altLang="zh-CN" baseline="0" dirty="0" err="1"/>
              <a:t>sẽ</a:t>
            </a:r>
            <a:r>
              <a:rPr lang="en-US" altLang="zh-CN" baseline="0" dirty="0"/>
              <a:t>  </a:t>
            </a:r>
            <a:r>
              <a:rPr lang="en-US" altLang="zh-CN" baseline="0" dirty="0" err="1"/>
              <a:t>gặp</a:t>
            </a:r>
            <a:r>
              <a:rPr lang="en-US" altLang="zh-CN" baseline="0" dirty="0"/>
              <a:t> </a:t>
            </a:r>
            <a:r>
              <a:rPr lang="en-US" altLang="zh-CN" baseline="0" dirty="0" err="1"/>
              <a:t>nguy</a:t>
            </a:r>
            <a:r>
              <a:rPr lang="en-US" altLang="zh-CN" baseline="0" dirty="0"/>
              <a:t> </a:t>
            </a:r>
            <a:r>
              <a:rPr lang="en-US" altLang="zh-CN" baseline="0" dirty="0" err="1"/>
              <a:t>hiểm</a:t>
            </a:r>
            <a:r>
              <a:rPr lang="en-US" altLang="zh-CN" baseline="0" dirty="0"/>
              <a:t>. </a:t>
            </a:r>
            <a:r>
              <a:rPr lang="en-US" altLang="zh-CN" baseline="0" dirty="0" err="1"/>
              <a:t>Ngay</a:t>
            </a:r>
            <a:r>
              <a:rPr lang="en-US" altLang="zh-CN" baseline="0" dirty="0"/>
              <a:t> </a:t>
            </a:r>
            <a:r>
              <a:rPr lang="en-US" altLang="zh-CN" baseline="0" dirty="0" err="1"/>
              <a:t>sau</a:t>
            </a:r>
            <a:r>
              <a:rPr lang="en-US" altLang="zh-CN" baseline="0" dirty="0"/>
              <a:t> </a:t>
            </a:r>
            <a:r>
              <a:rPr lang="en-US" altLang="zh-CN" baseline="0" dirty="0" err="1"/>
              <a:t>đó</a:t>
            </a:r>
            <a:r>
              <a:rPr lang="en-US" altLang="zh-CN" baseline="0" dirty="0"/>
              <a:t> </a:t>
            </a:r>
            <a:r>
              <a:rPr lang="en-US" altLang="zh-CN" baseline="0" dirty="0" err="1"/>
              <a:t>cậu</a:t>
            </a:r>
            <a:r>
              <a:rPr lang="en-US" altLang="zh-CN" baseline="0" dirty="0"/>
              <a:t> </a:t>
            </a:r>
            <a:r>
              <a:rPr lang="en-US" altLang="zh-CN" baseline="0" dirty="0" err="1"/>
              <a:t>còn</a:t>
            </a:r>
            <a:r>
              <a:rPr lang="en-US" altLang="zh-CN" baseline="0" dirty="0"/>
              <a:t> </a:t>
            </a:r>
            <a:r>
              <a:rPr lang="en-US" altLang="zh-CN" baseline="0" dirty="0" err="1"/>
              <a:t>biết</a:t>
            </a:r>
            <a:r>
              <a:rPr lang="en-US" altLang="zh-CN" baseline="0" dirty="0"/>
              <a:t> </a:t>
            </a:r>
            <a:r>
              <a:rPr lang="en-US" altLang="zh-CN" baseline="0" dirty="0" err="1"/>
              <a:t>chạy</a:t>
            </a:r>
            <a:r>
              <a:rPr lang="en-US" altLang="zh-CN" baseline="0" dirty="0"/>
              <a:t> </a:t>
            </a:r>
            <a:r>
              <a:rPr lang="en-US" altLang="zh-CN" baseline="0" dirty="0" err="1"/>
              <a:t>theo</a:t>
            </a:r>
            <a:r>
              <a:rPr lang="en-US" altLang="zh-CN" baseline="0" dirty="0"/>
              <a:t> </a:t>
            </a:r>
            <a:r>
              <a:rPr lang="en-US" altLang="zh-CN" baseline="0" dirty="0" err="1"/>
              <a:t>đường</a:t>
            </a:r>
            <a:r>
              <a:rPr lang="en-US" altLang="zh-CN" baseline="0" dirty="0"/>
              <a:t> </a:t>
            </a:r>
            <a:r>
              <a:rPr lang="en-US" altLang="zh-CN" baseline="0" dirty="0" err="1"/>
              <a:t>tát</a:t>
            </a:r>
            <a:r>
              <a:rPr lang="en-US" altLang="zh-CN" baseline="0" dirty="0"/>
              <a:t> </a:t>
            </a:r>
            <a:r>
              <a:rPr lang="en-US" altLang="zh-CN" baseline="0" dirty="0" err="1"/>
              <a:t>để</a:t>
            </a:r>
            <a:r>
              <a:rPr lang="en-US" altLang="zh-CN" baseline="0" dirty="0"/>
              <a:t> </a:t>
            </a:r>
            <a:r>
              <a:rPr lang="en-US" altLang="zh-CN" baseline="0" dirty="0" err="1"/>
              <a:t>về</a:t>
            </a:r>
            <a:r>
              <a:rPr lang="en-US" altLang="zh-CN" baseline="0" dirty="0"/>
              <a:t> </a:t>
            </a:r>
            <a:r>
              <a:rPr lang="en-US" altLang="zh-CN" baseline="0" dirty="0" err="1"/>
              <a:t>thật</a:t>
            </a:r>
            <a:r>
              <a:rPr lang="en-US" altLang="zh-CN" baseline="0" dirty="0"/>
              <a:t> </a:t>
            </a:r>
            <a:r>
              <a:rPr lang="en-US" altLang="zh-CN" baseline="0" dirty="0" err="1"/>
              <a:t>nhanh</a:t>
            </a:r>
            <a:r>
              <a:rPr lang="en-US" altLang="zh-CN" baseline="0" dirty="0"/>
              <a:t>, </a:t>
            </a:r>
            <a:r>
              <a:rPr lang="en-US" altLang="zh-CN" baseline="0" dirty="0" err="1"/>
              <a:t>kịp</a:t>
            </a:r>
            <a:r>
              <a:rPr lang="en-US" altLang="zh-CN" baseline="0" dirty="0"/>
              <a:t> </a:t>
            </a:r>
            <a:r>
              <a:rPr lang="en-US" altLang="zh-CN" baseline="0" dirty="0" err="1"/>
              <a:t>báo</a:t>
            </a:r>
            <a:r>
              <a:rPr lang="en-US" altLang="zh-CN" baseline="0" dirty="0"/>
              <a:t> </a:t>
            </a:r>
            <a:r>
              <a:rPr lang="en-US" altLang="zh-CN" baseline="0" dirty="0" err="1"/>
              <a:t>cho</a:t>
            </a:r>
            <a:r>
              <a:rPr lang="en-US" altLang="zh-CN" baseline="0" dirty="0"/>
              <a:t> </a:t>
            </a:r>
            <a:r>
              <a:rPr lang="en-US" altLang="zh-CN" baseline="0" dirty="0" err="1"/>
              <a:t>công</a:t>
            </a:r>
            <a:r>
              <a:rPr lang="en-US" altLang="zh-CN" baseline="0" dirty="0"/>
              <a:t> an </a:t>
            </a:r>
            <a:r>
              <a:rPr lang="en-US" altLang="zh-CN" baseline="0" dirty="0" err="1"/>
              <a:t>chứ</a:t>
            </a:r>
            <a:r>
              <a:rPr lang="en-US" altLang="zh-CN" baseline="0" dirty="0"/>
              <a:t> k </a:t>
            </a:r>
            <a:r>
              <a:rPr lang="en-US" altLang="zh-CN" baseline="0" dirty="0" err="1"/>
              <a:t>lvif</a:t>
            </a:r>
            <a:r>
              <a:rPr lang="en-US" altLang="zh-CN" baseline="0" dirty="0"/>
              <a:t> </a:t>
            </a:r>
            <a:r>
              <a:rPr lang="en-US" altLang="zh-CN" baseline="0" dirty="0" err="1"/>
              <a:t>sợ</a:t>
            </a:r>
            <a:r>
              <a:rPr lang="en-US" altLang="zh-CN" baseline="0" dirty="0"/>
              <a:t> </a:t>
            </a:r>
            <a:r>
              <a:rPr lang="en-US" altLang="zh-CN" baseline="0" dirty="0" err="1"/>
              <a:t>hãi</a:t>
            </a:r>
            <a:r>
              <a:rPr lang="en-US" altLang="zh-CN" baseline="0" dirty="0"/>
              <a:t> </a:t>
            </a:r>
            <a:r>
              <a:rPr lang="en-US" altLang="zh-CN" baseline="0" dirty="0" err="1"/>
              <a:t>mà</a:t>
            </a:r>
            <a:r>
              <a:rPr lang="en-US" altLang="zh-CN" baseline="0" dirty="0"/>
              <a:t> </a:t>
            </a:r>
            <a:r>
              <a:rPr lang="en-US" altLang="zh-CN" baseline="0" dirty="0" err="1"/>
              <a:t>giữ</a:t>
            </a:r>
            <a:r>
              <a:rPr lang="en-US" altLang="zh-CN" baseline="0" dirty="0"/>
              <a:t> </a:t>
            </a:r>
            <a:r>
              <a:rPr lang="en-US" altLang="zh-CN" baseline="0" dirty="0" err="1"/>
              <a:t>kín</a:t>
            </a:r>
            <a:r>
              <a:rPr lang="en-US" altLang="zh-CN" baseline="0" dirty="0"/>
              <a:t> </a:t>
            </a:r>
            <a:r>
              <a:rPr lang="en-US" altLang="zh-CN" baseline="0" dirty="0" err="1"/>
              <a:t>câu</a:t>
            </a:r>
            <a:r>
              <a:rPr lang="en-US" altLang="zh-CN" baseline="0" dirty="0"/>
              <a:t> </a:t>
            </a:r>
            <a:r>
              <a:rPr lang="en-US" altLang="zh-CN" baseline="0" dirty="0" err="1"/>
              <a:t>chuyện</a:t>
            </a:r>
            <a:r>
              <a:rPr lang="en-US" altLang="zh-CN" baseline="0" dirty="0"/>
              <a:t>. </a:t>
            </a:r>
            <a:r>
              <a:rPr lang="en-US" altLang="zh-CN" baseline="0" dirty="0" err="1"/>
              <a:t>Vậy</a:t>
            </a:r>
            <a:r>
              <a:rPr lang="en-US" altLang="zh-CN" baseline="0" dirty="0"/>
              <a:t> </a:t>
            </a:r>
            <a:r>
              <a:rPr lang="en-US" altLang="zh-CN" baseline="0" dirty="0" err="1"/>
              <a:t>qtrinhf</a:t>
            </a:r>
            <a:r>
              <a:rPr lang="en-US" altLang="zh-CN" baseline="0" dirty="0"/>
              <a:t> </a:t>
            </a:r>
            <a:r>
              <a:rPr lang="en-US" altLang="zh-CN" baseline="0" dirty="0" err="1"/>
              <a:t>vây</a:t>
            </a:r>
            <a:r>
              <a:rPr lang="en-US" altLang="zh-CN" baseline="0" dirty="0"/>
              <a:t> </a:t>
            </a:r>
            <a:r>
              <a:rPr lang="en-US" altLang="zh-CN" baseline="0" dirty="0" err="1"/>
              <a:t>bắt</a:t>
            </a:r>
            <a:r>
              <a:rPr lang="en-US" altLang="zh-CN" baseline="0" dirty="0"/>
              <a:t> </a:t>
            </a:r>
            <a:r>
              <a:rPr lang="en-US" altLang="zh-CN" baseline="0" dirty="0" err="1"/>
              <a:t>tên</a:t>
            </a:r>
            <a:r>
              <a:rPr lang="en-US" altLang="zh-CN" baseline="0" dirty="0"/>
              <a:t> </a:t>
            </a:r>
            <a:r>
              <a:rPr lang="en-US" altLang="zh-CN" baseline="0" dirty="0" err="1"/>
              <a:t>trộm</a:t>
            </a:r>
            <a:r>
              <a:rPr lang="en-US" altLang="zh-CN" baseline="0" dirty="0"/>
              <a:t> </a:t>
            </a:r>
            <a:r>
              <a:rPr lang="en-US" altLang="zh-CN" baseline="0" dirty="0" err="1"/>
              <a:t>của</a:t>
            </a:r>
            <a:r>
              <a:rPr lang="en-US" altLang="zh-CN" baseline="0" dirty="0"/>
              <a:t> </a:t>
            </a:r>
            <a:r>
              <a:rPr lang="en-US" altLang="zh-CN" baseline="0" dirty="0" err="1"/>
              <a:t>cậu</a:t>
            </a:r>
            <a:r>
              <a:rPr lang="en-US" altLang="zh-CN" baseline="0" dirty="0"/>
              <a:t> </a:t>
            </a:r>
            <a:r>
              <a:rPr lang="en-US" altLang="zh-CN" baseline="0" dirty="0" err="1"/>
              <a:t>bé</a:t>
            </a:r>
            <a:r>
              <a:rPr lang="en-US" altLang="zh-CN" baseline="0" dirty="0"/>
              <a:t> </a:t>
            </a:r>
            <a:r>
              <a:rPr lang="en-US" altLang="zh-CN" baseline="0" dirty="0" err="1"/>
              <a:t>và</a:t>
            </a:r>
            <a:r>
              <a:rPr lang="en-US" altLang="zh-CN" baseline="0" dirty="0"/>
              <a:t> </a:t>
            </a:r>
            <a:r>
              <a:rPr lang="en-US" altLang="zh-CN" baseline="0" dirty="0" err="1"/>
              <a:t>các</a:t>
            </a:r>
            <a:r>
              <a:rPr lang="en-US" altLang="zh-CN" baseline="0" dirty="0"/>
              <a:t> </a:t>
            </a:r>
            <a:r>
              <a:rPr lang="en-US" altLang="zh-CN" baseline="0" dirty="0" err="1"/>
              <a:t>chú</a:t>
            </a:r>
            <a:r>
              <a:rPr lang="en-US" altLang="zh-CN" baseline="0" dirty="0"/>
              <a:t> </a:t>
            </a:r>
            <a:r>
              <a:rPr lang="en-US" altLang="zh-CN" baseline="0" dirty="0" err="1"/>
              <a:t>công</a:t>
            </a:r>
            <a:r>
              <a:rPr lang="en-US" altLang="zh-CN" baseline="0" dirty="0"/>
              <a:t> an </a:t>
            </a:r>
            <a:r>
              <a:rPr lang="en-US" altLang="zh-CN" baseline="0" dirty="0" err="1"/>
              <a:t>ntnao</a:t>
            </a:r>
            <a:r>
              <a:rPr lang="en-US" altLang="zh-CN" baseline="0" dirty="0"/>
              <a:t> </a:t>
            </a:r>
            <a:r>
              <a:rPr lang="en-US" altLang="zh-CN" baseline="0" dirty="0" err="1"/>
              <a:t>cta</a:t>
            </a:r>
            <a:r>
              <a:rPr lang="en-US" altLang="zh-CN" baseline="0" dirty="0"/>
              <a:t> </a:t>
            </a:r>
            <a:r>
              <a:rPr lang="en-US" altLang="zh-CN" baseline="0" dirty="0" err="1"/>
              <a:t>cùng</a:t>
            </a:r>
            <a:r>
              <a:rPr lang="en-US" altLang="zh-CN" baseline="0" dirty="0"/>
              <a:t> </a:t>
            </a:r>
            <a:r>
              <a:rPr lang="en-US" altLang="zh-CN" baseline="0" dirty="0" err="1"/>
              <a:t>nhau</a:t>
            </a:r>
            <a:r>
              <a:rPr lang="en-US" altLang="zh-CN" baseline="0" dirty="0"/>
              <a:t> </a:t>
            </a:r>
            <a:r>
              <a:rPr lang="en-US" altLang="zh-CN" baseline="0" dirty="0" err="1"/>
              <a:t>tìm</a:t>
            </a:r>
            <a:r>
              <a:rPr lang="en-US" altLang="zh-CN" baseline="0" dirty="0"/>
              <a:t> </a:t>
            </a:r>
            <a:r>
              <a:rPr lang="en-US" altLang="zh-CN" baseline="0" dirty="0" err="1"/>
              <a:t>hiểu</a:t>
            </a:r>
            <a:r>
              <a:rPr lang="en-US" altLang="zh-CN" baseline="0" dirty="0"/>
              <a:t> </a:t>
            </a:r>
            <a:r>
              <a:rPr lang="en-US" altLang="zh-CN" baseline="0" dirty="0" err="1"/>
              <a:t>hần</a:t>
            </a:r>
            <a:r>
              <a:rPr lang="en-US" altLang="zh-CN" baseline="0" dirty="0"/>
              <a:t> </a:t>
            </a:r>
            <a:r>
              <a:rPr lang="en-US" altLang="zh-CN" baseline="0" dirty="0" err="1"/>
              <a:t>tiếp</a:t>
            </a:r>
            <a:r>
              <a:rPr lang="en-US" altLang="zh-CN" baseline="0" dirty="0"/>
              <a:t> </a:t>
            </a:r>
            <a:r>
              <a:rPr lang="en-US" altLang="zh-CN" baseline="0" dirty="0" err="1"/>
              <a:t>theo</a:t>
            </a:r>
            <a:r>
              <a:rPr lang="en-US" altLang="zh-CN" baseline="0" dirty="0"/>
              <a:t> </a:t>
            </a:r>
            <a:r>
              <a:rPr lang="en-US" altLang="zh-CN" baseline="0" dirty="0" err="1"/>
              <a:t>nhé</a:t>
            </a:r>
            <a:r>
              <a:rPr lang="en-US" altLang="zh-CN" baseline="0" dirty="0"/>
              <a:t>.</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Tâm</a:t>
            </a:r>
            <a:r>
              <a:rPr lang="en-US" altLang="zh-CN" baseline="0" dirty="0"/>
              <a:t> </a:t>
            </a:r>
            <a:r>
              <a:rPr lang="en-US" altLang="zh-CN" baseline="0" dirty="0" err="1"/>
              <a:t>trnagj</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đêm</a:t>
            </a:r>
            <a:r>
              <a:rPr lang="en-US" altLang="zh-CN" baseline="0" dirty="0"/>
              <a:t> </a:t>
            </a:r>
            <a:r>
              <a:rPr lang="en-US" altLang="zh-CN" baseline="0" dirty="0" err="1"/>
              <a:t>ấy</a:t>
            </a:r>
            <a:r>
              <a:rPr lang="en-US" altLang="zh-CN" baseline="0" dirty="0"/>
              <a:t> </a:t>
            </a:r>
            <a:r>
              <a:rPr lang="en-US" altLang="zh-CN" baseline="0" dirty="0" err="1"/>
              <a:t>đc</a:t>
            </a:r>
            <a:r>
              <a:rPr lang="en-US" altLang="zh-CN" baseline="0" dirty="0"/>
              <a:t> </a:t>
            </a:r>
            <a:r>
              <a:rPr lang="en-US" altLang="zh-CN" baseline="0" dirty="0" err="1"/>
              <a:t>mta</a:t>
            </a:r>
            <a:r>
              <a:rPr lang="en-US" altLang="zh-CN" baseline="0" dirty="0"/>
              <a:t> </a:t>
            </a:r>
            <a:r>
              <a:rPr lang="en-US" altLang="zh-CN" baseline="0" dirty="0" err="1"/>
              <a:t>ntnao</a:t>
            </a:r>
            <a:r>
              <a:rPr lang="en-US" altLang="zh-CN" baseline="0" dirty="0"/>
              <a:t>? </a:t>
            </a:r>
            <a:r>
              <a:rPr lang="en-US" altLang="zh-CN" baseline="0" dirty="0" err="1"/>
              <a:t>Lòng</a:t>
            </a:r>
            <a:r>
              <a:rPr lang="en-US" altLang="zh-CN" baseline="0" dirty="0"/>
              <a:t> </a:t>
            </a:r>
            <a:r>
              <a:rPr lang="en-US" altLang="zh-CN" baseline="0" dirty="0" err="1"/>
              <a:t>như</a:t>
            </a:r>
            <a:r>
              <a:rPr lang="en-US" altLang="zh-CN" baseline="0" dirty="0"/>
              <a:t> </a:t>
            </a:r>
            <a:r>
              <a:rPr lang="en-US" altLang="zh-CN" baseline="0" dirty="0" err="1"/>
              <a:t>lửa</a:t>
            </a:r>
            <a:r>
              <a:rPr lang="en-US" altLang="zh-CN" baseline="0" dirty="0"/>
              <a:t> </a:t>
            </a:r>
            <a:r>
              <a:rPr lang="en-US" altLang="zh-CN" baseline="0" dirty="0" err="1"/>
              <a:t>đốt</a:t>
            </a:r>
            <a:r>
              <a:rPr lang="en-US" altLang="zh-CN" baseline="0" dirty="0"/>
              <a:t>, </a:t>
            </a:r>
            <a:r>
              <a:rPr lang="en-US" altLang="zh-CN" baseline="0" dirty="0" err="1"/>
              <a:t>chắc</a:t>
            </a:r>
            <a:r>
              <a:rPr lang="en-US" altLang="zh-CN" baseline="0" dirty="0"/>
              <a:t> </a:t>
            </a:r>
            <a:r>
              <a:rPr lang="en-US" altLang="zh-CN" baseline="0" dirty="0" err="1"/>
              <a:t>hẳn</a:t>
            </a:r>
            <a:r>
              <a:rPr lang="en-US" altLang="zh-CN" baseline="0" dirty="0"/>
              <a:t>……..</a:t>
            </a:r>
            <a:r>
              <a:rPr lang="en-US" altLang="zh-CN" baseline="0" dirty="0" err="1"/>
              <a:t>Vậy</a:t>
            </a:r>
            <a:r>
              <a:rPr lang="en-US" altLang="zh-CN" baseline="0" dirty="0"/>
              <a:t> </a:t>
            </a:r>
            <a:r>
              <a:rPr lang="en-US" altLang="zh-CN" baseline="0" dirty="0" err="1"/>
              <a:t>khi</a:t>
            </a:r>
            <a:r>
              <a:rPr lang="en-US" altLang="zh-CN" baseline="0" dirty="0"/>
              <a:t> </a:t>
            </a:r>
            <a:r>
              <a:rPr lang="en-US" altLang="zh-CN" baseline="0" dirty="0" err="1"/>
              <a:t>bọn</a:t>
            </a:r>
            <a:r>
              <a:rPr lang="en-US" altLang="zh-CN" baseline="0" dirty="0"/>
              <a:t> </a:t>
            </a:r>
            <a:r>
              <a:rPr lang="en-US" altLang="zh-CN" baseline="0" dirty="0" err="1"/>
              <a:t>trộm</a:t>
            </a:r>
            <a:r>
              <a:rPr lang="en-US" altLang="zh-CN" baseline="0" dirty="0"/>
              <a:t> </a:t>
            </a:r>
            <a:r>
              <a:rPr lang="en-US" altLang="zh-CN" baseline="0" dirty="0" err="1"/>
              <a:t>đến</a:t>
            </a:r>
            <a:r>
              <a:rPr lang="en-US" altLang="zh-CN" baseline="0" dirty="0"/>
              <a:t> </a:t>
            </a:r>
            <a:r>
              <a:rPr lang="en-US" altLang="zh-CN" baseline="0" dirty="0" err="1"/>
              <a:t>gần</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có</a:t>
            </a:r>
            <a:r>
              <a:rPr lang="en-US" altLang="zh-CN" baseline="0" dirty="0"/>
              <a:t> </a:t>
            </a:r>
            <a:r>
              <a:rPr lang="en-US" altLang="zh-CN" baseline="0" dirty="0" err="1"/>
              <a:t>hđ</a:t>
            </a:r>
            <a:r>
              <a:rPr lang="en-US" altLang="zh-CN" baseline="0" dirty="0"/>
              <a:t> </a:t>
            </a:r>
            <a:r>
              <a:rPr lang="en-US" altLang="zh-CN" baseline="0" dirty="0" err="1"/>
              <a:t>ntno</a:t>
            </a:r>
            <a:r>
              <a:rPr lang="en-US" altLang="zh-CN" baseline="0" dirty="0"/>
              <a:t>?.., </a:t>
            </a:r>
            <a:r>
              <a:rPr lang="en-US" altLang="zh-CN" baseline="0" dirty="0" err="1"/>
              <a:t>Vạy</a:t>
            </a:r>
            <a:r>
              <a:rPr lang="en-US" altLang="zh-CN" baseline="0" dirty="0"/>
              <a:t> </a:t>
            </a:r>
            <a:r>
              <a:rPr lang="en-US" altLang="zh-CN" baseline="0" dirty="0" err="1"/>
              <a:t>các</a:t>
            </a:r>
            <a:r>
              <a:rPr lang="en-US" altLang="zh-CN" baseline="0" dirty="0"/>
              <a:t> con </a:t>
            </a:r>
            <a:r>
              <a:rPr lang="en-US" altLang="zh-CN" baseline="0" dirty="0" err="1"/>
              <a:t>có</a:t>
            </a:r>
            <a:r>
              <a:rPr lang="en-US" altLang="zh-CN" baseline="0" dirty="0"/>
              <a:t> </a:t>
            </a:r>
            <a:r>
              <a:rPr lang="en-US" altLang="zh-CN" baseline="0" dirty="0" err="1"/>
              <a:t>nxet</a:t>
            </a:r>
            <a:r>
              <a:rPr lang="en-US" altLang="zh-CN" baseline="0" dirty="0"/>
              <a:t> </a:t>
            </a:r>
            <a:r>
              <a:rPr lang="en-US" altLang="zh-CN" baseline="0" dirty="0" err="1"/>
              <a:t>gì</a:t>
            </a:r>
            <a:r>
              <a:rPr lang="en-US" altLang="zh-CN" baseline="0" dirty="0"/>
              <a:t> </a:t>
            </a:r>
            <a:r>
              <a:rPr lang="en-US" altLang="zh-CN" baseline="0" dirty="0" err="1"/>
              <a:t>về</a:t>
            </a:r>
            <a:r>
              <a:rPr lang="en-US" altLang="zh-CN" baseline="0" dirty="0"/>
              <a:t> </a:t>
            </a:r>
            <a:r>
              <a:rPr lang="en-US" altLang="zh-CN" baseline="0" dirty="0" err="1"/>
              <a:t>hđ</a:t>
            </a:r>
            <a:r>
              <a:rPr lang="en-US" altLang="zh-CN" baseline="0" dirty="0"/>
              <a:t> </a:t>
            </a:r>
            <a:r>
              <a:rPr lang="en-US" altLang="zh-CN" baseline="0" dirty="0" err="1"/>
              <a:t>này</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27</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29</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41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11</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B1478C-ED6A-40B0-AACC-BE1D223FC806}" type="slidenum">
              <a:rPr lang="zh-CN" altLang="en-US" smtClean="0"/>
              <a:t>18</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Qua </a:t>
            </a:r>
            <a:r>
              <a:rPr lang="en-US" altLang="zh-CN" dirty="0" err="1"/>
              <a:t>câu</a:t>
            </a:r>
            <a:r>
              <a:rPr lang="en-US" altLang="zh-CN" baseline="0" dirty="0"/>
              <a:t> </a:t>
            </a:r>
            <a:r>
              <a:rPr lang="en-US" altLang="zh-CN" baseline="0" dirty="0" err="1"/>
              <a:t>giới</a:t>
            </a:r>
            <a:r>
              <a:rPr lang="en-US" altLang="zh-CN" baseline="0" dirty="0"/>
              <a:t> </a:t>
            </a:r>
            <a:r>
              <a:rPr lang="en-US" altLang="zh-CN" baseline="0" dirty="0" err="1"/>
              <a:t>thiệu</a:t>
            </a:r>
            <a:r>
              <a:rPr lang="en-US" altLang="zh-CN" baseline="0" dirty="0"/>
              <a:t> ở </a:t>
            </a:r>
            <a:r>
              <a:rPr lang="en-US" altLang="zh-CN" baseline="0" dirty="0" err="1"/>
              <a:t>đầu</a:t>
            </a:r>
            <a:r>
              <a:rPr lang="en-US" altLang="zh-CN" baseline="0" dirty="0"/>
              <a:t> </a:t>
            </a:r>
            <a:r>
              <a:rPr lang="en-US" altLang="zh-CN" baseline="0" dirty="0" err="1"/>
              <a:t>bài</a:t>
            </a:r>
            <a:r>
              <a:rPr lang="en-US" altLang="zh-CN" baseline="0" dirty="0"/>
              <a:t> </a:t>
            </a:r>
            <a:r>
              <a:rPr lang="en-US" altLang="zh-CN" baseline="0" dirty="0" err="1"/>
              <a:t>chúng</a:t>
            </a:r>
            <a:r>
              <a:rPr lang="en-US" altLang="zh-CN" baseline="0" dirty="0"/>
              <a:t>  ta </a:t>
            </a:r>
            <a:r>
              <a:rPr lang="en-US" altLang="zh-CN" baseline="0" dirty="0" err="1"/>
              <a:t>đã</a:t>
            </a:r>
            <a:r>
              <a:rPr lang="en-US" altLang="zh-CN" baseline="0" dirty="0"/>
              <a:t> </a:t>
            </a:r>
            <a:r>
              <a:rPr lang="en-US" altLang="zh-CN" baseline="0" dirty="0" err="1"/>
              <a:t>biết</a:t>
            </a:r>
            <a:r>
              <a:rPr lang="en-US" altLang="zh-CN" baseline="0" dirty="0"/>
              <a:t> </a:t>
            </a:r>
            <a:r>
              <a:rPr lang="en-US" altLang="zh-CN" baseline="0" dirty="0" err="1"/>
              <a:t>rằng</a:t>
            </a:r>
            <a:r>
              <a:rPr lang="en-US" altLang="zh-CN" baseline="0" dirty="0"/>
              <a:t>, </a:t>
            </a:r>
            <a:r>
              <a:rPr lang="en-US" altLang="zh-CN" baseline="0" dirty="0" err="1"/>
              <a:t>ba</a:t>
            </a:r>
            <a:r>
              <a:rPr lang="en-US" altLang="zh-CN" baseline="0" dirty="0"/>
              <a:t> </a:t>
            </a:r>
            <a:r>
              <a:rPr lang="en-US" altLang="zh-CN" baseline="0" dirty="0" err="1"/>
              <a:t>của</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làm</a:t>
            </a:r>
            <a:r>
              <a:rPr lang="en-US" altLang="zh-CN" baseline="0" dirty="0"/>
              <a:t> </a:t>
            </a:r>
            <a:r>
              <a:rPr lang="en-US" altLang="zh-CN" baseline="0" dirty="0" err="1"/>
              <a:t>nghề</a:t>
            </a:r>
            <a:r>
              <a:rPr lang="en-US" altLang="zh-CN" baseline="0" dirty="0"/>
              <a:t> </a:t>
            </a:r>
            <a:r>
              <a:rPr lang="en-US" altLang="zh-CN" baseline="0" dirty="0" err="1"/>
              <a:t>gác</a:t>
            </a:r>
            <a:r>
              <a:rPr lang="en-US" altLang="zh-CN" baseline="0" dirty="0"/>
              <a:t> </a:t>
            </a:r>
            <a:r>
              <a:rPr lang="en-US" altLang="zh-CN" baseline="0" dirty="0" err="1"/>
              <a:t>rừng</a:t>
            </a:r>
            <a:r>
              <a:rPr lang="en-US" altLang="zh-CN" baseline="0" dirty="0"/>
              <a:t> hay </a:t>
            </a:r>
            <a:r>
              <a:rPr lang="en-US" altLang="zh-CN" baseline="0" dirty="0" err="1"/>
              <a:t>chính</a:t>
            </a:r>
            <a:r>
              <a:rPr lang="en-US" altLang="zh-CN" baseline="0" dirty="0"/>
              <a:t> </a:t>
            </a:r>
            <a:r>
              <a:rPr lang="en-US" altLang="zh-CN" baseline="0" dirty="0" err="1"/>
              <a:t>là</a:t>
            </a:r>
            <a:r>
              <a:rPr lang="en-US" altLang="zh-CN" baseline="0" dirty="0"/>
              <a:t> </a:t>
            </a:r>
            <a:r>
              <a:rPr lang="en-US" altLang="zh-CN" baseline="0" dirty="0" err="1"/>
              <a:t>nghề</a:t>
            </a:r>
            <a:r>
              <a:rPr lang="en-US" altLang="zh-CN" baseline="0" dirty="0"/>
              <a:t> </a:t>
            </a:r>
            <a:r>
              <a:rPr lang="en-US" altLang="zh-CN" baseline="0" dirty="0" err="1"/>
              <a:t>kiểm</a:t>
            </a:r>
            <a:r>
              <a:rPr lang="en-US" altLang="zh-CN" baseline="0" dirty="0"/>
              <a:t> </a:t>
            </a:r>
            <a:r>
              <a:rPr lang="en-US" altLang="zh-CN" baseline="0" dirty="0" err="1"/>
              <a:t>lâm</a:t>
            </a:r>
            <a:r>
              <a:rPr lang="en-US" altLang="zh-CN" baseline="0" dirty="0"/>
              <a:t>. </a:t>
            </a:r>
            <a:r>
              <a:rPr lang="en-US" altLang="zh-CN" baseline="0" dirty="0" err="1"/>
              <a:t>Chính</a:t>
            </a:r>
            <a:r>
              <a:rPr lang="en-US" altLang="zh-CN" baseline="0" dirty="0"/>
              <a:t> </a:t>
            </a:r>
            <a:r>
              <a:rPr lang="en-US" altLang="zh-CN" baseline="0" dirty="0" err="1"/>
              <a:t>vì</a:t>
            </a:r>
            <a:r>
              <a:rPr lang="en-US" altLang="zh-CN" baseline="0" dirty="0"/>
              <a:t> </a:t>
            </a:r>
            <a:r>
              <a:rPr lang="en-US" altLang="zh-CN" baseline="0" dirty="0" err="1"/>
              <a:t>vậy</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sớm</a:t>
            </a:r>
            <a:r>
              <a:rPr lang="en-US" altLang="zh-CN" baseline="0" dirty="0"/>
              <a:t>  </a:t>
            </a:r>
            <a:r>
              <a:rPr lang="en-US" altLang="zh-CN" baseline="0" dirty="0" err="1"/>
              <a:t>được</a:t>
            </a:r>
            <a:r>
              <a:rPr lang="en-US" altLang="zh-CN" baseline="0" dirty="0"/>
              <a:t> </a:t>
            </a:r>
            <a:r>
              <a:rPr lang="en-US" altLang="zh-CN" baseline="0" dirty="0" err="1"/>
              <a:t>truyền</a:t>
            </a:r>
            <a:r>
              <a:rPr lang="en-US" altLang="zh-CN" baseline="0" dirty="0"/>
              <a:t> </a:t>
            </a:r>
            <a:r>
              <a:rPr lang="en-US" altLang="zh-CN" baseline="0" dirty="0" err="1"/>
              <a:t>tình</a:t>
            </a:r>
            <a:r>
              <a:rPr lang="en-US" altLang="zh-CN" baseline="0" dirty="0"/>
              <a:t> </a:t>
            </a:r>
            <a:r>
              <a:rPr lang="en-US" altLang="zh-CN" baseline="0" dirty="0" err="1"/>
              <a:t>yêu</a:t>
            </a:r>
            <a:r>
              <a:rPr lang="en-US" altLang="zh-CN" baseline="0" dirty="0"/>
              <a:t> </a:t>
            </a:r>
            <a:r>
              <a:rPr lang="en-US" altLang="zh-CN" baseline="0" dirty="0" err="1"/>
              <a:t>tha</a:t>
            </a:r>
            <a:r>
              <a:rPr lang="en-US" altLang="zh-CN" baseline="0" dirty="0"/>
              <a:t> </a:t>
            </a:r>
            <a:r>
              <a:rPr lang="en-US" altLang="zh-CN" baseline="0" dirty="0" err="1"/>
              <a:t>thiết</a:t>
            </a:r>
            <a:r>
              <a:rPr lang="en-US" altLang="zh-CN" baseline="0" dirty="0"/>
              <a:t> </a:t>
            </a:r>
            <a:r>
              <a:rPr lang="en-US" altLang="zh-CN" baseline="0" dirty="0" err="1"/>
              <a:t>với</a:t>
            </a:r>
            <a:r>
              <a:rPr lang="en-US" altLang="zh-CN" baseline="0" dirty="0"/>
              <a:t> </a:t>
            </a:r>
            <a:r>
              <a:rPr lang="en-US" altLang="zh-CN" baseline="0" dirty="0" err="1"/>
              <a:t>rừng</a:t>
            </a:r>
            <a:r>
              <a:rPr lang="en-US" altLang="zh-CN" baseline="0" dirty="0"/>
              <a:t> </a:t>
            </a:r>
            <a:r>
              <a:rPr lang="en-US" altLang="zh-CN" baseline="0" dirty="0" err="1"/>
              <a:t>từ</a:t>
            </a:r>
            <a:r>
              <a:rPr lang="en-US" altLang="zh-CN" baseline="0" dirty="0"/>
              <a:t> </a:t>
            </a:r>
            <a:r>
              <a:rPr lang="en-US" altLang="zh-CN" baseline="0" dirty="0" err="1"/>
              <a:t>ba</a:t>
            </a:r>
            <a:r>
              <a:rPr lang="en-US" altLang="zh-CN" baseline="0" dirty="0"/>
              <a:t> </a:t>
            </a:r>
            <a:r>
              <a:rPr lang="en-US" altLang="zh-CN" baseline="0" dirty="0" err="1"/>
              <a:t>mình</a:t>
            </a:r>
            <a:r>
              <a:rPr lang="en-US" altLang="zh-CN" baseline="0" dirty="0"/>
              <a:t>. </a:t>
            </a:r>
            <a:r>
              <a:rPr lang="en-US" altLang="zh-CN" baseline="0" dirty="0" err="1"/>
              <a:t>Và</a:t>
            </a:r>
            <a:r>
              <a:rPr lang="en-US" altLang="zh-CN" baseline="0" dirty="0"/>
              <a:t> </a:t>
            </a:r>
            <a:r>
              <a:rPr lang="en-US" altLang="zh-CN" baseline="0" dirty="0" err="1"/>
              <a:t>trong</a:t>
            </a:r>
            <a:r>
              <a:rPr lang="en-US" altLang="zh-CN" baseline="0" dirty="0"/>
              <a:t> 1 </a:t>
            </a:r>
            <a:r>
              <a:rPr lang="en-US" altLang="zh-CN" baseline="0" dirty="0" err="1"/>
              <a:t>ngày</a:t>
            </a:r>
            <a:r>
              <a:rPr lang="en-US" altLang="zh-CN" baseline="0" dirty="0"/>
              <a:t> </a:t>
            </a:r>
            <a:r>
              <a:rPr lang="en-US" altLang="zh-CN" baseline="0" dirty="0" err="1"/>
              <a:t>ba</a:t>
            </a:r>
            <a:r>
              <a:rPr lang="en-US" altLang="zh-CN" baseline="0" dirty="0"/>
              <a:t> </a:t>
            </a:r>
            <a:r>
              <a:rPr lang="en-US" altLang="zh-CN" baseline="0" dirty="0" err="1"/>
              <a:t>vắng</a:t>
            </a:r>
            <a:r>
              <a:rPr lang="en-US" altLang="zh-CN" baseline="0" dirty="0"/>
              <a:t> </a:t>
            </a:r>
            <a:r>
              <a:rPr lang="en-US" altLang="zh-CN" baseline="0" dirty="0" err="1"/>
              <a:t>nhà</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vẫnloanh</a:t>
            </a:r>
            <a:r>
              <a:rPr lang="en-US" altLang="zh-CN" baseline="0" dirty="0"/>
              <a:t> </a:t>
            </a:r>
            <a:r>
              <a:rPr lang="en-US" altLang="zh-CN" baseline="0" dirty="0" err="1"/>
              <a:t>quanh</a:t>
            </a:r>
            <a:r>
              <a:rPr lang="en-US" altLang="zh-CN" baseline="0" dirty="0"/>
              <a:t> </a:t>
            </a:r>
            <a:r>
              <a:rPr lang="en-US" altLang="zh-CN" baseline="0" dirty="0" err="1"/>
              <a:t>theo</a:t>
            </a:r>
            <a:r>
              <a:rPr lang="en-US" altLang="zh-CN" baseline="0" dirty="0"/>
              <a:t> </a:t>
            </a:r>
            <a:r>
              <a:rPr lang="en-US" altLang="zh-CN" baseline="0" dirty="0" err="1"/>
              <a:t>lối</a:t>
            </a:r>
            <a:r>
              <a:rPr lang="en-US" altLang="zh-CN" baseline="0" dirty="0"/>
              <a:t> </a:t>
            </a:r>
            <a:r>
              <a:rPr lang="en-US" altLang="zh-CN" baseline="0" dirty="0" err="1"/>
              <a:t>ba</a:t>
            </a:r>
            <a:r>
              <a:rPr lang="en-US" altLang="zh-CN" baseline="0" dirty="0"/>
              <a:t> </a:t>
            </a:r>
            <a:r>
              <a:rPr lang="en-US" altLang="zh-CN" baseline="0" dirty="0" err="1"/>
              <a:t>tuần</a:t>
            </a:r>
            <a:r>
              <a:rPr lang="en-US" altLang="zh-CN" baseline="0" dirty="0"/>
              <a:t> </a:t>
            </a:r>
            <a:r>
              <a:rPr lang="en-US" altLang="zh-CN" baseline="0" dirty="0" err="1"/>
              <a:t>rừng</a:t>
            </a:r>
            <a:r>
              <a:rPr lang="en-US" altLang="zh-CN" baseline="0" dirty="0"/>
              <a:t>. </a:t>
            </a:r>
            <a:r>
              <a:rPr lang="en-US" altLang="zh-CN" baseline="0" dirty="0" err="1"/>
              <a:t>Vậy</a:t>
            </a:r>
            <a:r>
              <a:rPr lang="en-US" altLang="zh-CN" baseline="0" dirty="0"/>
              <a:t> </a:t>
            </a:r>
            <a:r>
              <a:rPr lang="en-US" altLang="zh-CN" baseline="0" dirty="0" err="1"/>
              <a:t>các</a:t>
            </a:r>
            <a:r>
              <a:rPr lang="en-US" altLang="zh-CN" baseline="0" dirty="0"/>
              <a:t> </a:t>
            </a:r>
            <a:r>
              <a:rPr lang="en-US" altLang="zh-CN" baseline="0" dirty="0" err="1"/>
              <a:t>bạn</a:t>
            </a:r>
            <a:r>
              <a:rPr lang="en-US" altLang="zh-CN" baseline="0" dirty="0"/>
              <a:t> </a:t>
            </a:r>
            <a:r>
              <a:rPr lang="en-US" altLang="zh-CN" baseline="0" dirty="0" err="1"/>
              <a:t>hãy</a:t>
            </a:r>
            <a:r>
              <a:rPr lang="en-US" altLang="zh-CN" baseline="0" dirty="0"/>
              <a:t> </a:t>
            </a:r>
            <a:r>
              <a:rPr lang="en-US" altLang="zh-CN" baseline="0" dirty="0" err="1"/>
              <a:t>cho</a:t>
            </a:r>
            <a:r>
              <a:rPr lang="en-US" altLang="zh-CN" baseline="0" dirty="0"/>
              <a:t> </a:t>
            </a:r>
            <a:r>
              <a:rPr lang="en-US" altLang="zh-CN" baseline="0" dirty="0" err="1"/>
              <a:t>cô</a:t>
            </a:r>
            <a:r>
              <a:rPr lang="en-US" altLang="zh-CN" baseline="0" dirty="0"/>
              <a:t> </a:t>
            </a:r>
            <a:r>
              <a:rPr lang="en-US" altLang="zh-CN" baseline="0" dirty="0" err="1"/>
              <a:t>biết</a:t>
            </a:r>
            <a:r>
              <a:rPr lang="en-US" altLang="zh-CN" baseline="0" dirty="0"/>
              <a:t> </a:t>
            </a:r>
            <a:r>
              <a:rPr lang="en-US" altLang="zh-CN" baseline="0" dirty="0" err="1"/>
              <a:t>khi</a:t>
            </a:r>
            <a:r>
              <a:rPr lang="en-US" altLang="zh-CN" baseline="0" dirty="0"/>
              <a:t> </a:t>
            </a:r>
            <a:r>
              <a:rPr lang="en-US" altLang="zh-CN" baseline="0" dirty="0" err="1"/>
              <a:t>vẫn</a:t>
            </a:r>
            <a:r>
              <a:rPr lang="en-US" altLang="zh-CN" baseline="0" dirty="0"/>
              <a:t> </a:t>
            </a:r>
            <a:r>
              <a:rPr lang="en-US" altLang="zh-CN" baseline="0" dirty="0" err="1"/>
              <a:t>đi</a:t>
            </a:r>
            <a:r>
              <a:rPr lang="en-US" altLang="zh-CN" baseline="0" dirty="0"/>
              <a:t> qua </a:t>
            </a:r>
            <a:r>
              <a:rPr lang="en-US" altLang="zh-CN" baseline="0" dirty="0" err="1"/>
              <a:t>lối</a:t>
            </a:r>
            <a:r>
              <a:rPr lang="en-US" altLang="zh-CN" baseline="0" dirty="0"/>
              <a:t> </a:t>
            </a:r>
            <a:r>
              <a:rPr lang="en-US" altLang="zh-CN" baseline="0" dirty="0" err="1"/>
              <a:t>bà</a:t>
            </a:r>
            <a:r>
              <a:rPr lang="en-US" altLang="zh-CN" baseline="0" dirty="0"/>
              <a:t> </a:t>
            </a:r>
            <a:r>
              <a:rPr lang="en-US" altLang="zh-CN" baseline="0" dirty="0" err="1"/>
              <a:t>tuần</a:t>
            </a:r>
            <a:r>
              <a:rPr lang="en-US" altLang="zh-CN" baseline="0" dirty="0"/>
              <a:t> </a:t>
            </a:r>
            <a:r>
              <a:rPr lang="en-US" altLang="zh-CN" baseline="0" dirty="0" err="1"/>
              <a:t>rừng</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điều</a:t>
            </a:r>
            <a:r>
              <a:rPr lang="en-US" altLang="zh-CN" baseline="0" dirty="0"/>
              <a:t> </a:t>
            </a:r>
            <a:r>
              <a:rPr lang="en-US" altLang="zh-CN" baseline="0" dirty="0" err="1"/>
              <a:t>gì</a:t>
            </a:r>
            <a:r>
              <a:rPr lang="en-US" altLang="zh-CN" baseline="0" dirty="0"/>
              <a:t>?.....</a:t>
            </a:r>
            <a:r>
              <a:rPr lang="en-US" altLang="zh-CN" baseline="0" dirty="0" err="1"/>
              <a:t>Khi</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điều</a:t>
            </a:r>
            <a:r>
              <a:rPr lang="en-US" altLang="zh-CN" baseline="0" dirty="0"/>
              <a:t> </a:t>
            </a:r>
            <a:r>
              <a:rPr lang="en-US" altLang="zh-CN" baseline="0" dirty="0" err="1"/>
              <a:t>này</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phản</a:t>
            </a:r>
            <a:r>
              <a:rPr lang="en-US" altLang="zh-CN" baseline="0" dirty="0"/>
              <a:t> </a:t>
            </a:r>
            <a:r>
              <a:rPr lang="en-US" altLang="zh-CN" baseline="0" dirty="0" err="1"/>
              <a:t>ứng</a:t>
            </a:r>
            <a:r>
              <a:rPr lang="en-US" altLang="zh-CN" baseline="0" dirty="0"/>
              <a:t> </a:t>
            </a:r>
            <a:r>
              <a:rPr lang="en-US" altLang="zh-CN" baseline="0" dirty="0" err="1"/>
              <a:t>ntnao</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thắc</a:t>
            </a:r>
            <a:r>
              <a:rPr lang="en-US" altLang="zh-CN" baseline="0" dirty="0"/>
              <a:t> </a:t>
            </a:r>
            <a:r>
              <a:rPr lang="en-US" altLang="zh-CN" baseline="0" dirty="0" err="1"/>
              <a:t>mắc</a:t>
            </a:r>
            <a:r>
              <a:rPr lang="en-US" altLang="zh-CN" baseline="0" dirty="0"/>
              <a:t> 2 </a:t>
            </a:r>
            <a:r>
              <a:rPr lang="en-US" altLang="zh-CN" baseline="0" dirty="0" err="1"/>
              <a:t>ngày</a:t>
            </a:r>
            <a:r>
              <a:rPr lang="en-US" altLang="zh-CN" baseline="0" dirty="0"/>
              <a:t> nay </a:t>
            </a:r>
            <a:r>
              <a:rPr lang="en-US" altLang="zh-CN" baseline="0" dirty="0" err="1"/>
              <a:t>làm</a:t>
            </a:r>
            <a:r>
              <a:rPr lang="en-US" altLang="zh-CN" baseline="0" dirty="0"/>
              <a:t> </a:t>
            </a:r>
            <a:r>
              <a:rPr lang="en-US" altLang="zh-CN" baseline="0" dirty="0" err="1"/>
              <a:t>gì</a:t>
            </a:r>
            <a:r>
              <a:rPr lang="en-US" altLang="zh-CN" baseline="0" dirty="0"/>
              <a:t> </a:t>
            </a:r>
            <a:r>
              <a:rPr lang="en-US" altLang="zh-CN" baseline="0" dirty="0" err="1"/>
              <a:t>có</a:t>
            </a:r>
            <a:r>
              <a:rPr lang="en-US" altLang="zh-CN" baseline="0" dirty="0"/>
              <a:t> </a:t>
            </a:r>
            <a:r>
              <a:rPr lang="en-US" altLang="zh-CN" baseline="0" dirty="0" err="1"/>
              <a:t>đoàn</a:t>
            </a:r>
            <a:r>
              <a:rPr lang="en-US" altLang="zh-CN" baseline="0" dirty="0"/>
              <a:t> </a:t>
            </a:r>
            <a:r>
              <a:rPr lang="en-US" altLang="zh-CN" baseline="0" dirty="0" err="1"/>
              <a:t>khách</a:t>
            </a:r>
            <a:r>
              <a:rPr lang="en-US" altLang="zh-CN" baseline="0" dirty="0"/>
              <a:t> </a:t>
            </a:r>
            <a:r>
              <a:rPr lang="en-US" altLang="zh-CN" baseline="0" dirty="0" err="1"/>
              <a:t>nào</a:t>
            </a:r>
            <a:r>
              <a:rPr lang="en-US" altLang="zh-CN" baseline="0" dirty="0"/>
              <a:t> </a:t>
            </a:r>
            <a:r>
              <a:rPr lang="en-US" altLang="zh-CN" baseline="0" dirty="0" err="1"/>
              <a:t>tham</a:t>
            </a:r>
            <a:r>
              <a:rPr lang="en-US" altLang="zh-CN" baseline="0" dirty="0"/>
              <a:t> </a:t>
            </a:r>
            <a:r>
              <a:rPr lang="en-US" altLang="zh-CN" baseline="0" dirty="0" err="1"/>
              <a:t>quan</a:t>
            </a:r>
            <a:r>
              <a:rPr lang="en-US" altLang="zh-CN" baseline="0" dirty="0"/>
              <a:t> </a:t>
            </a:r>
            <a:r>
              <a:rPr lang="en-US" altLang="zh-CN" baseline="0" dirty="0" err="1"/>
              <a:t>rồi</a:t>
            </a:r>
            <a:r>
              <a:rPr lang="en-US" altLang="zh-CN" baseline="0" dirty="0"/>
              <a:t> </a:t>
            </a:r>
            <a:r>
              <a:rPr lang="en-US" altLang="zh-CN" baseline="0" dirty="0" err="1"/>
              <a:t>đi</a:t>
            </a:r>
            <a:r>
              <a:rPr lang="en-US" altLang="zh-CN" baseline="0" dirty="0"/>
              <a:t> </a:t>
            </a:r>
            <a:r>
              <a:rPr lang="en-US" altLang="zh-CN" baseline="0" dirty="0" err="1"/>
              <a:t>lần</a:t>
            </a:r>
            <a:r>
              <a:rPr lang="en-US" altLang="zh-CN" baseline="0" dirty="0"/>
              <a:t> </a:t>
            </a:r>
            <a:r>
              <a:rPr lang="en-US" altLang="zh-CN" baseline="0" dirty="0" err="1"/>
              <a:t>theo</a:t>
            </a:r>
            <a:r>
              <a:rPr lang="en-US" altLang="zh-CN" baseline="0" dirty="0"/>
              <a:t> </a:t>
            </a:r>
            <a:r>
              <a:rPr lang="en-US" altLang="zh-CN" baseline="0" dirty="0" err="1"/>
              <a:t>dấu</a:t>
            </a:r>
            <a:r>
              <a:rPr lang="en-US" altLang="zh-CN" baseline="0" dirty="0"/>
              <a:t> </a:t>
            </a:r>
            <a:r>
              <a:rPr lang="en-US" altLang="zh-CN" baseline="0" dirty="0" err="1"/>
              <a:t>chân</a:t>
            </a:r>
            <a:r>
              <a:rPr lang="en-US" altLang="zh-CN" baseline="0" dirty="0"/>
              <a:t> </a:t>
            </a:r>
            <a:r>
              <a:rPr lang="en-US" altLang="zh-CN" baseline="0" dirty="0" err="1"/>
              <a:t>và</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hai</a:t>
            </a:r>
            <a:r>
              <a:rPr lang="en-US" altLang="zh-CN" baseline="0" dirty="0"/>
              <a:t> </a:t>
            </a:r>
            <a:r>
              <a:rPr lang="en-US" altLang="zh-CN" baseline="0" dirty="0" err="1"/>
              <a:t>tên</a:t>
            </a:r>
            <a:r>
              <a:rPr lang="en-US" altLang="zh-CN" baseline="0" dirty="0"/>
              <a:t> </a:t>
            </a:r>
            <a:r>
              <a:rPr lang="en-US" altLang="zh-CN" baseline="0" dirty="0" err="1"/>
              <a:t>trộm</a:t>
            </a:r>
            <a:r>
              <a:rPr lang="en-US" altLang="zh-CN" baseline="0" dirty="0"/>
              <a:t> </a:t>
            </a:r>
            <a:r>
              <a:rPr lang="en-US" altLang="zh-CN" baseline="0" dirty="0" err="1"/>
              <a:t>gỗ</a:t>
            </a:r>
            <a:r>
              <a:rPr lang="en-US" altLang="zh-CN" baseline="0" dirty="0"/>
              <a:t> </a:t>
            </a:r>
            <a:r>
              <a:rPr lang="en-US" altLang="zh-CN" baseline="0" dirty="0" err="1"/>
              <a:t>đang</a:t>
            </a:r>
            <a:r>
              <a:rPr lang="en-US" altLang="zh-CN" baseline="0" dirty="0"/>
              <a:t> </a:t>
            </a:r>
            <a:r>
              <a:rPr lang="en-US" altLang="zh-CN" baseline="0" dirty="0" err="1"/>
              <a:t>bàn</a:t>
            </a:r>
            <a:r>
              <a:rPr lang="en-US" altLang="zh-CN" baseline="0" dirty="0"/>
              <a:t> </a:t>
            </a:r>
            <a:r>
              <a:rPr lang="en-US" altLang="zh-CN" baseline="0" dirty="0" err="1"/>
              <a:t>bạc</a:t>
            </a:r>
            <a:r>
              <a:rPr lang="en-US" altLang="zh-CN" baseline="0" dirty="0"/>
              <a:t> </a:t>
            </a:r>
            <a:r>
              <a:rPr lang="en-US" altLang="zh-CN" baseline="0" dirty="0" err="1"/>
              <a:t>với</a:t>
            </a:r>
            <a:r>
              <a:rPr lang="en-US" altLang="zh-CN" baseline="0" dirty="0"/>
              <a:t> </a:t>
            </a:r>
            <a:r>
              <a:rPr lang="en-US" altLang="zh-CN" baseline="0" dirty="0" err="1"/>
              <a:t>nhau</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Tiếp</a:t>
            </a:r>
            <a:r>
              <a:rPr lang="en-US" altLang="zh-CN" baseline="0" dirty="0"/>
              <a:t> </a:t>
            </a:r>
            <a:r>
              <a:rPr lang="en-US" altLang="zh-CN" baseline="0" dirty="0" err="1"/>
              <a:t>cho</a:t>
            </a:r>
            <a:r>
              <a:rPr lang="en-US" altLang="zh-CN" baseline="0" dirty="0"/>
              <a:t> </a:t>
            </a:r>
            <a:r>
              <a:rPr lang="en-US" altLang="zh-CN" baseline="0" dirty="0" err="1"/>
              <a:t>cô</a:t>
            </a:r>
            <a:r>
              <a:rPr lang="en-US" altLang="zh-CN" baseline="0" dirty="0"/>
              <a:t> </a:t>
            </a:r>
            <a:r>
              <a:rPr lang="en-US" altLang="zh-CN" baseline="0" dirty="0" err="1"/>
              <a:t>biết</a:t>
            </a:r>
            <a:r>
              <a:rPr lang="en-US" altLang="zh-CN" baseline="0" dirty="0"/>
              <a:t> </a:t>
            </a:r>
            <a:r>
              <a:rPr lang="en-US" altLang="zh-CN" baseline="0" dirty="0" err="1"/>
              <a:t>khi</a:t>
            </a:r>
            <a:r>
              <a:rPr lang="en-US" altLang="zh-CN" baseline="0" dirty="0"/>
              <a:t> </a:t>
            </a:r>
            <a:r>
              <a:rPr lang="en-US" altLang="zh-CN" baseline="0" dirty="0" err="1"/>
              <a:t>phát</a:t>
            </a:r>
            <a:r>
              <a:rPr lang="en-US" altLang="zh-CN" baseline="0" dirty="0"/>
              <a:t> </a:t>
            </a:r>
            <a:r>
              <a:rPr lang="en-US" altLang="zh-CN" baseline="0" dirty="0" err="1"/>
              <a:t>hiện</a:t>
            </a:r>
            <a:r>
              <a:rPr lang="en-US" altLang="zh-CN" baseline="0" dirty="0"/>
              <a:t> </a:t>
            </a:r>
            <a:r>
              <a:rPr lang="en-US" altLang="zh-CN" baseline="0" dirty="0" err="1"/>
              <a:t>ra</a:t>
            </a:r>
            <a:r>
              <a:rPr lang="en-US" altLang="zh-CN" baseline="0" dirty="0"/>
              <a:t> </a:t>
            </a:r>
            <a:r>
              <a:rPr lang="en-US" altLang="zh-CN" baseline="0" dirty="0" err="1"/>
              <a:t>kế</a:t>
            </a:r>
            <a:r>
              <a:rPr lang="en-US" altLang="zh-CN" baseline="0" dirty="0"/>
              <a:t> </a:t>
            </a:r>
            <a:r>
              <a:rPr lang="en-US" altLang="zh-CN" baseline="0" dirty="0" err="1"/>
              <a:t>hoạch</a:t>
            </a:r>
            <a:r>
              <a:rPr lang="en-US" altLang="zh-CN" baseline="0" dirty="0"/>
              <a:t> </a:t>
            </a:r>
            <a:r>
              <a:rPr lang="en-US" altLang="zh-CN" baseline="0" dirty="0" err="1"/>
              <a:t>của</a:t>
            </a:r>
            <a:r>
              <a:rPr lang="en-US" altLang="zh-CN" baseline="0" dirty="0"/>
              <a:t> </a:t>
            </a:r>
            <a:r>
              <a:rPr lang="en-US" altLang="zh-CN" baseline="0" dirty="0" err="1"/>
              <a:t>bọn</a:t>
            </a:r>
            <a:r>
              <a:rPr lang="en-US" altLang="zh-CN" baseline="0" dirty="0"/>
              <a:t> </a:t>
            </a:r>
            <a:r>
              <a:rPr lang="en-US" altLang="zh-CN" baseline="0" dirty="0" err="1"/>
              <a:t>trộm</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làm</a:t>
            </a:r>
            <a:r>
              <a:rPr lang="en-US" altLang="zh-CN" baseline="0" dirty="0"/>
              <a:t> </a:t>
            </a:r>
            <a:r>
              <a:rPr lang="en-US" altLang="zh-CN" baseline="0" dirty="0" err="1"/>
              <a:t>gì</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đã</a:t>
            </a:r>
            <a:r>
              <a:rPr lang="en-US" altLang="zh-CN" baseline="0" dirty="0"/>
              <a:t> </a:t>
            </a:r>
            <a:r>
              <a:rPr lang="en-US" altLang="zh-CN" baseline="0" dirty="0" err="1"/>
              <a:t>đợi</a:t>
            </a:r>
            <a:r>
              <a:rPr lang="en-US" altLang="zh-CN" baseline="0" dirty="0"/>
              <a:t> </a:t>
            </a:r>
            <a:r>
              <a:rPr lang="en-US" altLang="zh-CN" baseline="0" dirty="0" err="1"/>
              <a:t>khi</a:t>
            </a:r>
            <a:r>
              <a:rPr lang="en-US" altLang="zh-CN" baseline="0" dirty="0"/>
              <a:t> 2 </a:t>
            </a:r>
            <a:r>
              <a:rPr lang="en-US" altLang="zh-CN" baseline="0" dirty="0" err="1"/>
              <a:t>tên</a:t>
            </a:r>
            <a:r>
              <a:rPr lang="en-US" altLang="zh-CN" baseline="0" dirty="0"/>
              <a:t> </a:t>
            </a:r>
            <a:r>
              <a:rPr lang="en-US" altLang="zh-CN" baseline="0" dirty="0" err="1"/>
              <a:t>trộm</a:t>
            </a:r>
            <a:r>
              <a:rPr lang="en-US" altLang="zh-CN" baseline="0" dirty="0"/>
              <a:t> </a:t>
            </a:r>
            <a:r>
              <a:rPr lang="en-US" altLang="zh-CN" baseline="0" dirty="0" err="1"/>
              <a:t>mải</a:t>
            </a:r>
            <a:r>
              <a:rPr lang="en-US" altLang="zh-CN" baseline="0" dirty="0"/>
              <a:t> </a:t>
            </a:r>
            <a:r>
              <a:rPr lang="en-US" altLang="zh-CN" baseline="0" dirty="0" err="1"/>
              <a:t>cột</a:t>
            </a:r>
            <a:r>
              <a:rPr lang="en-US" altLang="zh-CN" baseline="0" dirty="0"/>
              <a:t> </a:t>
            </a:r>
            <a:r>
              <a:rPr lang="en-US" altLang="zh-CN" baseline="0" dirty="0" err="1"/>
              <a:t>các</a:t>
            </a:r>
            <a:r>
              <a:rPr lang="en-US" altLang="zh-CN" baseline="0" dirty="0"/>
              <a:t> </a:t>
            </a:r>
            <a:r>
              <a:rPr lang="en-US" altLang="zh-CN" baseline="0" dirty="0" err="1"/>
              <a:t>khúc</a:t>
            </a:r>
            <a:r>
              <a:rPr lang="en-US" altLang="zh-CN" baseline="0" dirty="0"/>
              <a:t> </a:t>
            </a:r>
            <a:r>
              <a:rPr lang="en-US" altLang="zh-CN" baseline="0" dirty="0" err="1"/>
              <a:t>gỗ</a:t>
            </a:r>
            <a:r>
              <a:rPr lang="en-US" altLang="zh-CN" baseline="0" dirty="0"/>
              <a:t>, </a:t>
            </a:r>
            <a:r>
              <a:rPr lang="en-US" altLang="zh-CN" baseline="0" dirty="0" err="1"/>
              <a:t>hải</a:t>
            </a:r>
            <a:r>
              <a:rPr lang="en-US" altLang="zh-CN" baseline="0" dirty="0"/>
              <a:t> </a:t>
            </a:r>
            <a:r>
              <a:rPr lang="en-US" altLang="zh-CN" baseline="0" dirty="0" err="1"/>
              <a:t>đã</a:t>
            </a:r>
            <a:r>
              <a:rPr lang="en-US" altLang="zh-CN" baseline="0" dirty="0"/>
              <a:t> </a:t>
            </a:r>
            <a:r>
              <a:rPr lang="en-US" altLang="zh-CN" baseline="0" dirty="0" err="1"/>
              <a:t>lén</a:t>
            </a:r>
            <a:r>
              <a:rPr lang="en-US" altLang="zh-CN" baseline="0" dirty="0"/>
              <a:t> </a:t>
            </a:r>
            <a:r>
              <a:rPr lang="en-US" altLang="zh-CN" baseline="0" dirty="0" err="1"/>
              <a:t>chạy</a:t>
            </a:r>
            <a:r>
              <a:rPr lang="en-US" altLang="zh-CN" baseline="0" dirty="0"/>
              <a:t> </a:t>
            </a:r>
            <a:r>
              <a:rPr lang="en-US" altLang="zh-CN" baseline="0" dirty="0" err="1"/>
              <a:t>theo</a:t>
            </a:r>
            <a:r>
              <a:rPr lang="en-US" altLang="zh-CN" baseline="0" dirty="0"/>
              <a:t> </a:t>
            </a:r>
            <a:r>
              <a:rPr lang="en-US" altLang="zh-CN" baseline="0" dirty="0" err="1"/>
              <a:t>đường</a:t>
            </a:r>
            <a:r>
              <a:rPr lang="en-US" altLang="zh-CN" baseline="0" dirty="0"/>
              <a:t> </a:t>
            </a:r>
            <a:r>
              <a:rPr lang="en-US" altLang="zh-CN" baseline="0" dirty="0" err="1"/>
              <a:t>tắt</a:t>
            </a:r>
            <a:r>
              <a:rPr lang="en-US" altLang="zh-CN" baseline="0" dirty="0"/>
              <a:t> </a:t>
            </a:r>
            <a:r>
              <a:rPr lang="en-US" altLang="zh-CN" baseline="0" dirty="0" err="1"/>
              <a:t>về</a:t>
            </a:r>
            <a:r>
              <a:rPr lang="en-US" altLang="zh-CN" baseline="0" dirty="0"/>
              <a:t> </a:t>
            </a:r>
            <a:r>
              <a:rPr lang="en-US" altLang="zh-CN" baseline="0" dirty="0" err="1"/>
              <a:t>quán</a:t>
            </a:r>
            <a:r>
              <a:rPr lang="en-US" altLang="zh-CN" baseline="0" dirty="0"/>
              <a:t> </a:t>
            </a:r>
            <a:r>
              <a:rPr lang="en-US" altLang="zh-CN" baseline="0" dirty="0" err="1"/>
              <a:t>bà</a:t>
            </a:r>
            <a:r>
              <a:rPr lang="en-US" altLang="zh-CN" baseline="0" dirty="0"/>
              <a:t> </a:t>
            </a:r>
            <a:r>
              <a:rPr lang="en-US" altLang="zh-CN" baseline="0" dirty="0" err="1"/>
              <a:t>hai</a:t>
            </a:r>
            <a:r>
              <a:rPr lang="en-US" altLang="zh-CN" baseline="0" dirty="0"/>
              <a:t> </a:t>
            </a:r>
            <a:r>
              <a:rPr lang="en-US" altLang="zh-CN" baseline="0" dirty="0" err="1"/>
              <a:t>xin</a:t>
            </a:r>
            <a:r>
              <a:rPr lang="en-US" altLang="zh-CN" baseline="0" dirty="0"/>
              <a:t> </a:t>
            </a:r>
            <a:r>
              <a:rPr lang="en-US" altLang="zh-CN" baseline="0" dirty="0" err="1"/>
              <a:t>gọi</a:t>
            </a:r>
            <a:r>
              <a:rPr lang="en-US" altLang="zh-CN" baseline="0" dirty="0"/>
              <a:t> </a:t>
            </a:r>
            <a:r>
              <a:rPr lang="en-US" altLang="zh-CN" baseline="0" dirty="0" err="1"/>
              <a:t>điện</a:t>
            </a:r>
            <a:r>
              <a:rPr lang="en-US" altLang="zh-CN" baseline="0" dirty="0"/>
              <a:t> </a:t>
            </a:r>
            <a:r>
              <a:rPr lang="en-US" altLang="zh-CN" baseline="0" dirty="0" err="1"/>
              <a:t>thoại</a:t>
            </a:r>
            <a:r>
              <a:rPr lang="en-US" altLang="zh-CN" baseline="0" dirty="0"/>
              <a:t> </a:t>
            </a:r>
            <a:r>
              <a:rPr lang="en-US" altLang="zh-CN" baseline="0" dirty="0" err="1"/>
              <a:t>nhờ</a:t>
            </a:r>
            <a:r>
              <a:rPr lang="en-US" altLang="zh-CN" baseline="0" dirty="0"/>
              <a:t>. </a:t>
            </a:r>
            <a:r>
              <a:rPr lang="en-US" altLang="zh-CN" baseline="0" dirty="0" err="1"/>
              <a:t>Từ</a:t>
            </a:r>
            <a:r>
              <a:rPr lang="en-US" altLang="zh-CN" baseline="0" dirty="0"/>
              <a:t> </a:t>
            </a:r>
            <a:r>
              <a:rPr lang="en-US" altLang="zh-CN" baseline="0" dirty="0" err="1"/>
              <a:t>những</a:t>
            </a:r>
            <a:r>
              <a:rPr lang="en-US" altLang="zh-CN" baseline="0" dirty="0"/>
              <a:t> </a:t>
            </a:r>
            <a:r>
              <a:rPr lang="en-US" altLang="zh-CN" baseline="0" dirty="0" err="1"/>
              <a:t>hành</a:t>
            </a:r>
            <a:r>
              <a:rPr lang="en-US" altLang="zh-CN" baseline="0" dirty="0"/>
              <a:t> </a:t>
            </a:r>
            <a:r>
              <a:rPr lang="en-US" altLang="zh-CN" baseline="0" dirty="0" err="1"/>
              <a:t>động</a:t>
            </a:r>
            <a:r>
              <a:rPr lang="en-US" altLang="zh-CN" baseline="0" dirty="0"/>
              <a:t> </a:t>
            </a:r>
            <a:r>
              <a:rPr lang="en-US" altLang="zh-CN" baseline="0" dirty="0" err="1"/>
              <a:t>này</a:t>
            </a:r>
            <a:r>
              <a:rPr lang="en-US" altLang="zh-CN" baseline="0" dirty="0"/>
              <a:t> </a:t>
            </a:r>
            <a:r>
              <a:rPr lang="en-US" altLang="zh-CN" baseline="0" dirty="0" err="1"/>
              <a:t>cuẩ</a:t>
            </a:r>
            <a:r>
              <a:rPr lang="en-US" altLang="zh-CN" baseline="0" dirty="0"/>
              <a:t> </a:t>
            </a:r>
            <a:r>
              <a:rPr lang="en-US" altLang="zh-CN" baseline="0" dirty="0" err="1"/>
              <a:t>bạn</a:t>
            </a:r>
            <a:r>
              <a:rPr lang="en-US" altLang="zh-CN" baseline="0" dirty="0"/>
              <a:t> </a:t>
            </a:r>
            <a:r>
              <a:rPr lang="en-US" altLang="zh-CN" baseline="0" dirty="0" err="1"/>
              <a:t>nhỏ</a:t>
            </a:r>
            <a:r>
              <a:rPr lang="en-US" altLang="zh-CN" baseline="0" dirty="0"/>
              <a:t>. </a:t>
            </a:r>
            <a:r>
              <a:rPr lang="en-US" altLang="zh-CN" baseline="0" dirty="0" err="1"/>
              <a:t>Chúng</a:t>
            </a:r>
            <a:r>
              <a:rPr lang="en-US" altLang="zh-CN" baseline="0" dirty="0"/>
              <a:t> ta </a:t>
            </a:r>
            <a:r>
              <a:rPr lang="en-US" altLang="zh-CN" baseline="0" dirty="0" err="1"/>
              <a:t>thấy</a:t>
            </a:r>
            <a:r>
              <a:rPr lang="en-US" altLang="zh-CN" baseline="0" dirty="0"/>
              <a:t> </a:t>
            </a:r>
            <a:r>
              <a:rPr lang="en-US" altLang="zh-CN" baseline="0" dirty="0" err="1"/>
              <a:t>được</a:t>
            </a:r>
            <a:endParaRPr lang="zh-CN" altLang="en-US" dirty="0"/>
          </a:p>
        </p:txBody>
      </p:sp>
      <p:sp>
        <p:nvSpPr>
          <p:cNvPr id="4" name="灯片编号占位符 3"/>
          <p:cNvSpPr>
            <a:spLocks noGrp="1"/>
          </p:cNvSpPr>
          <p:nvPr>
            <p:ph type="sldNum" sz="quarter" idx="10"/>
          </p:nvPr>
        </p:nvSpPr>
        <p:spPr/>
        <p:txBody>
          <a:bodyPr/>
          <a:lstStyle/>
          <a:p>
            <a:fld id="{27B1478C-ED6A-40B0-AACC-BE1D223FC806}" type="slidenum">
              <a:rPr lang="zh-CN" altLang="en-US" smtClean="0"/>
              <a:t>25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5EB4B6-BD15-4E68-8BFA-8A2D3AAA4790}" type="datetimeFigureOut">
              <a:rPr lang="en-US" smtClean="0"/>
              <a:t>11/28/2022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5EB4B6-BD15-4E68-8BFA-8A2D3AAA4790}" type="datetimeFigureOut">
              <a:rPr lang="en-US" smtClean="0"/>
              <a:t>11/28/2022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5EB4B6-BD15-4E68-8BFA-8A2D3AAA4790}" type="datetimeFigureOut">
              <a:rPr lang="en-US" smtClean="0"/>
              <a:t>11/28/2022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25EB4B6-BD15-4E68-8BFA-8A2D3AAA4790}" type="datetimeFigureOut">
              <a:rPr lang="en-US" smtClean="0"/>
              <a:t>11/28/2022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5EB4B6-BD15-4E68-8BFA-8A2D3AAA4790}" type="datetimeFigureOut">
              <a:rPr lang="en-US" smtClean="0"/>
              <a:t>11/28/2022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026279-CC7E-44C3-BE74-605769375488}"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Tree>
  </p:cSld>
  <p:clrMapOvr>
    <a:masterClrMapping/>
  </p:clrMapOvr>
  <p:transition spd="med" advClick="0" advTm="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EE8EA94-1D9A-4DDC-B012-2038576F1CCB}" type="datetimeFigureOut">
              <a:rPr lang="zh-CN" altLang="en-US" smtClean="0"/>
              <a:t>2022/11/28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9795EC3-F212-458C-9085-4D88B88FEFA1}" type="slidenum">
              <a:rPr lang="zh-CN" altLang="en-US" smtClean="0"/>
              <a:t>‹#›</a:t>
            </a:fld>
            <a:endParaRPr lang="zh-CN" altLang="en-US"/>
          </a:p>
        </p:txBody>
      </p:sp>
    </p:spTree>
  </p:cSld>
  <p:clrMapOvr>
    <a:masterClrMapping/>
  </p:clrMapOvr>
  <p:transition spd="med" advClick="0" advTm="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E8EA94-1D9A-4DDC-B012-2038576F1CCB}" type="datetimeFigureOut">
              <a:rPr lang="zh-CN" altLang="en-US" smtClean="0"/>
              <a:t>2022/11/28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95EC3-F212-458C-9085-4D88B88FEFA1}" type="slidenum">
              <a:rPr lang="zh-CN" altLang="en-US" smtClean="0"/>
              <a:t>‹#›</a:t>
            </a:fld>
            <a:endParaRPr lang="zh-CN" altLang="en-US"/>
          </a:p>
        </p:txBody>
      </p:sp>
      <p:pic>
        <p:nvPicPr>
          <p:cNvPr id="7" name="Picture 6"/>
          <p:cNvPicPr>
            <a:picLocks noChangeAspect="1"/>
          </p:cNvPicPr>
          <p:nvPr userDrawn="1"/>
        </p:nvPicPr>
        <p:blipFill>
          <a:blip r:embed="rId13"/>
          <a:stretch>
            <a:fillRect/>
          </a:stretch>
        </p:blipFill>
        <p:spPr>
          <a:xfrm>
            <a:off x="13402056" y="5642161"/>
            <a:ext cx="1215838" cy="1215838"/>
          </a:xfrm>
          <a:prstGeom prst="ellipse">
            <a:avLst/>
          </a:prstGeom>
          <a:ln>
            <a:noFill/>
          </a:ln>
          <a:effectLst>
            <a:softEdge rad="112500"/>
          </a:effectLst>
        </p:spPr>
      </p:pic>
      <p:pic>
        <p:nvPicPr>
          <p:cNvPr id="9" name="Picture 8" descr="A picture containing text, plant, tree&#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11" name="Picture 10" descr="A picture containing logo&#10;&#10;Description automatically generated"/>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892761" y="-1341353"/>
            <a:ext cx="2682705" cy="268270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advClick="0" advTm="5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t>11/28/2022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25EB4B6-BD15-4E68-8BFA-8A2D3AAA4790}" type="datetimeFigureOut">
              <a:rPr lang="en-US" smtClean="0"/>
              <a:t>11/28/2022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A026279-CC7E-44C3-BE74-60576937548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9.png"/><Relationship Id="rId12" Type="http://schemas.microsoft.com/office/2007/relationships/hdphoto" Target="../media/hdphoto5.wdp"/><Relationship Id="rId2" Type="http://schemas.openxmlformats.org/officeDocument/2006/relationships/image" Target="../media/image6.jpeg"/><Relationship Id="rId16" Type="http://schemas.openxmlformats.org/officeDocument/2006/relationships/image" Target="../media/image13.png"/><Relationship Id="rId1" Type="http://schemas.openxmlformats.org/officeDocument/2006/relationships/slideLayout" Target="../slideLayouts/slideLayout23.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slide" Target="slide4.xm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0.png"/><Relationship Id="rId14" Type="http://schemas.microsoft.com/office/2007/relationships/hdphoto" Target="../media/hdphoto6.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8.xml"/><Relationship Id="rId5" Type="http://schemas.openxmlformats.org/officeDocument/2006/relationships/image" Target="../media/image50.jpeg"/><Relationship Id="rId4" Type="http://schemas.openxmlformats.org/officeDocument/2006/relationships/image" Target="../media/image4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image" Target="../media/image15.png"/><Relationship Id="rId21" Type="http://schemas.openxmlformats.org/officeDocument/2006/relationships/image" Target="../media/image25.png"/><Relationship Id="rId7" Type="http://schemas.openxmlformats.org/officeDocument/2006/relationships/image" Target="../media/image17.png"/><Relationship Id="rId12" Type="http://schemas.openxmlformats.org/officeDocument/2006/relationships/slide" Target="slide7.xml"/><Relationship Id="rId17" Type="http://schemas.microsoft.com/office/2007/relationships/hdphoto" Target="../media/hdphoto10.wdp"/><Relationship Id="rId2" Type="http://schemas.openxmlformats.org/officeDocument/2006/relationships/image" Target="../media/image14.jpeg"/><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23.xml"/><Relationship Id="rId6" Type="http://schemas.microsoft.com/office/2007/relationships/hdphoto" Target="../media/hdphoto8.wdp"/><Relationship Id="rId11" Type="http://schemas.openxmlformats.org/officeDocument/2006/relationships/image" Target="../media/image19.png"/><Relationship Id="rId24" Type="http://schemas.microsoft.com/office/2007/relationships/hdphoto" Target="../media/hdphoto13.wdp"/><Relationship Id="rId5" Type="http://schemas.openxmlformats.org/officeDocument/2006/relationships/image" Target="../media/image16.png"/><Relationship Id="rId15" Type="http://schemas.openxmlformats.org/officeDocument/2006/relationships/image" Target="../media/image21.png"/><Relationship Id="rId23" Type="http://schemas.openxmlformats.org/officeDocument/2006/relationships/image" Target="../media/image26.png"/><Relationship Id="rId10" Type="http://schemas.openxmlformats.org/officeDocument/2006/relationships/slide" Target="slide6.xml"/><Relationship Id="rId19" Type="http://schemas.microsoft.com/office/2007/relationships/hdphoto" Target="../media/hdphoto11.wdp"/><Relationship Id="rId4" Type="http://schemas.microsoft.com/office/2007/relationships/hdphoto" Target="../media/hdphoto7.wdp"/><Relationship Id="rId9" Type="http://schemas.microsoft.com/office/2007/relationships/hdphoto" Target="../media/hdphoto9.wdp"/><Relationship Id="rId14" Type="http://schemas.openxmlformats.org/officeDocument/2006/relationships/slide" Target="slide5.xml"/><Relationship Id="rId22" Type="http://schemas.microsoft.com/office/2007/relationships/hdphoto" Target="../media/hdphoto12.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1.png"/><Relationship Id="rId4" Type="http://schemas.openxmlformats.org/officeDocument/2006/relationships/image" Target="../media/image27.png"/><Relationship Id="rId9" Type="http://schemas.microsoft.com/office/2007/relationships/hdphoto" Target="../media/hdphoto15.wdp"/></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1.png"/><Relationship Id="rId4" Type="http://schemas.openxmlformats.org/officeDocument/2006/relationships/image" Target="../media/image27.png"/><Relationship Id="rId9" Type="http://schemas.microsoft.com/office/2007/relationships/hdphoto" Target="../media/hdphoto15.wdp"/></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13" Type="http://schemas.microsoft.com/office/2007/relationships/hdphoto" Target="../media/hdphoto16.wdp"/><Relationship Id="rId3" Type="http://schemas.openxmlformats.org/officeDocument/2006/relationships/slide" Target="slide4.xml"/><Relationship Id="rId7" Type="http://schemas.microsoft.com/office/2007/relationships/hdphoto" Target="../media/hdphoto2.wdp"/><Relationship Id="rId12" Type="http://schemas.openxmlformats.org/officeDocument/2006/relationships/image" Target="../media/image29.png"/><Relationship Id="rId2" Type="http://schemas.openxmlformats.org/officeDocument/2006/relationships/image" Target="../media/image6.jpeg"/><Relationship Id="rId1" Type="http://schemas.openxmlformats.org/officeDocument/2006/relationships/slideLayout" Target="../slideLayouts/slideLayout23.xml"/><Relationship Id="rId6" Type="http://schemas.openxmlformats.org/officeDocument/2006/relationships/image" Target="../media/image8.png"/><Relationship Id="rId11" Type="http://schemas.microsoft.com/office/2007/relationships/hdphoto" Target="../media/hdphoto5.wdp"/><Relationship Id="rId5" Type="http://schemas.microsoft.com/office/2007/relationships/hdphoto" Target="../media/hdphoto14.wdp"/><Relationship Id="rId10" Type="http://schemas.openxmlformats.org/officeDocument/2006/relationships/image" Target="../media/image11.png"/><Relationship Id="rId4" Type="http://schemas.openxmlformats.org/officeDocument/2006/relationships/image" Target="../media/image27.png"/><Relationship Id="rId9" Type="http://schemas.microsoft.com/office/2007/relationships/hdphoto" Target="../media/hdphoto1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 Target="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02336" y="1502229"/>
            <a:ext cx="3191318" cy="5355771"/>
          </a:xfrm>
          <a:prstGeom prst="rect">
            <a:avLst/>
          </a:prstGeom>
        </p:spPr>
      </p:pic>
      <p:sp>
        <p:nvSpPr>
          <p:cNvPr id="6" name="矩形: 圆角 6"/>
          <p:cNvSpPr/>
          <p:nvPr/>
        </p:nvSpPr>
        <p:spPr>
          <a:xfrm>
            <a:off x="3447415" y="1181735"/>
            <a:ext cx="6746240" cy="1188720"/>
          </a:xfrm>
          <a:prstGeom prst="roundRect">
            <a:avLst>
              <a:gd name="adj" fmla="val 19216"/>
            </a:avLst>
          </a:prstGeom>
          <a:solidFill>
            <a:sysClr val="window" lastClr="FFFFFF">
              <a:alpha val="57000"/>
            </a:sysClr>
          </a:solidFill>
          <a:ln w="38100" cap="flat" cmpd="sng" algn="ctr">
            <a:solidFill>
              <a:sysClr val="windowText" lastClr="000000">
                <a:lumMod val="75000"/>
                <a:lumOff val="25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8" name="TextBox 7"/>
          <p:cNvSpPr txBox="1"/>
          <p:nvPr/>
        </p:nvSpPr>
        <p:spPr>
          <a:xfrm>
            <a:off x="4774565" y="1171575"/>
            <a:ext cx="4784725" cy="1198880"/>
          </a:xfrm>
          <a:prstGeom prst="rect">
            <a:avLst/>
          </a:prstGeom>
          <a:noFill/>
        </p:spPr>
        <p:txBody>
          <a:bodyPr wrap="square" rtlCol="0">
            <a:spAutoFit/>
          </a:bodyPr>
          <a:lstStyle/>
          <a:p>
            <a:r>
              <a:rPr lang="en-US" sz="7200" b="1" dirty="0">
                <a:solidFill>
                  <a:schemeClr val="accent2">
                    <a:lumMod val="50000"/>
                  </a:schemeClr>
                </a:solidFill>
                <a:latin typeface="Algerian" panose="04020705040A02060702" pitchFamily="82" charset="0"/>
              </a:rPr>
              <a:t>TẬP ĐỌC</a:t>
            </a:r>
          </a:p>
        </p:txBody>
      </p:sp>
      <p:sp>
        <p:nvSpPr>
          <p:cNvPr id="9" name="Rectangle 6"/>
          <p:cNvSpPr>
            <a:spLocks noChangeArrowheads="1"/>
          </p:cNvSpPr>
          <p:nvPr/>
        </p:nvSpPr>
        <p:spPr bwMode="auto">
          <a:xfrm>
            <a:off x="3447226" y="2785769"/>
            <a:ext cx="77724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err="1">
                <a:solidFill>
                  <a:srgbClr val="FF0000"/>
                </a:solidFill>
                <a:latin typeface="Arial" panose="020B0604020202020204" pitchFamily="34" charset="0"/>
                <a:cs typeface="Arial" panose="020B0604020202020204" pitchFamily="34" charset="0"/>
              </a:rPr>
              <a:t>Người</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gác</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rừng</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tí</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hon</a:t>
            </a:r>
            <a:endParaRPr lang="en-US" altLang="en-US" sz="5400" b="1" dirty="0">
              <a:solidFill>
                <a:schemeClr val="accent2">
                  <a:lumMod val="50000"/>
                </a:schemeClr>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3600" b="1" dirty="0">
                <a:solidFill>
                  <a:schemeClr val="accent2">
                    <a:lumMod val="50000"/>
                  </a:schemeClr>
                </a:solidFill>
                <a:latin typeface="Arial" panose="020B0604020202020204" pitchFamily="34" charset="0"/>
                <a:cs typeface="Arial" panose="020B0604020202020204" pitchFamily="34" charset="0"/>
              </a:rPr>
              <a:t>                     </a:t>
            </a:r>
            <a:endParaRPr lang="en-US" altLang="en-US" sz="2800" i="1" dirty="0">
              <a:solidFill>
                <a:schemeClr val="accent2">
                  <a:lumMod val="50000"/>
                </a:schemeClr>
              </a:solidFill>
              <a:latin typeface="Arial" panose="020B0604020202020204" pitchFamily="34" charset="0"/>
              <a:cs typeface="Arial" panose="020B0604020202020204" pitchFamily="34" charset="0"/>
            </a:endParaRPr>
          </a:p>
        </p:txBody>
      </p:sp>
      <p:sp>
        <p:nvSpPr>
          <p:cNvPr id="2" name="Text Box 1"/>
          <p:cNvSpPr txBox="1"/>
          <p:nvPr/>
        </p:nvSpPr>
        <p:spPr>
          <a:xfrm>
            <a:off x="7200900" y="5944870"/>
            <a:ext cx="309880" cy="368300"/>
          </a:xfrm>
          <a:prstGeom prst="rect">
            <a:avLst/>
          </a:prstGeom>
          <a:noFill/>
        </p:spPr>
        <p:txBody>
          <a:bodyPr wrap="none" rtlCol="0">
            <a:spAutoFit/>
          </a:bodyPr>
          <a:lstStyle/>
          <a:p>
            <a:endParaRPr lang="en-US"/>
          </a:p>
        </p:txBody>
      </p:sp>
    </p:spTree>
  </p:cSld>
  <p:clrMapOvr>
    <a:masterClrMapping/>
  </p:clrMapOvr>
  <p:transition spd="med" advClick="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3" descr="Bao ve rung">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941" y="1554713"/>
            <a:ext cx="6950118" cy="374857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000" fill="hold"/>
                                        <p:tgtEl>
                                          <p:spTgt spid="3"/>
                                        </p:tgtEl>
                                        <p:attrNameLst>
                                          <p:attrName>ppt_w</p:attrName>
                                        </p:attrNameLst>
                                      </p:cBhvr>
                                      <p:tavLst>
                                        <p:tav tm="0">
                                          <p:val>
                                            <p:fltVal val="0"/>
                                          </p:val>
                                        </p:tav>
                                        <p:tav tm="100000">
                                          <p:val>
                                            <p:strVal val="#ppt_w"/>
                                          </p:val>
                                        </p:tav>
                                      </p:tavLst>
                                    </p:anim>
                                    <p:anim calcmode="lin" valueType="num">
                                      <p:cBhvr>
                                        <p:cTn id="8" dur="2000" fill="hold"/>
                                        <p:tgtEl>
                                          <p:spTgt spid="3"/>
                                        </p:tgtEl>
                                        <p:attrNameLst>
                                          <p:attrName>ppt_h</p:attrName>
                                        </p:attrNameLst>
                                      </p:cBhvr>
                                      <p:tavLst>
                                        <p:tav tm="0">
                                          <p:val>
                                            <p:fltVal val="0"/>
                                          </p:val>
                                        </p:tav>
                                        <p:tav tm="100000">
                                          <p:val>
                                            <p:strVal val="#ppt_h"/>
                                          </p:val>
                                        </p:tav>
                                      </p:tavLst>
                                    </p:anim>
                                    <p:anim calcmode="lin" valueType="num">
                                      <p:cBhvr>
                                        <p:cTn id="9" dur="2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1486">
            <a:off x="-1391972" y="1426805"/>
            <a:ext cx="1394378" cy="1265486"/>
          </a:xfrm>
          <a:prstGeom prst="rect">
            <a:avLst/>
          </a:prstGeom>
        </p:spPr>
      </p:pic>
      <p:sp>
        <p:nvSpPr>
          <p:cNvPr id="18" name="矩形: 一个圆顶角，剪去另一个顶角 17"/>
          <p:cNvSpPr/>
          <p:nvPr/>
        </p:nvSpPr>
        <p:spPr>
          <a:xfrm>
            <a:off x="1454967" y="1775766"/>
            <a:ext cx="9747682" cy="2689933"/>
          </a:xfrm>
          <a:prstGeom prst="snipRoundRect">
            <a:avLst/>
          </a:prstGeom>
          <a:solidFill>
            <a:schemeClr val="bg1">
              <a:lumMod val="95000"/>
              <a:alpha val="58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Rectangle 6"/>
          <p:cNvSpPr>
            <a:spLocks noChangeArrowheads="1"/>
          </p:cNvSpPr>
          <p:nvPr/>
        </p:nvSpPr>
        <p:spPr bwMode="auto">
          <a:xfrm>
            <a:off x="2030541" y="2360319"/>
            <a:ext cx="77724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err="1">
                <a:solidFill>
                  <a:srgbClr val="FF0000"/>
                </a:solidFill>
                <a:latin typeface="Arial" panose="020B0604020202020204" pitchFamily="34" charset="0"/>
                <a:cs typeface="Arial" panose="020B0604020202020204" pitchFamily="34" charset="0"/>
              </a:rPr>
              <a:t>Người</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gác</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rừng</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tí</a:t>
            </a:r>
            <a:r>
              <a:rPr lang="en-US" altLang="en-US" sz="5400" b="1" dirty="0">
                <a:solidFill>
                  <a:srgbClr val="FF0000"/>
                </a:solidFill>
                <a:latin typeface="Arial" panose="020B0604020202020204" pitchFamily="34" charset="0"/>
                <a:cs typeface="Arial" panose="020B0604020202020204" pitchFamily="34" charset="0"/>
              </a:rPr>
              <a:t> </a:t>
            </a:r>
            <a:r>
              <a:rPr lang="en-US" altLang="en-US" sz="5400" b="1" dirty="0" err="1">
                <a:solidFill>
                  <a:srgbClr val="FF0000"/>
                </a:solidFill>
                <a:latin typeface="Arial" panose="020B0604020202020204" pitchFamily="34" charset="0"/>
                <a:cs typeface="Arial" panose="020B0604020202020204" pitchFamily="34" charset="0"/>
              </a:rPr>
              <a:t>hon</a:t>
            </a:r>
            <a:endParaRPr lang="en-US" altLang="en-US" sz="5400" b="1" dirty="0">
              <a:solidFill>
                <a:srgbClr val="FF0000"/>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3600" b="1" dirty="0">
                <a:solidFill>
                  <a:srgbClr val="FF0000"/>
                </a:solidFill>
                <a:latin typeface="Arial" panose="020B0604020202020204" pitchFamily="34" charset="0"/>
                <a:cs typeface="Arial" panose="020B0604020202020204" pitchFamily="34" charset="0"/>
              </a:rPr>
              <a:t>                     </a:t>
            </a:r>
            <a:r>
              <a:rPr lang="en-US" altLang="en-US" sz="2800" b="1" i="1" dirty="0" err="1">
                <a:solidFill>
                  <a:srgbClr val="FF0000"/>
                </a:solidFill>
                <a:latin typeface="Arial" panose="020B0604020202020204" pitchFamily="34" charset="0"/>
                <a:cs typeface="Arial" panose="020B0604020202020204" pitchFamily="34" charset="0"/>
              </a:rPr>
              <a:t>Nguyễn</a:t>
            </a:r>
            <a:r>
              <a:rPr lang="en-US" altLang="en-US" sz="2800" b="1" i="1" dirty="0">
                <a:solidFill>
                  <a:srgbClr val="FF0000"/>
                </a:solidFill>
                <a:latin typeface="Arial" panose="020B0604020202020204" pitchFamily="34" charset="0"/>
                <a:cs typeface="Arial" panose="020B0604020202020204" pitchFamily="34" charset="0"/>
              </a:rPr>
              <a:t> </a:t>
            </a:r>
            <a:r>
              <a:rPr lang="en-US" altLang="en-US" sz="2800" b="1" i="1" dirty="0" err="1">
                <a:solidFill>
                  <a:srgbClr val="FF0000"/>
                </a:solidFill>
                <a:latin typeface="Arial" panose="020B0604020202020204" pitchFamily="34" charset="0"/>
                <a:cs typeface="Arial" panose="020B0604020202020204" pitchFamily="34" charset="0"/>
              </a:rPr>
              <a:t>Thị</a:t>
            </a:r>
            <a:r>
              <a:rPr lang="en-US" altLang="en-US" sz="2800" b="1" i="1" dirty="0">
                <a:solidFill>
                  <a:srgbClr val="FF0000"/>
                </a:solidFill>
                <a:latin typeface="Arial" panose="020B0604020202020204" pitchFamily="34" charset="0"/>
                <a:cs typeface="Arial" panose="020B0604020202020204" pitchFamily="34" charset="0"/>
              </a:rPr>
              <a:t> </a:t>
            </a:r>
            <a:r>
              <a:rPr lang="en-US" altLang="en-US" sz="2800" b="1" i="1" dirty="0" err="1">
                <a:solidFill>
                  <a:srgbClr val="FF0000"/>
                </a:solidFill>
                <a:latin typeface="Arial" panose="020B0604020202020204" pitchFamily="34" charset="0"/>
                <a:cs typeface="Arial" panose="020B0604020202020204" pitchFamily="34" charset="0"/>
              </a:rPr>
              <a:t>Cẩm</a:t>
            </a:r>
            <a:r>
              <a:rPr lang="en-US" altLang="en-US" sz="2800" b="1" i="1" dirty="0">
                <a:solidFill>
                  <a:srgbClr val="FF0000"/>
                </a:solidFill>
                <a:latin typeface="Arial" panose="020B0604020202020204" pitchFamily="34" charset="0"/>
                <a:cs typeface="Arial" panose="020B0604020202020204" pitchFamily="34" charset="0"/>
              </a:rPr>
              <a:t> </a:t>
            </a:r>
            <a:r>
              <a:rPr lang="en-US" altLang="en-US" sz="2800" b="1" i="1" dirty="0" err="1">
                <a:solidFill>
                  <a:srgbClr val="FF0000"/>
                </a:solidFill>
                <a:latin typeface="Arial" panose="020B0604020202020204" pitchFamily="34" charset="0"/>
                <a:cs typeface="Arial" panose="020B0604020202020204" pitchFamily="34" charset="0"/>
              </a:rPr>
              <a:t>Châu</a:t>
            </a:r>
            <a:endParaRPr lang="en-US" altLang="en-US" sz="2800" i="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500"/>
                                  </p:stCondLst>
                                  <p:childTnLst>
                                    <p:animScale>
                                      <p:cBhvr>
                                        <p:cTn id="6" dur="1500" fill="hold"/>
                                        <p:tgtEl>
                                          <p:spTgt spid="11"/>
                                        </p:tgtEl>
                                      </p:cBhvr>
                                      <p:by x="108000" y="108000"/>
                                    </p:animScale>
                                  </p:childTnLst>
                                </p:cTn>
                              </p:par>
                              <p:par>
                                <p:cTn id="7" presetID="8" presetClass="emph" presetSubtype="0" repeatCount="indefinite" autoRev="1" fill="hold" nodeType="withEffect">
                                  <p:stCondLst>
                                    <p:cond delay="500"/>
                                  </p:stCondLst>
                                  <p:childTnLst>
                                    <p:animRot by="900000">
                                      <p:cBhvr>
                                        <p:cTn id="8" dur="1500" fill="hold"/>
                                        <p:tgtEl>
                                          <p:spTgt spid="11"/>
                                        </p:tgtEl>
                                        <p:attrNameLst>
                                          <p:attrName>r</p:attrName>
                                        </p:attrNameLst>
                                      </p:cBhvr>
                                    </p:animRot>
                                  </p:childTnLst>
                                </p:cTn>
                              </p:par>
                              <p:par>
                                <p:cTn id="9" presetID="10" presetClass="entr" presetSubtype="0" fill="hold"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0" presetClass="path" presetSubtype="0" accel="50000" decel="50000" fill="hold" nodeType="withEffect">
                                  <p:stCondLst>
                                    <p:cond delay="750"/>
                                  </p:stCondLst>
                                  <p:childTnLst>
                                    <p:animMotion origin="layout" path="M 3.75E-6 -1.48148E-6 L 3.75E-6 0.00023 C 0.00416 -0.00208 0.0082 -0.0044 0.0125 -0.00625 C 0.02708 -0.0125 0.0526 -0.00671 0.06172 -0.00625 C 0.06328 -0.00555 0.06497 -0.00463 0.06666 -0.00417 C 0.07734 -0.00162 0.09088 -0.00116 0.1013 -1.48148E-6 C 0.10625 0.00046 0.11119 0.00139 0.11601 0.00208 C 0.12044 0.00371 0.12252 0.00486 0.12721 0.00602 C 0.13125 0.00718 0.13919 0.00857 0.14323 0.01019 C 0.14466 0.01065 0.1457 0.01181 0.147 0.01227 C 0.14908 0.01296 0.15117 0.01343 0.15312 0.01435 C 0.15442 0.01482 0.1556 0.01574 0.1569 0.01644 C 0.15898 0.01713 0.16106 0.01759 0.16302 0.01829 C 0.16432 0.01898 0.16562 0.01991 0.16679 0.02037 C 0.18359 0.02593 0.17734 0.02292 0.19023 0.02662 C 0.19961 0.02917 0.19362 0.02847 0.2039 0.03079 C 0.22656 0.03565 0.2052 0.03009 0.22252 0.03472 C 0.23489 0.04167 0.22096 0.03449 0.25208 0.04097 C 0.2677 0.04421 0.25859 0.04259 0.27929 0.04514 C 0.28945 0.04931 0.28125 0.0463 0.29908 0.04908 C 0.30286 0.04977 0.30651 0.05023 0.31028 0.05116 C 0.31237 0.05162 0.31432 0.05278 0.3164 0.05324 C 0.32252 0.05417 0.32877 0.05463 0.33502 0.05533 C 0.35117 0.05903 0.35013 0.05949 0.37461 0.05949 C 0.40338 0.05949 0.43216 0.0581 0.46106 0.05741 C 0.46315 0.05671 0.4651 0.05579 0.46718 0.05533 C 0.47174 0.05417 0.48411 0.05185 0.48828 0.05116 C 0.49153 0.04977 0.49622 0.04769 0.49948 0.04699 C 0.5039 0.04607 0.50859 0.0456 0.51302 0.04514 C 0.525 0.04005 0.51953 0.04213 0.52903 0.03889 C 0.54895 0.0257 0.52031 0.04398 0.5427 0.03264 C 0.5444 0.03195 0.54596 0.02963 0.54765 0.02871 C 0.54974 0.02755 0.55182 0.02732 0.5539 0.02662 C 0.55716 0.02523 0.56028 0.02338 0.56367 0.02246 C 0.56614 0.02176 0.56875 0.0213 0.57122 0.02037 C 0.57291 0.01991 0.57448 0.01921 0.57604 0.01829 C 0.57734 0.01783 0.57864 0.0169 0.57981 0.01644 C 0.58229 0.01551 0.58476 0.01505 0.58724 0.01435 C 0.58893 0.01366 0.59049 0.0125 0.59218 0.01227 C 0.59713 0.01111 0.60208 0.01088 0.60703 0.01019 C 0.61849 0.00533 0.60468 0.01065 0.62565 0.00602 C 0.62734 0.00579 0.62877 0.00463 0.63047 0.00394 C 0.6345 0.00255 0.6388 0.00139 0.64297 -1.48148E-6 C 0.64492 -0.00069 0.647 -0.00185 0.64908 -0.00208 C 0.68333 -0.00856 0.64049 -0.00046 0.66888 -0.00625 C 0.67252 -0.00694 0.6763 -0.00764 0.67994 -0.00833 C 0.68268 -0.00879 0.69869 -0.01227 0.70104 -0.01227 C 0.71471 -0.01296 0.72812 -0.01227 0.74192 -0.01227 " pathEditMode="relative" rAng="0" ptsTypes="AAAAAAAAAAAAAAAAAAAAAAAAAAAAAAAAAAAAAAAAAAAAAAAA">
                                      <p:cBhvr>
                                        <p:cTn id="13" dur="3000" fill="hold"/>
                                        <p:tgtEl>
                                          <p:spTgt spid="11"/>
                                        </p:tgtEl>
                                        <p:attrNameLst>
                                          <p:attrName>ppt_x</p:attrName>
                                          <p:attrName>ppt_y</p:attrName>
                                        </p:attrNameLst>
                                      </p:cBhvr>
                                      <p:rCtr x="37096" y="2338"/>
                                    </p:animMotion>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5000"/>
            <a:lum/>
          </a:blip>
          <a:srcRect/>
          <a:stretch>
            <a:fillRect t="-3000" b="-3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1788289" y="1839978"/>
            <a:ext cx="4307711" cy="3690032"/>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06423" y="1442190"/>
            <a:ext cx="2081081" cy="2050477"/>
          </a:xfrm>
          <a:prstGeom prst="rect">
            <a:avLst/>
          </a:prstGeom>
        </p:spPr>
      </p:pic>
      <p:sp>
        <p:nvSpPr>
          <p:cNvPr id="5" name="文本框 4"/>
          <p:cNvSpPr txBox="1"/>
          <p:nvPr/>
        </p:nvSpPr>
        <p:spPr>
          <a:xfrm>
            <a:off x="3711031" y="2444157"/>
            <a:ext cx="1643582" cy="2123658"/>
          </a:xfrm>
          <a:prstGeom prst="rect">
            <a:avLst/>
          </a:prstGeom>
          <a:noFill/>
        </p:spPr>
        <p:txBody>
          <a:bodyPr wrap="square" rtlCol="0">
            <a:spAutoFit/>
          </a:bodyPr>
          <a:lstStyle/>
          <a:p>
            <a:pPr algn="ctr"/>
            <a:r>
              <a:rPr lang="en-US" altLang="zh-CN" sz="4400" b="1" dirty="0" err="1">
                <a:solidFill>
                  <a:srgbClr val="7030A0"/>
                </a:solidFill>
                <a:latin typeface="Times New Roman" panose="02020603050405020304" pitchFamily="18" charset="0"/>
                <a:ea typeface="Heiti SC" panose="03000509000000000000" pitchFamily="65" charset="-122"/>
                <a:cs typeface="Times New Roman" panose="02020603050405020304" pitchFamily="18" charset="0"/>
              </a:rPr>
              <a:t>Nội</a:t>
            </a:r>
            <a:r>
              <a:rPr lang="en-US" altLang="zh-CN" sz="4400" b="1" dirty="0">
                <a:solidFill>
                  <a:srgbClr val="7030A0"/>
                </a:solidFill>
                <a:latin typeface="Times New Roman" panose="02020603050405020304" pitchFamily="18" charset="0"/>
                <a:ea typeface="Heiti SC" panose="03000509000000000000" pitchFamily="65" charset="-122"/>
                <a:cs typeface="Times New Roman" panose="02020603050405020304" pitchFamily="18" charset="0"/>
              </a:rPr>
              <a:t> dung </a:t>
            </a:r>
            <a:r>
              <a:rPr lang="en-US" altLang="zh-CN" sz="4400" b="1" dirty="0" err="1">
                <a:solidFill>
                  <a:srgbClr val="7030A0"/>
                </a:solidFill>
                <a:latin typeface="Times New Roman" panose="02020603050405020304" pitchFamily="18" charset="0"/>
                <a:ea typeface="Heiti SC" panose="03000509000000000000" pitchFamily="65" charset="-122"/>
                <a:cs typeface="Times New Roman" panose="02020603050405020304" pitchFamily="18" charset="0"/>
              </a:rPr>
              <a:t>chính</a:t>
            </a:r>
            <a:endParaRPr lang="zh-CN" altLang="en-US" sz="4400" b="1" dirty="0">
              <a:solidFill>
                <a:srgbClr val="7030A0"/>
              </a:solidFill>
              <a:latin typeface="Times New Roman" panose="02020603050405020304" pitchFamily="18" charset="0"/>
              <a:ea typeface="Heiti SC" panose="03000509000000000000" pitchFamily="65" charset="-122"/>
              <a:cs typeface="Times New Roman" panose="02020603050405020304" pitchFamily="18" charset="0"/>
            </a:endParaRPr>
          </a:p>
        </p:txBody>
      </p:sp>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9183" y="1685849"/>
            <a:ext cx="813263" cy="813263"/>
          </a:xfrm>
          <a:prstGeom prst="rect">
            <a:avLst/>
          </a:prstGeom>
        </p:spPr>
      </p:pic>
      <p:grpSp>
        <p:nvGrpSpPr>
          <p:cNvPr id="3" name="组合 2"/>
          <p:cNvGrpSpPr/>
          <p:nvPr/>
        </p:nvGrpSpPr>
        <p:grpSpPr>
          <a:xfrm>
            <a:off x="7746262" y="1894803"/>
            <a:ext cx="2401883" cy="630942"/>
            <a:chOff x="6628662" y="1670549"/>
            <a:chExt cx="2401883" cy="630942"/>
          </a:xfrm>
        </p:grpSpPr>
        <p:sp>
          <p:nvSpPr>
            <p:cNvPr id="9" name="TextBox 25"/>
            <p:cNvSpPr txBox="1"/>
            <p:nvPr/>
          </p:nvSpPr>
          <p:spPr>
            <a:xfrm>
              <a:off x="6628662" y="1670549"/>
              <a:ext cx="409086" cy="630942"/>
            </a:xfrm>
            <a:prstGeom prst="rect">
              <a:avLst/>
            </a:prstGeom>
            <a:noFill/>
          </p:spPr>
          <p:txBody>
            <a:bodyPr wrap="none" rtlCol="0">
              <a:spAutoFit/>
            </a:bodyPr>
            <a:lstStyle/>
            <a:p>
              <a:r>
                <a:rPr lang="en-US" altLang="zh-CN"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1</a:t>
              </a:r>
              <a:endParaRPr lang="zh-CN" altLang="en-US"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11" name="文本框 10"/>
            <p:cNvSpPr txBox="1"/>
            <p:nvPr/>
          </p:nvSpPr>
          <p:spPr>
            <a:xfrm>
              <a:off x="7239670" y="1678884"/>
              <a:ext cx="1790875" cy="523220"/>
            </a:xfrm>
            <a:prstGeom prst="rect">
              <a:avLst/>
            </a:prstGeom>
            <a:noFill/>
          </p:spPr>
          <p:txBody>
            <a:bodyPr wrap="none" rtlCol="0">
              <a:spAutoFit/>
            </a:bodyPr>
            <a:lstStyle/>
            <a:p>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Luyện</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đọc</a:t>
              </a:r>
              <a:endParaRPr lang="zh-CN" altLang="en-US"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grpSp>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12547" y="2625150"/>
            <a:ext cx="760667" cy="760667"/>
          </a:xfrm>
          <a:prstGeom prst="rect">
            <a:avLst/>
          </a:prstGeom>
        </p:spPr>
      </p:pic>
      <p:grpSp>
        <p:nvGrpSpPr>
          <p:cNvPr id="7" name="组合 6"/>
          <p:cNvGrpSpPr/>
          <p:nvPr/>
        </p:nvGrpSpPr>
        <p:grpSpPr>
          <a:xfrm>
            <a:off x="7743017" y="2726952"/>
            <a:ext cx="2719219" cy="630942"/>
            <a:chOff x="6628662" y="2463991"/>
            <a:chExt cx="2719219" cy="630942"/>
          </a:xfrm>
        </p:grpSpPr>
        <p:sp>
          <p:nvSpPr>
            <p:cNvPr id="14" name="TextBox 25"/>
            <p:cNvSpPr txBox="1"/>
            <p:nvPr/>
          </p:nvSpPr>
          <p:spPr>
            <a:xfrm>
              <a:off x="6628662" y="2463991"/>
              <a:ext cx="409086" cy="630942"/>
            </a:xfrm>
            <a:prstGeom prst="rect">
              <a:avLst/>
            </a:prstGeom>
            <a:noFill/>
          </p:spPr>
          <p:txBody>
            <a:bodyPr wrap="none" rtlCol="0">
              <a:spAutoFit/>
            </a:bodyPr>
            <a:lstStyle/>
            <a:p>
              <a:r>
                <a:rPr lang="en-US" altLang="zh-CN"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2</a:t>
              </a:r>
              <a:endParaRPr lang="zh-CN" altLang="en-US"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15" name="文本框 14"/>
            <p:cNvSpPr txBox="1"/>
            <p:nvPr/>
          </p:nvSpPr>
          <p:spPr>
            <a:xfrm>
              <a:off x="7207551" y="2487468"/>
              <a:ext cx="2140330" cy="523220"/>
            </a:xfrm>
            <a:prstGeom prst="rect">
              <a:avLst/>
            </a:prstGeom>
            <a:noFill/>
          </p:spPr>
          <p:txBody>
            <a:bodyPr wrap="none" rtlCol="0">
              <a:spAutoFit/>
            </a:bodyPr>
            <a:lstStyle/>
            <a:p>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Tìm</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hiểu</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bài</a:t>
              </a:r>
              <a:endParaRPr lang="zh-CN" altLang="en-US"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grpSp>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21863" y="3550767"/>
            <a:ext cx="760667" cy="760667"/>
          </a:xfrm>
          <a:prstGeom prst="rect">
            <a:avLst/>
          </a:prstGeom>
        </p:spPr>
      </p:pic>
      <p:grpSp>
        <p:nvGrpSpPr>
          <p:cNvPr id="8" name="组合 7"/>
          <p:cNvGrpSpPr/>
          <p:nvPr/>
        </p:nvGrpSpPr>
        <p:grpSpPr>
          <a:xfrm>
            <a:off x="7743017" y="3550767"/>
            <a:ext cx="3832617" cy="630942"/>
            <a:chOff x="6625417" y="3326513"/>
            <a:chExt cx="3832617" cy="630942"/>
          </a:xfrm>
        </p:grpSpPr>
        <p:sp>
          <p:nvSpPr>
            <p:cNvPr id="17" name="TextBox 25"/>
            <p:cNvSpPr txBox="1"/>
            <p:nvPr/>
          </p:nvSpPr>
          <p:spPr>
            <a:xfrm>
              <a:off x="6625417" y="3326513"/>
              <a:ext cx="409086" cy="630942"/>
            </a:xfrm>
            <a:prstGeom prst="rect">
              <a:avLst/>
            </a:prstGeom>
            <a:noFill/>
          </p:spPr>
          <p:txBody>
            <a:bodyPr wrap="none" rtlCol="0">
              <a:spAutoFit/>
            </a:bodyPr>
            <a:lstStyle/>
            <a:p>
              <a:r>
                <a:rPr lang="en-US" altLang="zh-CN"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3</a:t>
              </a:r>
              <a:endParaRPr lang="zh-CN" altLang="en-US" sz="3500" b="1" dirty="0">
                <a:ln w="3175">
                  <a:solidFill>
                    <a:schemeClr val="bg1"/>
                  </a:solidFill>
                </a:ln>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18" name="文本框 17"/>
            <p:cNvSpPr txBox="1"/>
            <p:nvPr/>
          </p:nvSpPr>
          <p:spPr>
            <a:xfrm>
              <a:off x="7190793" y="3352169"/>
              <a:ext cx="3267241" cy="523220"/>
            </a:xfrm>
            <a:prstGeom prst="rect">
              <a:avLst/>
            </a:prstGeom>
            <a:noFill/>
          </p:spPr>
          <p:txBody>
            <a:bodyPr wrap="none" rtlCol="0">
              <a:spAutoFit/>
            </a:bodyPr>
            <a:lstStyle/>
            <a:p>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Luyện</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đọc</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diễn</a:t>
              </a:r>
              <a:r>
                <a:rPr lang="en-US" altLang="zh-CN"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 </a:t>
              </a:r>
              <a:r>
                <a:rPr lang="en-US" altLang="zh-CN" sz="2800" b="1" dirty="0" err="1">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rPr>
                <a:t>cảm</a:t>
              </a:r>
              <a:endParaRPr lang="zh-CN" altLang="en-US" sz="2800" b="1" dirty="0">
                <a:solidFill>
                  <a:srgbClr val="FF0000"/>
                </a:solidFill>
                <a:latin typeface="Times New Roman" panose="02020603050405020304" pitchFamily="18" charset="0"/>
                <a:ea typeface="方正清刻本悦宋简体" panose="02000000000000000000" pitchFamily="2" charset="-122"/>
                <a:cs typeface="Times New Roman" panose="02020603050405020304" pitchFamily="18" charset="0"/>
              </a:endParaRPr>
            </a:p>
          </p:txBody>
        </p:sp>
      </p:gr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par>
                          <p:cTn id="13" fill="hold">
                            <p:stCondLst>
                              <p:cond delay="1500"/>
                            </p:stCondLst>
                            <p:childTnLst>
                              <p:par>
                                <p:cTn id="14" presetID="4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75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45"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ppt_w</p:attrName>
                                        </p:attrNameLst>
                                      </p:cBhvr>
                                      <p:tavLst>
                                        <p:tav tm="0" fmla="#ppt_w*sin(2.5*pi*$)">
                                          <p:val>
                                            <p:fltVal val="0"/>
                                          </p:val>
                                        </p:tav>
                                        <p:tav tm="100000">
                                          <p:val>
                                            <p:fltVal val="1"/>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childTnLst>
                                </p:cTn>
                              </p:par>
                            </p:childTnLst>
                          </p:cTn>
                        </p:par>
                        <p:par>
                          <p:cTn id="25" fill="hold">
                            <p:stCondLst>
                              <p:cond delay="3000"/>
                            </p:stCondLst>
                            <p:childTnLst>
                              <p:par>
                                <p:cTn id="26" presetID="2" presetClass="entr" presetSubtype="2" decel="10000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additive="base">
                                        <p:cTn id="28" dur="750" fill="hold"/>
                                        <p:tgtEl>
                                          <p:spTgt spid="3"/>
                                        </p:tgtEl>
                                        <p:attrNameLst>
                                          <p:attrName>ppt_x</p:attrName>
                                        </p:attrNameLst>
                                      </p:cBhvr>
                                      <p:tavLst>
                                        <p:tav tm="0">
                                          <p:val>
                                            <p:strVal val="1+#ppt_w/2"/>
                                          </p:val>
                                        </p:tav>
                                        <p:tav tm="100000">
                                          <p:val>
                                            <p:strVal val="#ppt_x"/>
                                          </p:val>
                                        </p:tav>
                                      </p:tavLst>
                                    </p:anim>
                                    <p:anim calcmode="lin" valueType="num">
                                      <p:cBhvr additive="base">
                                        <p:cTn id="29" dur="750" fill="hold"/>
                                        <p:tgtEl>
                                          <p:spTgt spid="3"/>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45" presetClass="entr" presetSubtype="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ppt_w</p:attrName>
                                        </p:attrNameLst>
                                      </p:cBhvr>
                                      <p:tavLst>
                                        <p:tav tm="0" fmla="#ppt_w*sin(2.5*pi*$)">
                                          <p:val>
                                            <p:fltVal val="0"/>
                                          </p:val>
                                        </p:tav>
                                        <p:tav tm="100000">
                                          <p:val>
                                            <p:fltVal val="1"/>
                                          </p:val>
                                        </p:tav>
                                      </p:tavLst>
                                    </p:anim>
                                    <p:anim calcmode="lin" valueType="num">
                                      <p:cBhvr>
                                        <p:cTn id="35" dur="500" fill="hold"/>
                                        <p:tgtEl>
                                          <p:spTgt spid="12"/>
                                        </p:tgtEl>
                                        <p:attrNameLst>
                                          <p:attrName>ppt_h</p:attrName>
                                        </p:attrNameLst>
                                      </p:cBhvr>
                                      <p:tavLst>
                                        <p:tav tm="0">
                                          <p:val>
                                            <p:strVal val="#ppt_h"/>
                                          </p:val>
                                        </p:tav>
                                        <p:tav tm="100000">
                                          <p:val>
                                            <p:strVal val="#ppt_h"/>
                                          </p:val>
                                        </p:tav>
                                      </p:tavLst>
                                    </p:anim>
                                  </p:childTnLst>
                                </p:cTn>
                              </p:par>
                            </p:childTnLst>
                          </p:cTn>
                        </p:par>
                        <p:par>
                          <p:cTn id="36" fill="hold">
                            <p:stCondLst>
                              <p:cond delay="4500"/>
                            </p:stCondLst>
                            <p:childTnLst>
                              <p:par>
                                <p:cTn id="37" presetID="2" presetClass="entr" presetSubtype="2" decel="100000" fill="hold" nodeType="after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750" fill="hold"/>
                                        <p:tgtEl>
                                          <p:spTgt spid="7"/>
                                        </p:tgtEl>
                                        <p:attrNameLst>
                                          <p:attrName>ppt_x</p:attrName>
                                        </p:attrNameLst>
                                      </p:cBhvr>
                                      <p:tavLst>
                                        <p:tav tm="0">
                                          <p:val>
                                            <p:strVal val="1+#ppt_w/2"/>
                                          </p:val>
                                        </p:tav>
                                        <p:tav tm="100000">
                                          <p:val>
                                            <p:strVal val="#ppt_x"/>
                                          </p:val>
                                        </p:tav>
                                      </p:tavLst>
                                    </p:anim>
                                    <p:anim calcmode="lin" valueType="num">
                                      <p:cBhvr additive="base">
                                        <p:cTn id="40" dur="750" fill="hold"/>
                                        <p:tgtEl>
                                          <p:spTgt spid="7"/>
                                        </p:tgtEl>
                                        <p:attrNameLst>
                                          <p:attrName>ppt_y</p:attrName>
                                        </p:attrNameLst>
                                      </p:cBhvr>
                                      <p:tavLst>
                                        <p:tav tm="0">
                                          <p:val>
                                            <p:strVal val="#ppt_y"/>
                                          </p:val>
                                        </p:tav>
                                        <p:tav tm="100000">
                                          <p:val>
                                            <p:strVal val="#ppt_y"/>
                                          </p:val>
                                        </p:tav>
                                      </p:tavLst>
                                    </p:anim>
                                  </p:childTnLst>
                                </p:cTn>
                              </p:par>
                            </p:childTnLst>
                          </p:cTn>
                        </p:par>
                        <p:par>
                          <p:cTn id="41" fill="hold">
                            <p:stCondLst>
                              <p:cond delay="5500"/>
                            </p:stCondLst>
                            <p:childTnLst>
                              <p:par>
                                <p:cTn id="42" presetID="45" presetClass="entr" presetSubtype="0" fill="hold"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ppt_w</p:attrName>
                                        </p:attrNameLst>
                                      </p:cBhvr>
                                      <p:tavLst>
                                        <p:tav tm="0" fmla="#ppt_w*sin(2.5*pi*$)">
                                          <p:val>
                                            <p:fltVal val="0"/>
                                          </p:val>
                                        </p:tav>
                                        <p:tav tm="100000">
                                          <p:val>
                                            <p:fltVal val="1"/>
                                          </p:val>
                                        </p:tav>
                                      </p:tavLst>
                                    </p:anim>
                                    <p:anim calcmode="lin" valueType="num">
                                      <p:cBhvr>
                                        <p:cTn id="46" dur="500" fill="hold"/>
                                        <p:tgtEl>
                                          <p:spTgt spid="16"/>
                                        </p:tgtEl>
                                        <p:attrNameLst>
                                          <p:attrName>ppt_h</p:attrName>
                                        </p:attrNameLst>
                                      </p:cBhvr>
                                      <p:tavLst>
                                        <p:tav tm="0">
                                          <p:val>
                                            <p:strVal val="#ppt_h"/>
                                          </p:val>
                                        </p:tav>
                                        <p:tav tm="100000">
                                          <p:val>
                                            <p:strVal val="#ppt_h"/>
                                          </p:val>
                                        </p:tav>
                                      </p:tavLst>
                                    </p:anim>
                                  </p:childTnLst>
                                </p:cTn>
                              </p:par>
                            </p:childTnLst>
                          </p:cTn>
                        </p:par>
                        <p:par>
                          <p:cTn id="47" fill="hold">
                            <p:stCondLst>
                              <p:cond delay="6000"/>
                            </p:stCondLst>
                            <p:childTnLst>
                              <p:par>
                                <p:cTn id="48" presetID="2" presetClass="entr" presetSubtype="2" decel="100000" fill="hold" nodeType="after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additive="base">
                                        <p:cTn id="50" dur="750" fill="hold"/>
                                        <p:tgtEl>
                                          <p:spTgt spid="8"/>
                                        </p:tgtEl>
                                        <p:attrNameLst>
                                          <p:attrName>ppt_x</p:attrName>
                                        </p:attrNameLst>
                                      </p:cBhvr>
                                      <p:tavLst>
                                        <p:tav tm="0">
                                          <p:val>
                                            <p:strVal val="1+#ppt_w/2"/>
                                          </p:val>
                                        </p:tav>
                                        <p:tav tm="100000">
                                          <p:val>
                                            <p:strVal val="#ppt_x"/>
                                          </p:val>
                                        </p:tav>
                                      </p:tavLst>
                                    </p:anim>
                                    <p:anim calcmode="lin" valueType="num">
                                      <p:cBhvr additive="base">
                                        <p:cTn id="51"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785679" y="2644169"/>
            <a:ext cx="527900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Khám</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phá</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72966" y="159735"/>
            <a:ext cx="11351172" cy="655564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err="1">
                <a:latin typeface="Arial" panose="020B0604020202020204" pitchFamily="34" charset="0"/>
              </a:rPr>
              <a:t>Người</a:t>
            </a:r>
            <a:r>
              <a:rPr lang="en-US" altLang="en-US" sz="2000" b="1" dirty="0">
                <a:latin typeface="Arial" panose="020B0604020202020204" pitchFamily="34" charset="0"/>
              </a:rPr>
              <a:t> </a:t>
            </a:r>
            <a:r>
              <a:rPr lang="en-US" altLang="en-US" sz="2000" b="1" dirty="0" err="1">
                <a:latin typeface="Arial" panose="020B0604020202020204" pitchFamily="34" charset="0"/>
              </a:rPr>
              <a:t>gác</a:t>
            </a:r>
            <a:r>
              <a:rPr lang="en-US" altLang="en-US" sz="2000" b="1" dirty="0">
                <a:latin typeface="Arial" panose="020B0604020202020204" pitchFamily="34" charset="0"/>
              </a:rPr>
              <a:t> </a:t>
            </a:r>
            <a:r>
              <a:rPr lang="en-US" altLang="en-US" sz="2000" b="1" dirty="0" err="1">
                <a:latin typeface="Arial" panose="020B0604020202020204" pitchFamily="34" charset="0"/>
              </a:rPr>
              <a:t>rừng</a:t>
            </a:r>
            <a:r>
              <a:rPr lang="en-US" altLang="en-US" sz="2000" b="1" dirty="0">
                <a:latin typeface="Arial" panose="020B0604020202020204" pitchFamily="34" charset="0"/>
              </a:rPr>
              <a:t> </a:t>
            </a:r>
            <a:r>
              <a:rPr lang="en-US" altLang="en-US" sz="2000" b="1" dirty="0" err="1">
                <a:latin typeface="Arial" panose="020B0604020202020204" pitchFamily="34" charset="0"/>
              </a:rPr>
              <a:t>tí</a:t>
            </a:r>
            <a:r>
              <a:rPr lang="en-US" altLang="en-US" sz="2000" b="1" dirty="0">
                <a:latin typeface="Arial" panose="020B0604020202020204" pitchFamily="34" charset="0"/>
              </a:rPr>
              <a:t> </a:t>
            </a:r>
            <a:r>
              <a:rPr lang="en-US" altLang="en-US" sz="2000" b="1" dirty="0" err="1">
                <a:latin typeface="Arial" panose="020B0604020202020204" pitchFamily="34" charset="0"/>
              </a:rPr>
              <a:t>hon</a:t>
            </a:r>
            <a:endParaRPr lang="en-US" altLang="en-US" sz="2000" b="1" dirty="0">
              <a:latin typeface="Arial" panose="020B0604020202020204" pitchFamily="34" charset="0"/>
            </a:endParaRPr>
          </a:p>
          <a:p>
            <a:pPr algn="ctr">
              <a:spcBef>
                <a:spcPct val="0"/>
              </a:spcBef>
              <a:buFontTx/>
              <a:buNone/>
            </a:pPr>
            <a:endParaRPr lang="en-US" altLang="en-US" sz="2000" b="1" dirty="0">
              <a:latin typeface="Arial" panose="020B0604020202020204" pitchFamily="34" charset="0"/>
            </a:endParaRP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Ba em làm nghề gác rừng. Tình yêu rừng của ba đã sớm truyền sang em.</a:t>
            </a:r>
          </a:p>
          <a:p>
            <a:pPr algn="just">
              <a:spcBef>
                <a:spcPct val="0"/>
              </a:spcBef>
              <a:buFontTx/>
              <a:buNone/>
            </a:pPr>
            <a:r>
              <a:rPr lang="vi-VN" altLang="en-US" sz="2000" dirty="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2000" dirty="0">
                <a:latin typeface="Arial" panose="020B0604020202020204" pitchFamily="34" charset="0"/>
              </a:rPr>
              <a:t>- Mày đã dặn lão Sáu Bơ tối đánh xe ra bìa rừng chưa?</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2000" dirty="0">
                <a:latin typeface="Arial" panose="020B0604020202020204" pitchFamily="34" charset="0"/>
              </a:rPr>
              <a:t>- A lô! Công an huyện đây!</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2000" dirty="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2000" dirty="0">
                <a:latin typeface="Arial" panose="020B0604020202020204" pitchFamily="34" charset="0"/>
              </a:rPr>
              <a:t>- Cháu quả là chàng gác rừng dũng cảm!</a:t>
            </a:r>
          </a:p>
          <a:p>
            <a:pPr algn="r">
              <a:spcBef>
                <a:spcPct val="0"/>
              </a:spcBef>
              <a:buFontTx/>
              <a:buNone/>
            </a:pPr>
            <a:r>
              <a:rPr lang="vi-VN" altLang="en-US" sz="2000" b="1" dirty="0">
                <a:latin typeface="Arial" panose="020B0604020202020204" pitchFamily="34" charset="0"/>
              </a:rPr>
              <a:t>Theo NGUYỄN THỊ CẨM CHÂU</a:t>
            </a:r>
          </a:p>
        </p:txBody>
      </p:sp>
    </p:spTree>
  </p:cSld>
  <p:clrMapOvr>
    <a:masterClrMapping/>
  </p:clrMapOvr>
  <p:transition spd="med" advClick="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0054"/>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3285" y="529820"/>
            <a:ext cx="2797855" cy="279785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7222" y="370054"/>
            <a:ext cx="2508630" cy="2508630"/>
          </a:xfrm>
          <a:prstGeom prst="rect">
            <a:avLst/>
          </a:prstGeom>
        </p:spPr>
      </p:pic>
      <p:sp>
        <p:nvSpPr>
          <p:cNvPr id="12" name="文本框 5"/>
          <p:cNvSpPr txBox="1"/>
          <p:nvPr/>
        </p:nvSpPr>
        <p:spPr>
          <a:xfrm>
            <a:off x="588585" y="370054"/>
            <a:ext cx="2329484"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28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5" name="Rectangle 4"/>
          <p:cNvSpPr/>
          <p:nvPr/>
        </p:nvSpPr>
        <p:spPr>
          <a:xfrm>
            <a:off x="1689180" y="3352614"/>
            <a:ext cx="2661306" cy="523220"/>
          </a:xfrm>
          <a:prstGeom prst="rect">
            <a:avLst/>
          </a:prstGeom>
        </p:spPr>
        <p:txBody>
          <a:bodyPr wrap="none">
            <a:spAutoFit/>
          </a:bodyPr>
          <a:lstStyle/>
          <a:p>
            <a:pPr algn="ct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đúng</a:t>
            </a:r>
            <a:endParaRPr lang="zh-CN" altLang="en-US"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13" name="Rectangle 12"/>
          <p:cNvSpPr/>
          <p:nvPr/>
        </p:nvSpPr>
        <p:spPr>
          <a:xfrm>
            <a:off x="8236600" y="2804455"/>
            <a:ext cx="2419252" cy="523220"/>
          </a:xfrm>
          <a:prstGeom prst="rect">
            <a:avLst/>
          </a:prstGeom>
        </p:spPr>
        <p:txBody>
          <a:bodyPr wrap="none">
            <a:spAutoFit/>
          </a:bodyPr>
          <a:lstStyle/>
          <a:p>
            <a:pPr algn="ct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Luyện</a:t>
            </a:r>
            <a:r>
              <a:rPr lang="en-US" altLang="zh-CN"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đọc</a:t>
            </a:r>
            <a:r>
              <a:rPr lang="en-US" altLang="zh-CN"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 </a:t>
            </a:r>
            <a:r>
              <a:rPr lang="en-US" altLang="zh-CN" sz="2800" b="1" dirty="0" err="1">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rPr>
              <a:t>câu</a:t>
            </a:r>
            <a:endParaRPr lang="zh-CN" altLang="en-US" sz="2800" b="1" dirty="0">
              <a:solidFill>
                <a:srgbClr val="7030A0"/>
              </a:solidFill>
              <a:latin typeface="Times New Roman" panose="02020603050405020304" pitchFamily="18" charset="0"/>
              <a:ea typeface="汉仪黑荔枝体简" panose="00020600040101010101" pitchFamily="18" charset="-122"/>
              <a:cs typeface="Times New Roman" panose="02020603050405020304" pitchFamily="18" charset="0"/>
            </a:endParaRPr>
          </a:p>
        </p:txBody>
      </p:sp>
      <p:sp>
        <p:nvSpPr>
          <p:cNvPr id="30" name="Rectangle 22"/>
          <p:cNvSpPr txBox="1">
            <a:spLocks noChangeArrowheads="1"/>
          </p:cNvSpPr>
          <p:nvPr/>
        </p:nvSpPr>
        <p:spPr>
          <a:xfrm>
            <a:off x="1786040" y="4021291"/>
            <a:ext cx="5410200" cy="2311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b="1" dirty="0" err="1">
                <a:latin typeface="Times New Roman" panose="02020603050405020304" pitchFamily="18" charset="0"/>
                <a:cs typeface="Times New Roman" panose="02020603050405020304" pitchFamily="18" charset="0"/>
              </a:rPr>
              <a:t>loanh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quanh</a:t>
            </a:r>
            <a:endParaRPr lang="en-US" altLang="en-US"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b="1" dirty="0" err="1">
                <a:latin typeface="Times New Roman" panose="02020603050405020304" pitchFamily="18" charset="0"/>
                <a:cs typeface="Times New Roman" panose="02020603050405020304" pitchFamily="18" charset="0"/>
              </a:rPr>
              <a:t>Rô</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bốt</a:t>
            </a:r>
            <a:endParaRPr lang="en-US" altLang="en-US"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b="1" dirty="0" err="1">
                <a:latin typeface="Times New Roman" panose="02020603050405020304" pitchFamily="18" charset="0"/>
                <a:cs typeface="Times New Roman" panose="02020603050405020304" pitchFamily="18" charset="0"/>
              </a:rPr>
              <a:t>loay</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hoay</a:t>
            </a:r>
            <a:endParaRPr lang="en-US" altLang="en-US"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b="1" dirty="0" err="1">
                <a:latin typeface="Times New Roman" panose="02020603050405020304" pitchFamily="18" charset="0"/>
                <a:cs typeface="Times New Roman" panose="02020603050405020304" pitchFamily="18" charset="0"/>
              </a:rPr>
              <a:t>bành</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bạch</a:t>
            </a:r>
            <a:endParaRPr lang="en-US" altLang="en-US" b="1"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en-US" b="1" dirty="0" err="1">
                <a:latin typeface="Times New Roman" panose="02020603050405020304" pitchFamily="18" charset="0"/>
                <a:cs typeface="Times New Roman" panose="02020603050405020304" pitchFamily="18" charset="0"/>
              </a:rPr>
              <a:t>đứng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khựng</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lại</a:t>
            </a:r>
            <a:endParaRPr lang="en-US" altLang="en-US" b="1" dirty="0">
              <a:latin typeface="Times New Roman" panose="02020603050405020304" pitchFamily="18" charset="0"/>
              <a:cs typeface="Times New Roman" panose="02020603050405020304" pitchFamily="18" charset="0"/>
            </a:endParaRPr>
          </a:p>
        </p:txBody>
      </p:sp>
      <p:sp>
        <p:nvSpPr>
          <p:cNvPr id="31" name="Text Box 11"/>
          <p:cNvSpPr txBox="1">
            <a:spLocks noChangeArrowheads="1"/>
          </p:cNvSpPr>
          <p:nvPr/>
        </p:nvSpPr>
        <p:spPr bwMode="auto">
          <a:xfrm>
            <a:off x="6968359" y="3614224"/>
            <a:ext cx="5399688"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Hai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nay/ </a:t>
            </a:r>
            <a:r>
              <a:rPr lang="en-US" alt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đâu</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đoàn</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khách</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tham</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quan</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nào</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eaLnBrk="1" hangingPunct="1">
              <a:defRPr/>
            </a:pP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Mày</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dặn</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lão</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Sáu</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Bơ</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tối</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đánh</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xe</a:t>
            </a:r>
            <a:r>
              <a:rPr lang="en-US" alt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bìa</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rừng</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800" b="1" dirty="0" err="1">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chưa</a:t>
            </a:r>
            <a:r>
              <a:rPr lang="en-US" altLang="en-US" sz="28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 calcmode="lin" valueType="num">
                                      <p:cBhvr>
                                        <p:cTn id="24" dur="1000" fill="hold"/>
                                        <p:tgtEl>
                                          <p:spTgt spid="30">
                                            <p:txEl>
                                              <p:pRg st="0" end="0"/>
                                            </p:txEl>
                                          </p:spTgt>
                                        </p:tgtEl>
                                        <p:attrNameLst>
                                          <p:attrName>ppt_x</p:attrName>
                                        </p:attrNameLst>
                                      </p:cBhvr>
                                      <p:tavLst>
                                        <p:tav tm="0">
                                          <p:val>
                                            <p:strVal val="#ppt_x-.2"/>
                                          </p:val>
                                        </p:tav>
                                        <p:tav tm="100000">
                                          <p:val>
                                            <p:strVal val="#ppt_x"/>
                                          </p:val>
                                        </p:tav>
                                      </p:tavLst>
                                    </p:anim>
                                    <p:anim calcmode="lin" valueType="num">
                                      <p:cBhvr>
                                        <p:cTn id="25" dur="1000" fill="hold"/>
                                        <p:tgtEl>
                                          <p:spTgt spid="30">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 calcmode="lin" valueType="num">
                                      <p:cBhvr>
                                        <p:cTn id="31"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0">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3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0">
                                            <p:txEl>
                                              <p:pRg st="2" end="2"/>
                                            </p:txEl>
                                          </p:spTgt>
                                        </p:tgtEl>
                                        <p:attrNameLst>
                                          <p:attrName>style.visibility</p:attrName>
                                        </p:attrNameLst>
                                      </p:cBhvr>
                                      <p:to>
                                        <p:strVal val="visible"/>
                                      </p:to>
                                    </p:set>
                                    <p:anim calcmode="lin" valueType="num">
                                      <p:cBhvr>
                                        <p:cTn id="38" dur="500" fill="hold"/>
                                        <p:tgtEl>
                                          <p:spTgt spid="30">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30">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30">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0">
                                            <p:txEl>
                                              <p:pRg st="3" end="3"/>
                                            </p:txEl>
                                          </p:spTgt>
                                        </p:tgtEl>
                                        <p:attrNameLst>
                                          <p:attrName>style.visibility</p:attrName>
                                        </p:attrNameLst>
                                      </p:cBhvr>
                                      <p:to>
                                        <p:strVal val="visible"/>
                                      </p:to>
                                    </p:set>
                                    <p:anim calcmode="lin" valueType="num">
                                      <p:cBhvr>
                                        <p:cTn id="45" dur="500" fill="hold"/>
                                        <p:tgtEl>
                                          <p:spTgt spid="30">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30">
                                            <p:txEl>
                                              <p:pRg st="3" end="3"/>
                                            </p:txEl>
                                          </p:spTgt>
                                        </p:tgtEl>
                                        <p:attrNameLst>
                                          <p:attrName>ppt_h</p:attrName>
                                        </p:attrNameLst>
                                      </p:cBhvr>
                                      <p:tavLst>
                                        <p:tav tm="0">
                                          <p:val>
                                            <p:fltVal val="0"/>
                                          </p:val>
                                        </p:tav>
                                        <p:tav tm="100000">
                                          <p:val>
                                            <p:strVal val="#ppt_h"/>
                                          </p:val>
                                        </p:tav>
                                      </p:tavLst>
                                    </p:anim>
                                    <p:animEffect transition="in" filter="fade">
                                      <p:cBhvr>
                                        <p:cTn id="47" dur="500"/>
                                        <p:tgtEl>
                                          <p:spTgt spid="3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30">
                                            <p:txEl>
                                              <p:pRg st="4" end="4"/>
                                            </p:txEl>
                                          </p:spTgt>
                                        </p:tgtEl>
                                        <p:attrNameLst>
                                          <p:attrName>style.visibility</p:attrName>
                                        </p:attrNameLst>
                                      </p:cBhvr>
                                      <p:to>
                                        <p:strVal val="visible"/>
                                      </p:to>
                                    </p:set>
                                    <p:anim calcmode="lin" valueType="num">
                                      <p:cBhvr>
                                        <p:cTn id="52" dur="500" fill="hold"/>
                                        <p:tgtEl>
                                          <p:spTgt spid="30">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30">
                                            <p:txEl>
                                              <p:pRg st="4" end="4"/>
                                            </p:txEl>
                                          </p:spTgt>
                                        </p:tgtEl>
                                        <p:attrNameLst>
                                          <p:attrName>ppt_h</p:attrName>
                                        </p:attrNameLst>
                                      </p:cBhvr>
                                      <p:tavLst>
                                        <p:tav tm="0">
                                          <p:val>
                                            <p:fltVal val="0"/>
                                          </p:val>
                                        </p:tav>
                                        <p:tav tm="100000">
                                          <p:val>
                                            <p:strVal val="#ppt_h"/>
                                          </p:val>
                                        </p:tav>
                                      </p:tavLst>
                                    </p:anim>
                                    <p:animEffect transition="in" filter="fade">
                                      <p:cBhvr>
                                        <p:cTn id="54" dur="500"/>
                                        <p:tgtEl>
                                          <p:spTgt spid="30">
                                            <p:txEl>
                                              <p:pRg st="4" end="4"/>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31"/>
                                        </p:tgtEl>
                                        <p:attrNameLst>
                                          <p:attrName>style.visibility</p:attrName>
                                        </p:attrNameLst>
                                      </p:cBhvr>
                                      <p:to>
                                        <p:strVal val="visible"/>
                                      </p:to>
                                    </p:set>
                                    <p:anim calcmode="discrete" valueType="clr">
                                      <p:cBhvr override="childStyle">
                                        <p:cTn id="59"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31"/>
                                        </p:tgtEl>
                                        <p:attrNameLst>
                                          <p:attrName>fillcolor</p:attrName>
                                        </p:attrNameLst>
                                      </p:cBhvr>
                                      <p:tavLst>
                                        <p:tav tm="0">
                                          <p:val>
                                            <p:clrVal>
                                              <a:schemeClr val="accent2"/>
                                            </p:clrVal>
                                          </p:val>
                                        </p:tav>
                                        <p:tav tm="50000">
                                          <p:val>
                                            <p:clrVal>
                                              <a:schemeClr val="hlink"/>
                                            </p:clrVal>
                                          </p:val>
                                        </p:tav>
                                      </p:tavLst>
                                    </p:anim>
                                    <p:set>
                                      <p:cBhvr>
                                        <p:cTn id="61"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13" grpId="0"/>
      <p:bldP spid="3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05456"/>
            <a:ext cx="12545568" cy="4352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447" y="-193350"/>
            <a:ext cx="4109060" cy="2914141"/>
          </a:xfrm>
          <a:prstGeom prst="rect">
            <a:avLst/>
          </a:prstGeom>
        </p:spPr>
      </p:pic>
      <p:sp>
        <p:nvSpPr>
          <p:cNvPr id="6" name="文本框 5"/>
          <p:cNvSpPr txBox="1"/>
          <p:nvPr/>
        </p:nvSpPr>
        <p:spPr>
          <a:xfrm>
            <a:off x="844347" y="1069741"/>
            <a:ext cx="2637260" cy="584775"/>
          </a:xfrm>
          <a:prstGeom prst="rect">
            <a:avLst/>
          </a:prstGeom>
          <a:noFill/>
        </p:spPr>
        <p:txBody>
          <a:bodyPr wrap="none" rtlCol="0">
            <a:spAutoFit/>
          </a:bodyPr>
          <a:lstStyle/>
          <a:p>
            <a:r>
              <a:rPr lang="en-US" altLang="zh-CN" sz="3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rPr>
              <a:t>LUYỆN ĐỌC</a:t>
            </a:r>
            <a:endParaRPr lang="zh-CN" altLang="en-US" sz="3200" b="1" dirty="0">
              <a:solidFill>
                <a:srgbClr val="FF0000"/>
              </a:solidFill>
              <a:latin typeface="Times New Roman" panose="02020603050405020304" pitchFamily="18" charset="0"/>
              <a:ea typeface="Heiti SC" panose="03000509000000000000" pitchFamily="65" charset="-122"/>
              <a:cs typeface="Times New Roman" panose="02020603050405020304" pitchFamily="18" charset="0"/>
            </a:endParaRPr>
          </a:p>
        </p:txBody>
      </p:sp>
      <p:sp>
        <p:nvSpPr>
          <p:cNvPr id="3" name="Rectangle 2"/>
          <p:cNvSpPr/>
          <p:nvPr/>
        </p:nvSpPr>
        <p:spPr>
          <a:xfrm>
            <a:off x="1001883" y="3470685"/>
            <a:ext cx="9049870" cy="2062103"/>
          </a:xfrm>
          <a:prstGeom prst="rect">
            <a:avLst/>
          </a:prstGeom>
        </p:spPr>
        <p:txBody>
          <a:bodyPr wrap="square">
            <a:spAutoFit/>
          </a:bodyPr>
          <a:lstStyle/>
          <a:p>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hồi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hộp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hơn</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đoạn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dũng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cảm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của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cậu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có</a:t>
            </a:r>
            <a:r>
              <a:rPr lang="en-US" sz="3200" b="1" dirty="0">
                <a:latin typeface="Times New Roman" panose="02020603050405020304" pitchFamily="18" charset="0"/>
                <a:cs typeface="Times New Roman" panose="02020603050405020304" pitchFamily="18" charset="0"/>
              </a:rPr>
              <a:t> ý </a:t>
            </a:r>
            <a:r>
              <a:rPr lang="en-US" sz="3200" b="1" dirty="0" err="1">
                <a:latin typeface="Times New Roman" panose="02020603050405020304" pitchFamily="18" charset="0"/>
                <a:cs typeface="Times New Roman" panose="02020603050405020304" pitchFamily="18" charset="0"/>
              </a:rPr>
              <a:t>thức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rừng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Chuyển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giọng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hoạt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phù</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hợp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với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nhân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vật</a:t>
            </a:r>
            <a:r>
              <a:rPr lang="en-US" sz="3200" b="1" dirty="0">
                <a:latin typeface="Times New Roman" panose="02020603050405020304" pitchFamily="18" charset="0"/>
                <a:cs typeface="Times New Roman" panose="02020603050405020304" pitchFamily="18" charset="0"/>
              </a:rPr>
              <a:t>.</a:t>
            </a:r>
          </a:p>
        </p:txBody>
      </p:sp>
      <p:sp>
        <p:nvSpPr>
          <p:cNvPr id="7" name="Rectangle 22"/>
          <p:cNvSpPr txBox="1">
            <a:spLocks noChangeArrowheads="1"/>
          </p:cNvSpPr>
          <p:nvPr/>
        </p:nvSpPr>
        <p:spPr>
          <a:xfrm>
            <a:off x="1388210" y="3012372"/>
            <a:ext cx="10249607" cy="4191000"/>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defRPr/>
            </a:pPr>
            <a:r>
              <a:rPr lang="en-US" sz="3200" b="1" i="1" dirty="0" err="1">
                <a:latin typeface="Times New Roman" panose="02020603050405020304" pitchFamily="18" charset="0"/>
                <a:cs typeface="Times New Roman" panose="02020603050405020304" pitchFamily="18" charset="0"/>
              </a:rPr>
              <a:t>Hai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ngày</a:t>
            </a:r>
            <a:r>
              <a:rPr lang="en-US" sz="3200" b="1" i="1" dirty="0">
                <a:latin typeface="Times New Roman" panose="02020603050405020304" pitchFamily="18" charset="0"/>
                <a:cs typeface="Times New Roman" panose="02020603050405020304" pitchFamily="18" charset="0"/>
              </a:rPr>
              <a:t> nay </a:t>
            </a:r>
            <a:r>
              <a:rPr lang="en-US" sz="3200" b="1" i="1" dirty="0" err="1">
                <a:latin typeface="Times New Roman" panose="02020603050405020304" pitchFamily="18" charset="0"/>
                <a:cs typeface="Times New Roman" panose="02020603050405020304" pitchFamily="18" charset="0"/>
              </a:rPr>
              <a:t>đâu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có</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đoàn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khách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tham</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quan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nào</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băn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khoăn</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Mày</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dặn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lão</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Sáu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Bơ</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tối</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đánh</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xe</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bìa</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chưa</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thì</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thào</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Alô</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Công</a:t>
            </a:r>
            <a:r>
              <a:rPr lang="en-US" sz="3200" b="1" i="1" dirty="0">
                <a:latin typeface="Times New Roman" panose="02020603050405020304" pitchFamily="18" charset="0"/>
                <a:cs typeface="Times New Roman" panose="02020603050405020304" pitchFamily="18" charset="0"/>
              </a:rPr>
              <a:t> an </a:t>
            </a:r>
            <a:r>
              <a:rPr lang="en-US" sz="3200" b="1" i="1" dirty="0" err="1">
                <a:latin typeface="Times New Roman" panose="02020603050405020304" pitchFamily="18" charset="0"/>
                <a:cs typeface="Times New Roman" panose="02020603050405020304" pitchFamily="18" charset="0"/>
              </a:rPr>
              <a:t>huyện</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đây</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rắn</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rỏi</a:t>
            </a:r>
            <a:r>
              <a:rPr lang="en-US" sz="3200" b="1" i="1" dirty="0">
                <a:latin typeface="Times New Roman" panose="02020603050405020304" pitchFamily="18" charset="0"/>
                <a:cs typeface="Times New Roman" panose="02020603050405020304" pitchFamily="18" charset="0"/>
              </a:rPr>
              <a:t>)</a:t>
            </a:r>
          </a:p>
          <a:p>
            <a:pPr>
              <a:buFontTx/>
              <a:buNone/>
              <a:defRPr/>
            </a:pP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Cháu</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quả</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là</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chàng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gác</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rừng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dũng</a:t>
            </a:r>
            <a:r>
              <a:rPr lang="en-US" sz="3200" b="1" i="1" dirty="0">
                <a:latin typeface="Times New Roman" panose="02020603050405020304" pitchFamily="18" charset="0"/>
                <a:cs typeface="Times New Roman" panose="02020603050405020304" pitchFamily="18" charset="0"/>
              </a:rPr>
              <a:t> </a:t>
            </a:r>
            <a:r>
              <a:rPr lang="en-US" sz="3200" b="1" i="1" dirty="0" err="1">
                <a:latin typeface="Times New Roman" panose="02020603050405020304" pitchFamily="18" charset="0"/>
                <a:cs typeface="Times New Roman" panose="02020603050405020304" pitchFamily="18" charset="0"/>
              </a:rPr>
              <a:t>cảm</a:t>
            </a:r>
            <a:r>
              <a:rPr lang="en-US" sz="3200" b="1" i="1" dirty="0">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dí</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dỏm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vui</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vẻ</a:t>
            </a:r>
            <a:r>
              <a:rPr lang="en-US" sz="3200" b="1" i="1" dirty="0">
                <a:latin typeface="Times New Roman" panose="02020603050405020304" pitchFamily="18" charset="0"/>
                <a:cs typeface="Times New Roman" panose="02020603050405020304" pitchFamily="18" charset="0"/>
              </a:rPr>
              <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4" presetClass="entr" presetSubtype="0" fill="hold"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 from="(-#ppt_w/2)" to="(#ppt_x)" calcmode="lin" valueType="num">
                                      <p:cBhvr>
                                        <p:cTn id="28" dur="600" fill="hold">
                                          <p:stCondLst>
                                            <p:cond delay="0"/>
                                          </p:stCondLst>
                                        </p:cTn>
                                        <p:tgtEl>
                                          <p:spTgt spid="7">
                                            <p:txEl>
                                              <p:pRg st="0" end="0"/>
                                            </p:txEl>
                                          </p:spTgt>
                                        </p:tgtEl>
                                        <p:attrNameLst>
                                          <p:attrName>ppt_x</p:attrName>
                                        </p:attrNameLst>
                                      </p:cBhvr>
                                    </p:anim>
                                    <p:anim from="0" to="-1.0" calcmode="lin" valueType="num">
                                      <p:cBhvr>
                                        <p:cTn id="29" dur="200" decel="50000" autoRev="1" fill="hold">
                                          <p:stCondLst>
                                            <p:cond delay="600"/>
                                          </p:stCondLst>
                                        </p:cTn>
                                        <p:tgtEl>
                                          <p:spTgt spid="7">
                                            <p:txEl>
                                              <p:pRg st="0" end="0"/>
                                            </p:txEl>
                                          </p:spTgt>
                                        </p:tgtEl>
                                        <p:attrNameLst>
                                          <p:attrName>xshear</p:attrName>
                                        </p:attrNameLst>
                                      </p:cBhvr>
                                    </p:anim>
                                    <p:animScale>
                                      <p:cBhvr>
                                        <p:cTn id="30" dur="200" decel="100000" autoRev="1" fill="hold">
                                          <p:stCondLst>
                                            <p:cond delay="600"/>
                                          </p:stCondLst>
                                        </p:cTn>
                                        <p:tgtEl>
                                          <p:spTgt spid="7">
                                            <p:txEl>
                                              <p:pRg st="0" end="0"/>
                                            </p:txEl>
                                          </p:spTgt>
                                        </p:tgtEl>
                                      </p:cBhvr>
                                      <p:from x="100000" y="100000"/>
                                      <p:to x="80000" y="100000"/>
                                    </p:animScale>
                                    <p:anim by="(#ppt_h/3+#ppt_w*0.1)" calcmode="lin" valueType="num">
                                      <p:cBhvr additive="sum">
                                        <p:cTn id="31" dur="200" decel="100000" autoRev="1" fill="hold">
                                          <p:stCondLst>
                                            <p:cond delay="600"/>
                                          </p:stCondLst>
                                        </p:cTn>
                                        <p:tgtEl>
                                          <p:spTgt spid="7">
                                            <p:txEl>
                                              <p:pRg st="0" end="0"/>
                                            </p:txEl>
                                          </p:spTgt>
                                        </p:tgtEl>
                                        <p:attrNameLst>
                                          <p:attrName>ppt_x</p:attrName>
                                        </p:attrNameLst>
                                      </p:cBhvr>
                                    </p:anim>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nodeType="clickEffect">
                                  <p:stCondLst>
                                    <p:cond delay="0"/>
                                  </p:stCondLst>
                                  <p:childTnLst>
                                    <p:set>
                                      <p:cBhvr>
                                        <p:cTn id="35" dur="1" fill="hold">
                                          <p:stCondLst>
                                            <p:cond delay="0"/>
                                          </p:stCondLst>
                                        </p:cTn>
                                        <p:tgtEl>
                                          <p:spTgt spid="7">
                                            <p:txEl>
                                              <p:pRg st="1" end="1"/>
                                            </p:txEl>
                                          </p:spTgt>
                                        </p:tgtEl>
                                        <p:attrNameLst>
                                          <p:attrName>style.visibility</p:attrName>
                                        </p:attrNameLst>
                                      </p:cBhvr>
                                      <p:to>
                                        <p:strVal val="visible"/>
                                      </p:to>
                                    </p:set>
                                    <p:anim calcmode="lin" valueType="num">
                                      <p:cBhvr>
                                        <p:cTn id="36" dur="1000" fill="hold"/>
                                        <p:tgtEl>
                                          <p:spTgt spid="7">
                                            <p:txEl>
                                              <p:pRg st="1" end="1"/>
                                            </p:txEl>
                                          </p:spTgt>
                                        </p:tgtEl>
                                        <p:attrNameLst>
                                          <p:attrName>ppt_w</p:attrName>
                                        </p:attrNameLst>
                                      </p:cBhvr>
                                      <p:tavLst>
                                        <p:tav tm="0">
                                          <p:val>
                                            <p:fltVal val="0"/>
                                          </p:val>
                                        </p:tav>
                                        <p:tav tm="100000">
                                          <p:val>
                                            <p:strVal val="#ppt_w"/>
                                          </p:val>
                                        </p:tav>
                                      </p:tavLst>
                                    </p:anim>
                                    <p:anim calcmode="lin" valueType="num">
                                      <p:cBhvr>
                                        <p:cTn id="37" dur="1000" fill="hold"/>
                                        <p:tgtEl>
                                          <p:spTgt spid="7">
                                            <p:txEl>
                                              <p:pRg st="1" end="1"/>
                                            </p:txEl>
                                          </p:spTgt>
                                        </p:tgtEl>
                                        <p:attrNameLst>
                                          <p:attrName>ppt_h</p:attrName>
                                        </p:attrNameLst>
                                      </p:cBhvr>
                                      <p:tavLst>
                                        <p:tav tm="0">
                                          <p:val>
                                            <p:fltVal val="0"/>
                                          </p:val>
                                        </p:tav>
                                        <p:tav tm="100000">
                                          <p:val>
                                            <p:strVal val="#ppt_h"/>
                                          </p:val>
                                        </p:tav>
                                      </p:tavLst>
                                    </p:anim>
                                    <p:anim calcmode="lin" valueType="num">
                                      <p:cBhvr>
                                        <p:cTn id="38" dur="1000" fill="hold"/>
                                        <p:tgtEl>
                                          <p:spTgt spid="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Scale>
                                      <p:cBhvr>
                                        <p:cTn id="44" dur="1000" decel="50000" fill="hold">
                                          <p:stCondLst>
                                            <p:cond delay="0"/>
                                          </p:stCondLst>
                                        </p:cTn>
                                        <p:tgtEl>
                                          <p:spTgt spid="7">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7">
                                            <p:txEl>
                                              <p:pRg st="2" end="2"/>
                                            </p:txEl>
                                          </p:spTgt>
                                        </p:tgtEl>
                                        <p:attrNameLst>
                                          <p:attrName>ppt_x</p:attrName>
                                          <p:attrName>ppt_y</p:attrName>
                                        </p:attrNameLst>
                                      </p:cBhvr>
                                    </p:animMotion>
                                    <p:animEffect transition="in" filter="fade">
                                      <p:cBhvr>
                                        <p:cTn id="46" dur="1000"/>
                                        <p:tgtEl>
                                          <p:spTgt spid="7">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7">
                                            <p:txEl>
                                              <p:pRg st="3" end="3"/>
                                            </p:txEl>
                                          </p:spTgt>
                                        </p:tgtEl>
                                        <p:attrNameLst>
                                          <p:attrName>style.visibility</p:attrName>
                                        </p:attrNameLst>
                                      </p:cBhvr>
                                      <p:to>
                                        <p:strVal val="visible"/>
                                      </p:to>
                                    </p:set>
                                    <p:anim calcmode="lin" valueType="num">
                                      <p:cBhvr>
                                        <p:cTn id="51"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2"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370054"/>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11"/>
          <p:cNvSpPr>
            <a:spLocks noChangeShapeType="1"/>
          </p:cNvSpPr>
          <p:nvPr/>
        </p:nvSpPr>
        <p:spPr bwMode="auto">
          <a:xfrm>
            <a:off x="4343400" y="9648825"/>
            <a:ext cx="1588" cy="1409700"/>
          </a:xfrm>
          <a:prstGeom prst="line">
            <a:avLst/>
          </a:prstGeom>
          <a:noFill/>
          <a:ln w="9525">
            <a:solidFill>
              <a:srgbClr val="9933FF"/>
            </a:solidFill>
            <a:round/>
          </a:ln>
          <a:effectLst/>
        </p:spPr>
        <p:txBody>
          <a:bodyPr wrap="none"/>
          <a:lstStyle/>
          <a:p>
            <a:pPr>
              <a:defRPr/>
            </a:pPr>
            <a:endParaRPr lang="en-US">
              <a:effectLst>
                <a:outerShdw blurRad="38100" dist="38100" dir="2700000" algn="tl">
                  <a:srgbClr val="000000">
                    <a:alpha val="43137"/>
                  </a:srgbClr>
                </a:outerShdw>
              </a:effectLst>
            </a:endParaRPr>
          </a:p>
        </p:txBody>
      </p:sp>
      <p:sp>
        <p:nvSpPr>
          <p:cNvPr id="4" name="Rectangle 1"/>
          <p:cNvSpPr>
            <a:spLocks noChangeArrowheads="1"/>
          </p:cNvSpPr>
          <p:nvPr/>
        </p:nvSpPr>
        <p:spPr bwMode="auto">
          <a:xfrm>
            <a:off x="2286000" y="-11144250"/>
            <a:ext cx="4572000" cy="923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vi-VN" altLang="en-US" sz="1800">
                <a:latin typeface="Arial" panose="020B0604020202020204" pitchFamily="34" charset="0"/>
              </a:rPr>
              <a:t>Ba em làm nghề gác rừng. Tình yêu rừng của ba đã sớm truyền sang em.</a:t>
            </a:r>
          </a:p>
          <a:p>
            <a:pPr algn="just">
              <a:spcBef>
                <a:spcPct val="0"/>
              </a:spcBef>
              <a:buFontTx/>
              <a:buNone/>
            </a:pPr>
            <a:r>
              <a:rPr lang="vi-VN" altLang="en-US" sz="180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1800">
                <a:latin typeface="Arial" panose="020B0604020202020204" pitchFamily="34" charset="0"/>
              </a:rPr>
              <a:t>- Mày đã dặn lão Sáu Bơ tối đánh xe ra bìa rừng chưa?</a:t>
            </a:r>
          </a:p>
          <a:p>
            <a:pPr algn="just">
              <a:spcBef>
                <a:spcPct val="0"/>
              </a:spcBef>
              <a:buFontTx/>
              <a:buNone/>
            </a:pPr>
            <a:r>
              <a:rPr lang="vi-VN" altLang="en-US" sz="180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1800">
                <a:latin typeface="Arial" panose="020B0604020202020204" pitchFamily="34" charset="0"/>
              </a:rPr>
              <a:t>- A lô! Công an huyện đây!</a:t>
            </a:r>
          </a:p>
          <a:p>
            <a:pPr algn="just">
              <a:spcBef>
                <a:spcPct val="0"/>
              </a:spcBef>
              <a:buFontTx/>
              <a:buNone/>
            </a:pPr>
            <a:r>
              <a:rPr lang="vi-VN" altLang="en-US" sz="180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vi-VN" altLang="en-US" sz="180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180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1800">
                <a:latin typeface="Arial" panose="020B0604020202020204" pitchFamily="34" charset="0"/>
              </a:rPr>
              <a:t>- Cháu quả là chàng gác rừng dũng cảm!</a:t>
            </a:r>
          </a:p>
          <a:p>
            <a:pPr algn="r">
              <a:spcBef>
                <a:spcPct val="0"/>
              </a:spcBef>
              <a:buFontTx/>
              <a:buNone/>
            </a:pPr>
            <a:r>
              <a:rPr lang="vi-VN" altLang="en-US" sz="1800">
                <a:latin typeface="Arial" panose="020B0604020202020204" pitchFamily="34" charset="0"/>
              </a:rPr>
              <a:t>Theo NGUYỄN THỊ CẨM CHÂU</a:t>
            </a:r>
          </a:p>
        </p:txBody>
      </p:sp>
      <p:sp>
        <p:nvSpPr>
          <p:cNvPr id="5" name="Rectangle 2"/>
          <p:cNvSpPr>
            <a:spLocks noChangeArrowheads="1"/>
          </p:cNvSpPr>
          <p:nvPr/>
        </p:nvSpPr>
        <p:spPr bwMode="auto">
          <a:xfrm>
            <a:off x="394138" y="302359"/>
            <a:ext cx="11556124"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sz="2000" b="1" dirty="0" err="1">
                <a:latin typeface="Arial" panose="020B0604020202020204" pitchFamily="34" charset="0"/>
              </a:rPr>
              <a:t>Người</a:t>
            </a:r>
            <a:r>
              <a:rPr lang="en-US" altLang="en-US" sz="2000" b="1" dirty="0">
                <a:latin typeface="Arial" panose="020B0604020202020204" pitchFamily="34" charset="0"/>
              </a:rPr>
              <a:t> </a:t>
            </a:r>
            <a:r>
              <a:rPr lang="en-US" altLang="en-US" sz="2000" b="1" dirty="0" err="1">
                <a:latin typeface="Arial" panose="020B0604020202020204" pitchFamily="34" charset="0"/>
              </a:rPr>
              <a:t>gác</a:t>
            </a:r>
            <a:r>
              <a:rPr lang="en-US" altLang="en-US" sz="2000" b="1" dirty="0">
                <a:latin typeface="Arial" panose="020B0604020202020204" pitchFamily="34" charset="0"/>
              </a:rPr>
              <a:t> </a:t>
            </a:r>
            <a:r>
              <a:rPr lang="en-US" altLang="en-US" sz="2000" b="1" dirty="0" err="1">
                <a:latin typeface="Arial" panose="020B0604020202020204" pitchFamily="34" charset="0"/>
              </a:rPr>
              <a:t>rừng</a:t>
            </a:r>
            <a:r>
              <a:rPr lang="en-US" altLang="en-US" sz="2000" b="1" dirty="0">
                <a:latin typeface="Arial" panose="020B0604020202020204" pitchFamily="34" charset="0"/>
              </a:rPr>
              <a:t> </a:t>
            </a:r>
            <a:r>
              <a:rPr lang="en-US" altLang="en-US" sz="2000" b="1" dirty="0" err="1">
                <a:latin typeface="Arial" panose="020B0604020202020204" pitchFamily="34" charset="0"/>
              </a:rPr>
              <a:t>tí</a:t>
            </a:r>
            <a:r>
              <a:rPr lang="en-US" altLang="en-US" sz="2000" b="1" dirty="0">
                <a:latin typeface="Arial" panose="020B0604020202020204" pitchFamily="34" charset="0"/>
              </a:rPr>
              <a:t> </a:t>
            </a:r>
            <a:r>
              <a:rPr lang="en-US" altLang="en-US" sz="2000" b="1" dirty="0" err="1">
                <a:latin typeface="Arial" panose="020B0604020202020204" pitchFamily="34" charset="0"/>
              </a:rPr>
              <a:t>hon</a:t>
            </a:r>
            <a:endParaRPr lang="en-US" altLang="en-US" sz="2000" b="1" dirty="0">
              <a:latin typeface="Arial" panose="020B0604020202020204" pitchFamily="34" charset="0"/>
            </a:endParaRPr>
          </a:p>
          <a:p>
            <a:pPr algn="ctr">
              <a:spcBef>
                <a:spcPct val="0"/>
              </a:spcBef>
              <a:buFontTx/>
              <a:buNone/>
            </a:pPr>
            <a:endParaRPr lang="en-US" altLang="en-US" sz="2000" b="1" dirty="0">
              <a:latin typeface="Arial" panose="020B0604020202020204" pitchFamily="34" charset="0"/>
            </a:endParaRP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Ba em làm nghề gác rừng. Tình yêu rừng của ba đã sớm truyền sang em.</a:t>
            </a:r>
          </a:p>
          <a:p>
            <a:pPr algn="just">
              <a:spcBef>
                <a:spcPct val="0"/>
              </a:spcBef>
              <a:buFontTx/>
              <a:buNone/>
            </a:pPr>
            <a:r>
              <a:rPr lang="vi-VN" altLang="en-US" sz="2000" dirty="0">
                <a:latin typeface="Arial" panose="020B0604020202020204" pitchFamily="34" charset="0"/>
              </a:rPr>
              <a:t>Sáng hôm ấy, ba về thăm bà nội ốm. Chiều đến, em đi loanh quanh theo lối ba vẫn đi tuần rừng. Phát hiện những dấu chân người lớn hằn trên đất, em thắc mắc: "Hai ngày nay đâu có đoàn khách tham quan nào?" Thấy lạ, em lần theo dấu chân. Khoảng hơn chục cây to cộ đã bị chặt thành từng khúc dài. Gần đó có tiếng bàn bạc:</a:t>
            </a:r>
          </a:p>
          <a:p>
            <a:pPr algn="just">
              <a:spcBef>
                <a:spcPct val="0"/>
              </a:spcBef>
              <a:buFontTx/>
              <a:buNone/>
            </a:pPr>
            <a:r>
              <a:rPr lang="vi-VN" altLang="en-US" sz="2000" dirty="0">
                <a:latin typeface="Arial" panose="020B0604020202020204" pitchFamily="34" charset="0"/>
              </a:rPr>
              <a:t>- Mày đã dặn lão Sáu Bơ tối đánh xe ra bìa rừng chưa?</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Qua khe lá, em thấy hai gã trộm. Lừa khi hai gã mải cột các khúc gỗ, em lén chạy. Em chạy theo đường tắt về quán bà Hai, xin bà cho gọi điện thoại. Một giọng nói rắn rỏi vang lên ở đầu dây bên kia:</a:t>
            </a:r>
          </a:p>
          <a:p>
            <a:pPr algn="just">
              <a:spcBef>
                <a:spcPct val="0"/>
              </a:spcBef>
              <a:buFontTx/>
              <a:buNone/>
            </a:pPr>
            <a:r>
              <a:rPr lang="vi-VN" altLang="en-US" sz="2000" dirty="0">
                <a:latin typeface="Arial" panose="020B0604020202020204" pitchFamily="34" charset="0"/>
              </a:rPr>
              <a:t>- A lô! Công an huyện đây!</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Sau khi nghe em báo tin có bọn trộm gỗ, các chú công an dặn dò em cách phối hợp với các chú để bắt bọn trộm, thu lại gỗ.</a:t>
            </a:r>
          </a:p>
          <a:p>
            <a:pPr algn="just">
              <a:spcBef>
                <a:spcPct val="0"/>
              </a:spcBef>
              <a:buFontTx/>
              <a:buNone/>
            </a:pPr>
            <a:r>
              <a:rPr lang="en-US" altLang="en-US" sz="2000" dirty="0">
                <a:latin typeface="Arial" panose="020B0604020202020204" pitchFamily="34" charset="0"/>
              </a:rPr>
              <a:t>    </a:t>
            </a:r>
            <a:r>
              <a:rPr lang="vi-VN" altLang="en-US" sz="2000" dirty="0">
                <a:latin typeface="Arial" panose="020B0604020202020204" pitchFamily="34" charset="0"/>
              </a:rPr>
              <a:t>Đêm ấy, lòng em như lửa đốt. Nghe thấy tiếng bành bạch của xe chở trộm gỗ, em lao ra. Chiếc xe tới gần... tới gần, mắc vào sợi dây chão chăng ngang đường, gỗ văng ra. Bọn trộm đang loay hoay lượm lại gỗ thì xe công an lao tới.</a:t>
            </a:r>
          </a:p>
          <a:p>
            <a:pPr algn="just">
              <a:spcBef>
                <a:spcPct val="0"/>
              </a:spcBef>
              <a:buFontTx/>
              <a:buNone/>
            </a:pPr>
            <a:r>
              <a:rPr lang="vi-VN" altLang="en-US" sz="2000" dirty="0">
                <a:latin typeface="Arial" panose="020B0604020202020204" pitchFamily="34" charset="0"/>
              </a:rPr>
              <a:t>Ba gã trộm đứng khựng lại như rô bốt hết pin. Tiếng còng tay đã vang lên lách cách. Một chú công an vỗ vai em:</a:t>
            </a:r>
          </a:p>
          <a:p>
            <a:pPr algn="just">
              <a:spcBef>
                <a:spcPct val="0"/>
              </a:spcBef>
              <a:buFontTx/>
              <a:buNone/>
            </a:pPr>
            <a:r>
              <a:rPr lang="vi-VN" altLang="en-US" sz="2000" dirty="0">
                <a:latin typeface="Arial" panose="020B0604020202020204" pitchFamily="34" charset="0"/>
              </a:rPr>
              <a:t>- Cháu quả là chàng gác rừng dũng cảm!</a:t>
            </a:r>
          </a:p>
          <a:p>
            <a:pPr algn="r">
              <a:spcBef>
                <a:spcPct val="0"/>
              </a:spcBef>
              <a:buFontTx/>
              <a:buNone/>
            </a:pPr>
            <a:r>
              <a:rPr lang="vi-VN" altLang="en-US" sz="2000" dirty="0">
                <a:latin typeface="Arial" panose="020B0604020202020204" pitchFamily="34" charset="0"/>
              </a:rPr>
              <a:t>Theo NGUYỄN THỊ CẨM CHÂU</a:t>
            </a:r>
          </a:p>
        </p:txBody>
      </p:sp>
      <p:sp>
        <p:nvSpPr>
          <p:cNvPr id="6" name="TextBox 5"/>
          <p:cNvSpPr txBox="1"/>
          <p:nvPr/>
        </p:nvSpPr>
        <p:spPr>
          <a:xfrm>
            <a:off x="6705599" y="2375338"/>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(1)</a:t>
            </a:r>
          </a:p>
        </p:txBody>
      </p:sp>
      <p:sp>
        <p:nvSpPr>
          <p:cNvPr id="7" name="TextBox 6"/>
          <p:cNvSpPr txBox="1"/>
          <p:nvPr/>
        </p:nvSpPr>
        <p:spPr>
          <a:xfrm>
            <a:off x="3479198" y="4258096"/>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(2)</a:t>
            </a:r>
          </a:p>
        </p:txBody>
      </p:sp>
      <p:sp>
        <p:nvSpPr>
          <p:cNvPr id="8" name="TextBox 7"/>
          <p:cNvSpPr txBox="1"/>
          <p:nvPr/>
        </p:nvSpPr>
        <p:spPr>
          <a:xfrm>
            <a:off x="5129322" y="6077607"/>
            <a:ext cx="609600" cy="400050"/>
          </a:xfrm>
          <a:prstGeom prst="rect">
            <a:avLst/>
          </a:prstGeom>
          <a:noFill/>
        </p:spPr>
        <p:txBody>
          <a:bodyPr>
            <a:spAutoFit/>
          </a:bodyPr>
          <a:lstStyle/>
          <a:p>
            <a:pPr>
              <a:defRPr/>
            </a:pPr>
            <a:r>
              <a:rPr lang="en-US" sz="2000" dirty="0">
                <a:solidFill>
                  <a:srgbClr val="FF0000"/>
                </a:solidFill>
                <a:effectLst>
                  <a:outerShdw blurRad="38100" dist="38100" dir="2700000" algn="tl">
                    <a:srgbClr val="000000">
                      <a:alpha val="43137"/>
                    </a:srgbClr>
                  </a:outerShdw>
                </a:effectLst>
              </a:rPr>
              <a:t>(3)</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9" name="Rectangle 8"/>
          <p:cNvSpPr/>
          <p:nvPr/>
        </p:nvSpPr>
        <p:spPr>
          <a:xfrm>
            <a:off x="0" y="370054"/>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95785" y="463954"/>
            <a:ext cx="6626666"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 KHÓ VÀ GIẢI NGHĨA TỪ</a:t>
            </a:r>
          </a:p>
        </p:txBody>
      </p:sp>
      <p:sp>
        <p:nvSpPr>
          <p:cNvPr id="13" name="Content Placeholder 2"/>
          <p:cNvSpPr txBox="1"/>
          <p:nvPr/>
        </p:nvSpPr>
        <p:spPr bwMode="auto">
          <a:xfrm>
            <a:off x="993126" y="1345949"/>
            <a:ext cx="36576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n-US" altLang="en-US" sz="2800" b="1">
                <a:solidFill>
                  <a:srgbClr val="FF0000"/>
                </a:solidFill>
                <a:latin typeface="Times New Roman" panose="02020603050405020304" pitchFamily="18" charset="0"/>
                <a:cs typeface="Times New Roman" panose="02020603050405020304" pitchFamily="18" charset="0"/>
              </a:rPr>
              <a:t>Rô bốt: </a:t>
            </a:r>
            <a:r>
              <a:rPr lang="en-US" altLang="en-US" sz="2800" b="1">
                <a:latin typeface="Times New Roman" panose="02020603050405020304" pitchFamily="18" charset="0"/>
                <a:cs typeface="Times New Roman" panose="02020603050405020304" pitchFamily="18" charset="0"/>
              </a:rPr>
              <a:t>Người máy	</a:t>
            </a:r>
          </a:p>
        </p:txBody>
      </p:sp>
      <p:sp>
        <p:nvSpPr>
          <p:cNvPr id="14" name="Rectangle 13"/>
          <p:cNvSpPr/>
          <p:nvPr/>
        </p:nvSpPr>
        <p:spPr>
          <a:xfrm>
            <a:off x="7195488" y="1120524"/>
            <a:ext cx="4157663" cy="954087"/>
          </a:xfrm>
          <a:prstGeom prst="rect">
            <a:avLst/>
          </a:prstGeom>
        </p:spPr>
        <p:txBody>
          <a:bodyPr>
            <a:spAutoFit/>
          </a:bodyPr>
          <a:lstStyle/>
          <a:p>
            <a:pPr>
              <a:defRPr/>
            </a:pP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Còng</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tay</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Vòng</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sắt</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dung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để</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khóa</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tay</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kẻ</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phạm</a:t>
            </a: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tội</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22451" y="2255586"/>
            <a:ext cx="4670425" cy="3108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8188" y="2347661"/>
            <a:ext cx="4478338" cy="2874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90800" y="2743201"/>
            <a:ext cx="7239000" cy="646113"/>
          </a:xfrm>
          <a:prstGeom prst="rect">
            <a:avLst/>
          </a:prstGeom>
          <a:noFill/>
        </p:spPr>
        <p:txBody>
          <a:bodyPr>
            <a:spAutoFit/>
          </a:bodyPr>
          <a:lstStyle/>
          <a:p>
            <a:pPr>
              <a:defRPr/>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 ĐỌC NỐI TIẾP ĐOẠN</a:t>
            </a:r>
          </a:p>
        </p:txBody>
      </p:sp>
    </p:spTree>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2778968" y="1342188"/>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chemeClr val="accent2">
                  <a:lumMod val="75000"/>
                </a:schemeClr>
              </a:solidFill>
              <a:latin typeface="iCiel Brush Up" panose="02000000000000000000" pitchFamily="2" charset="-93"/>
            </a:endParaRPr>
          </a:p>
        </p:txBody>
      </p:sp>
      <p:sp>
        <p:nvSpPr>
          <p:cNvPr id="5" name="TextBox 4"/>
          <p:cNvSpPr txBox="1"/>
          <p:nvPr/>
        </p:nvSpPr>
        <p:spPr>
          <a:xfrm>
            <a:off x="3369933" y="2353314"/>
            <a:ext cx="5452134" cy="1569660"/>
          </a:xfrm>
          <a:prstGeom prst="rect">
            <a:avLst/>
          </a:prstGeom>
          <a:noFill/>
        </p:spPr>
        <p:txBody>
          <a:bodyPr wrap="none" rtlCol="0">
            <a:spAutoFit/>
          </a:bodyPr>
          <a:lstStyle/>
          <a:p>
            <a:r>
              <a:rPr lang="en-US" sz="9600" dirty="0" err="1">
                <a:solidFill>
                  <a:schemeClr val="accent2">
                    <a:lumMod val="50000"/>
                  </a:schemeClr>
                </a:solidFill>
                <a:latin typeface="Times New Roman" panose="02020603050405020304" pitchFamily="18" charset="0"/>
                <a:cs typeface="Times New Roman" panose="02020603050405020304" pitchFamily="18" charset="0"/>
              </a:rPr>
              <a:t>Khởi</a:t>
            </a:r>
            <a:r>
              <a:rPr lang="en-US" sz="9600" dirty="0">
                <a:solidFill>
                  <a:schemeClr val="accent2">
                    <a:lumMod val="50000"/>
                  </a:schemeClr>
                </a:solidFill>
                <a:latin typeface="Times New Roman" panose="02020603050405020304" pitchFamily="18" charset="0"/>
                <a:cs typeface="Times New Roman" panose="02020603050405020304" pitchFamily="18" charset="0"/>
              </a:rPr>
              <a:t> </a:t>
            </a:r>
            <a:r>
              <a:rPr lang="en-US" sz="9600" dirty="0" err="1">
                <a:solidFill>
                  <a:schemeClr val="accent2">
                    <a:lumMod val="50000"/>
                  </a:schemeClr>
                </a:solidFill>
                <a:latin typeface="Times New Roman" panose="02020603050405020304" pitchFamily="18" charset="0"/>
                <a:cs typeface="Times New Roman" panose="02020603050405020304" pitchFamily="18" charset="0"/>
              </a:rPr>
              <a:t>động</a:t>
            </a:r>
            <a:endParaRPr lang="en-US" sz="9600" dirty="0">
              <a:solidFill>
                <a:schemeClr val="accent2">
                  <a:lumMod val="50000"/>
                </a:schemeClr>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30621" y="321934"/>
            <a:ext cx="11256579" cy="6189225"/>
          </a:xfrm>
        </p:spPr>
      </p:pic>
    </p:spTree>
  </p:cSld>
  <p:clrMapOvr>
    <a:masterClrMapping/>
  </p:clrMapOvr>
  <p:transition spd="med" advClick="0">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93683" y="346840"/>
            <a:ext cx="11035862" cy="6069725"/>
          </a:xfrm>
        </p:spPr>
      </p:pic>
    </p:spTree>
  </p:cSld>
  <p:clrMapOvr>
    <a:masterClrMapping/>
  </p:clrMapOvr>
  <p:transition spd="med" advClick="0">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72966" y="574183"/>
            <a:ext cx="11146220" cy="5726112"/>
          </a:xfrm>
        </p:spPr>
      </p:pic>
    </p:spTree>
  </p:cSld>
  <p:clrMapOvr>
    <a:masterClrMapping/>
  </p:clrMapOvr>
  <p:transition spd="med"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4025328" y="2644169"/>
            <a:ext cx="4799712"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Phân</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tích</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0054"/>
            <a:ext cx="12192000" cy="628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200" dirty="0">
              <a:solidFill>
                <a:srgbClr val="FF0000"/>
              </a:solidFill>
            </a:endParaRPr>
          </a:p>
        </p:txBody>
      </p:sp>
      <p:sp>
        <p:nvSpPr>
          <p:cNvPr id="3" name="Rectangle 2"/>
          <p:cNvSpPr/>
          <p:nvPr/>
        </p:nvSpPr>
        <p:spPr>
          <a:xfrm>
            <a:off x="330512" y="370054"/>
            <a:ext cx="11861488" cy="1569660"/>
          </a:xfrm>
          <a:prstGeom prst="rect">
            <a:avLst/>
          </a:prstGeom>
        </p:spPr>
        <p:txBody>
          <a:bodyPr wrap="square">
            <a:spAutoFit/>
          </a:bodyPr>
          <a:lstStyle/>
          <a:p>
            <a:r>
              <a:rPr lang="en-US" altLang="zh-CN" sz="3200" dirty="0" err="1"/>
              <a:t>Và</a:t>
            </a:r>
            <a:r>
              <a:rPr lang="en-US" altLang="zh-CN" sz="3200" dirty="0"/>
              <a:t> </a:t>
            </a:r>
            <a:r>
              <a:rPr lang="en-US" altLang="zh-CN" sz="3200" dirty="0" err="1"/>
              <a:t>trong</a:t>
            </a:r>
            <a:r>
              <a:rPr lang="en-US" altLang="zh-CN" sz="3200" dirty="0"/>
              <a:t> 1 </a:t>
            </a:r>
            <a:r>
              <a:rPr lang="en-US" altLang="zh-CN" sz="3200" dirty="0" err="1"/>
              <a:t>ngày</a:t>
            </a:r>
            <a:r>
              <a:rPr lang="en-US" altLang="zh-CN" sz="3200" dirty="0"/>
              <a:t> </a:t>
            </a:r>
            <a:r>
              <a:rPr lang="en-US" altLang="zh-CN" sz="3200" dirty="0" err="1"/>
              <a:t>ba</a:t>
            </a:r>
            <a:r>
              <a:rPr lang="en-US" altLang="zh-CN" sz="3200" dirty="0"/>
              <a:t> </a:t>
            </a:r>
            <a:r>
              <a:rPr lang="en-US" altLang="zh-CN" sz="3200" dirty="0" err="1"/>
              <a:t>vắng</a:t>
            </a:r>
            <a:r>
              <a:rPr lang="en-US" altLang="zh-CN" sz="3200" dirty="0"/>
              <a:t> </a:t>
            </a:r>
            <a:r>
              <a:rPr lang="en-US" altLang="zh-CN" sz="3200" dirty="0" err="1"/>
              <a:t>nhà</a:t>
            </a:r>
            <a:r>
              <a:rPr lang="en-US" altLang="zh-CN" sz="3200" dirty="0"/>
              <a:t> </a:t>
            </a:r>
            <a:r>
              <a:rPr lang="en-US" altLang="zh-CN" sz="3200" dirty="0" err="1"/>
              <a:t>bạn</a:t>
            </a:r>
            <a:r>
              <a:rPr lang="en-US" altLang="zh-CN" sz="3200" dirty="0"/>
              <a:t> </a:t>
            </a:r>
            <a:r>
              <a:rPr lang="en-US" altLang="zh-CN" sz="3200" dirty="0" err="1"/>
              <a:t>nhỏ</a:t>
            </a:r>
            <a:r>
              <a:rPr lang="en-US" altLang="zh-CN" sz="3200" dirty="0"/>
              <a:t> </a:t>
            </a:r>
            <a:r>
              <a:rPr lang="en-US" altLang="zh-CN" sz="3200" dirty="0" err="1"/>
              <a:t>vẫnloanh</a:t>
            </a:r>
            <a:r>
              <a:rPr lang="en-US" altLang="zh-CN" sz="3200" dirty="0"/>
              <a:t> </a:t>
            </a:r>
            <a:r>
              <a:rPr lang="en-US" altLang="zh-CN" sz="3200" dirty="0" err="1"/>
              <a:t>quanh</a:t>
            </a:r>
            <a:r>
              <a:rPr lang="en-US" altLang="zh-CN" sz="3200" dirty="0"/>
              <a:t> </a:t>
            </a:r>
            <a:r>
              <a:rPr lang="en-US" altLang="zh-CN" sz="3200" dirty="0" err="1"/>
              <a:t>theo</a:t>
            </a:r>
            <a:r>
              <a:rPr lang="en-US" altLang="zh-CN" sz="3200" dirty="0"/>
              <a:t> </a:t>
            </a:r>
            <a:r>
              <a:rPr lang="en-US" altLang="zh-CN" sz="3200" dirty="0" err="1"/>
              <a:t>lối</a:t>
            </a:r>
            <a:r>
              <a:rPr lang="en-US" altLang="zh-CN" sz="3200" dirty="0"/>
              <a:t> </a:t>
            </a:r>
            <a:r>
              <a:rPr lang="en-US" altLang="zh-CN" sz="3200" dirty="0" err="1"/>
              <a:t>ba</a:t>
            </a:r>
            <a:r>
              <a:rPr lang="en-US" altLang="zh-CN" sz="3200" dirty="0"/>
              <a:t> </a:t>
            </a:r>
            <a:r>
              <a:rPr lang="en-US" altLang="zh-CN" sz="3200" dirty="0" err="1"/>
              <a:t>tuần</a:t>
            </a:r>
            <a:r>
              <a:rPr lang="en-US" altLang="zh-CN" sz="3200" dirty="0"/>
              <a:t> </a:t>
            </a:r>
            <a:r>
              <a:rPr lang="en-US" altLang="zh-CN" sz="3200" dirty="0" err="1"/>
              <a:t>rừng</a:t>
            </a:r>
            <a:r>
              <a:rPr lang="en-US" altLang="zh-CN" sz="3200" dirty="0"/>
              <a:t>. </a:t>
            </a:r>
            <a:r>
              <a:rPr lang="en-US" altLang="zh-CN" sz="3200" dirty="0" err="1"/>
              <a:t>Vậy</a:t>
            </a:r>
            <a:r>
              <a:rPr lang="en-US" altLang="zh-CN" sz="3200" dirty="0"/>
              <a:t> </a:t>
            </a:r>
            <a:r>
              <a:rPr lang="en-US" altLang="zh-CN" sz="3200" dirty="0" err="1"/>
              <a:t>các</a:t>
            </a:r>
            <a:r>
              <a:rPr lang="en-US" altLang="zh-CN" sz="3200" dirty="0"/>
              <a:t> </a:t>
            </a:r>
            <a:r>
              <a:rPr lang="en-US" altLang="zh-CN" sz="3200" dirty="0" err="1"/>
              <a:t>bạn</a:t>
            </a:r>
            <a:r>
              <a:rPr lang="en-US" altLang="zh-CN" sz="3200" dirty="0"/>
              <a:t> </a:t>
            </a:r>
            <a:r>
              <a:rPr lang="en-US" altLang="zh-CN" sz="3200" dirty="0" err="1"/>
              <a:t>hãy</a:t>
            </a:r>
            <a:r>
              <a:rPr lang="en-US" altLang="zh-CN" sz="3200" dirty="0"/>
              <a:t> </a:t>
            </a:r>
            <a:r>
              <a:rPr lang="en-US" altLang="zh-CN" sz="3200" dirty="0" err="1"/>
              <a:t>cho</a:t>
            </a:r>
            <a:r>
              <a:rPr lang="en-US" altLang="zh-CN" sz="3200" dirty="0"/>
              <a:t> </a:t>
            </a:r>
            <a:r>
              <a:rPr lang="en-US" altLang="zh-CN" sz="3200" dirty="0" err="1"/>
              <a:t>cô</a:t>
            </a:r>
            <a:r>
              <a:rPr lang="en-US" altLang="zh-CN" sz="3200" dirty="0"/>
              <a:t> </a:t>
            </a:r>
            <a:r>
              <a:rPr lang="en-US" altLang="zh-CN" sz="3200" dirty="0" err="1"/>
              <a:t>biết</a:t>
            </a:r>
            <a:r>
              <a:rPr lang="en-US" altLang="zh-CN" sz="3200" dirty="0"/>
              <a:t> </a:t>
            </a:r>
            <a:r>
              <a:rPr lang="en-US" altLang="zh-CN" sz="3200" dirty="0" err="1"/>
              <a:t>khi</a:t>
            </a:r>
            <a:r>
              <a:rPr lang="en-US" altLang="zh-CN" sz="3200" dirty="0"/>
              <a:t> </a:t>
            </a:r>
            <a:r>
              <a:rPr lang="en-US" altLang="zh-CN" sz="3200" dirty="0" err="1"/>
              <a:t>vẫn</a:t>
            </a:r>
            <a:r>
              <a:rPr lang="en-US" altLang="zh-CN" sz="3200" dirty="0"/>
              <a:t> </a:t>
            </a:r>
            <a:r>
              <a:rPr lang="en-US" altLang="zh-CN" sz="3200" dirty="0" err="1"/>
              <a:t>đi</a:t>
            </a:r>
            <a:r>
              <a:rPr lang="en-US" altLang="zh-CN" sz="3200" dirty="0"/>
              <a:t> qua </a:t>
            </a:r>
            <a:r>
              <a:rPr lang="en-US" altLang="zh-CN" sz="3200" dirty="0" err="1"/>
              <a:t>lối</a:t>
            </a:r>
            <a:r>
              <a:rPr lang="en-US" altLang="zh-CN" sz="3200" dirty="0"/>
              <a:t> </a:t>
            </a:r>
            <a:r>
              <a:rPr lang="en-US" altLang="zh-CN" sz="3200" dirty="0" err="1" smtClean="0"/>
              <a:t>ba</a:t>
            </a:r>
            <a:r>
              <a:rPr lang="en-US" altLang="zh-CN" sz="3200" dirty="0" smtClean="0"/>
              <a:t> </a:t>
            </a:r>
            <a:r>
              <a:rPr lang="en-US" altLang="zh-CN" sz="3200" dirty="0" err="1"/>
              <a:t>tuần</a:t>
            </a:r>
            <a:r>
              <a:rPr lang="en-US" altLang="zh-CN" sz="3200" dirty="0"/>
              <a:t> </a:t>
            </a:r>
            <a:r>
              <a:rPr lang="en-US" altLang="zh-CN" sz="3200" dirty="0" err="1"/>
              <a:t>rừng</a:t>
            </a:r>
            <a:r>
              <a:rPr lang="en-US" altLang="zh-CN" sz="3200" dirty="0"/>
              <a:t> </a:t>
            </a:r>
            <a:r>
              <a:rPr lang="en-US" altLang="zh-CN" sz="3200" dirty="0" err="1"/>
              <a:t>bạn</a:t>
            </a:r>
            <a:r>
              <a:rPr lang="en-US" altLang="zh-CN" sz="3200" dirty="0"/>
              <a:t>  </a:t>
            </a:r>
            <a:r>
              <a:rPr lang="en-US" altLang="zh-CN" sz="3200" dirty="0" err="1"/>
              <a:t>nhỏ</a:t>
            </a:r>
            <a:r>
              <a:rPr lang="en-US" altLang="zh-CN" sz="3200" dirty="0"/>
              <a:t> </a:t>
            </a:r>
            <a:r>
              <a:rPr lang="en-US" altLang="zh-CN" sz="3200" dirty="0" err="1"/>
              <a:t>phát</a:t>
            </a:r>
            <a:r>
              <a:rPr lang="en-US" altLang="zh-CN" sz="3200" dirty="0"/>
              <a:t> </a:t>
            </a:r>
            <a:r>
              <a:rPr lang="en-US" altLang="zh-CN" sz="3200" dirty="0" err="1"/>
              <a:t>hiện</a:t>
            </a:r>
            <a:r>
              <a:rPr lang="en-US" altLang="zh-CN" sz="3200" dirty="0"/>
              <a:t> </a:t>
            </a:r>
            <a:r>
              <a:rPr lang="en-US" altLang="zh-CN" sz="3200" dirty="0" err="1"/>
              <a:t>ra</a:t>
            </a:r>
            <a:r>
              <a:rPr lang="en-US" altLang="zh-CN" sz="3200" dirty="0"/>
              <a:t> </a:t>
            </a:r>
            <a:r>
              <a:rPr lang="en-US" altLang="zh-CN" sz="3200" dirty="0" err="1"/>
              <a:t>điều</a:t>
            </a:r>
            <a:r>
              <a:rPr lang="en-US" altLang="zh-CN" sz="3200" dirty="0"/>
              <a:t> </a:t>
            </a:r>
            <a:r>
              <a:rPr lang="en-US" altLang="zh-CN" sz="3200" dirty="0" err="1"/>
              <a:t>gì</a:t>
            </a:r>
            <a:r>
              <a:rPr lang="en-US" altLang="zh-CN" sz="3200" dirty="0" smtClean="0"/>
              <a:t>?.....</a:t>
            </a:r>
            <a:r>
              <a:rPr lang="en-US" sz="3200" b="1" dirty="0" smtClean="0">
                <a:solidFill>
                  <a:srgbClr val="0000FF"/>
                </a:solidFill>
                <a:latin typeface="Times New Roman" panose="02020603050405020304" pitchFamily="18" charset="0"/>
                <a:cs typeface="Times New Roman" panose="02020603050405020304" pitchFamily="18" charset="0"/>
              </a:rPr>
              <a:t> </a:t>
            </a:r>
            <a:endParaRPr lang="en-US" sz="3200" b="1" dirty="0">
              <a:solidFill>
                <a:srgbClr val="7030A0"/>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4887" y="1939714"/>
            <a:ext cx="12017114" cy="1077218"/>
          </a:xfrm>
          <a:prstGeom prst="rect">
            <a:avLst/>
          </a:prstGeom>
          <a:solidFill>
            <a:schemeClr val="bg2"/>
          </a:solidFill>
        </p:spPr>
        <p:txBody>
          <a:bodyPr wrap="square">
            <a:spAutoFit/>
          </a:bodyPr>
          <a:lstStyle/>
          <a:p>
            <a:r>
              <a:rPr lang="en-US" sz="3200" dirty="0" err="1">
                <a:solidFill>
                  <a:srgbClr val="FF0000"/>
                </a:solidFill>
                <a:latin typeface="Times New Roman" panose="02020603050405020304" pitchFamily="18" charset="0"/>
                <a:cs typeface="Times New Roman" panose="02020603050405020304" pitchFamily="18" charset="0"/>
              </a:rPr>
              <a:t>Khi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loanh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theo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tuần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rừng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nhỏ</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hiện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ra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những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dấu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chân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người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hằn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trên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mặt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đất</a:t>
            </a:r>
            <a:r>
              <a:rPr lang="en-US" sz="3200" dirty="0">
                <a:solidFill>
                  <a:srgbClr val="FF0000"/>
                </a:solidFill>
                <a:latin typeface="Times New Roman" panose="02020603050405020304" pitchFamily="18" charset="0"/>
                <a:cs typeface="Times New Roman" panose="02020603050405020304" pitchFamily="18" charset="0"/>
              </a:rPr>
              <a:t>.</a:t>
            </a:r>
            <a:endParaRPr lang="en-US" sz="3200" i="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174886" y="3921990"/>
            <a:ext cx="11842228" cy="1200329"/>
          </a:xfrm>
          <a:prstGeom prst="rect">
            <a:avLst/>
          </a:prstGeom>
          <a:solidFill>
            <a:schemeClr val="bg2"/>
          </a:solidFill>
        </p:spPr>
        <p:txBody>
          <a:bodyPr wrap="square">
            <a:spAutoFit/>
          </a:bodyPr>
          <a:lstStyle/>
          <a:p>
            <a:pPr lvl="0"/>
            <a:r>
              <a:rPr lang="en-US" altLang="zh-CN" sz="3600" dirty="0" err="1">
                <a:solidFill>
                  <a:schemeClr val="accent2">
                    <a:lumMod val="75000"/>
                  </a:schemeClr>
                </a:solidFill>
              </a:rPr>
              <a:t>Bạn</a:t>
            </a:r>
            <a:r>
              <a:rPr lang="en-US" altLang="zh-CN" sz="3600" dirty="0">
                <a:solidFill>
                  <a:schemeClr val="accent2">
                    <a:lumMod val="75000"/>
                  </a:schemeClr>
                </a:solidFill>
              </a:rPr>
              <a:t> </a:t>
            </a:r>
            <a:r>
              <a:rPr lang="en-US" altLang="zh-CN" sz="3600" dirty="0" err="1">
                <a:solidFill>
                  <a:schemeClr val="accent2">
                    <a:lumMod val="75000"/>
                  </a:schemeClr>
                </a:solidFill>
              </a:rPr>
              <a:t>nhỏ</a:t>
            </a:r>
            <a:r>
              <a:rPr lang="en-US" altLang="zh-CN" sz="3600" dirty="0">
                <a:solidFill>
                  <a:schemeClr val="accent2">
                    <a:lumMod val="75000"/>
                  </a:schemeClr>
                </a:solidFill>
              </a:rPr>
              <a:t> </a:t>
            </a:r>
            <a:r>
              <a:rPr lang="en-US" altLang="zh-CN" sz="3600" dirty="0" err="1">
                <a:solidFill>
                  <a:schemeClr val="accent2">
                    <a:lumMod val="75000"/>
                  </a:schemeClr>
                </a:solidFill>
              </a:rPr>
              <a:t>đã</a:t>
            </a:r>
            <a:r>
              <a:rPr lang="en-US" altLang="zh-CN" sz="3600" dirty="0">
                <a:solidFill>
                  <a:schemeClr val="accent2">
                    <a:lumMod val="75000"/>
                  </a:schemeClr>
                </a:solidFill>
              </a:rPr>
              <a:t> </a:t>
            </a:r>
            <a:r>
              <a:rPr lang="en-US" altLang="zh-CN" sz="3600" dirty="0" err="1">
                <a:solidFill>
                  <a:schemeClr val="accent2">
                    <a:lumMod val="75000"/>
                  </a:schemeClr>
                </a:solidFill>
              </a:rPr>
              <a:t>đi</a:t>
            </a:r>
            <a:r>
              <a:rPr lang="en-US" altLang="zh-CN" sz="3600" dirty="0">
                <a:solidFill>
                  <a:schemeClr val="accent2">
                    <a:lumMod val="75000"/>
                  </a:schemeClr>
                </a:solidFill>
              </a:rPr>
              <a:t> </a:t>
            </a:r>
            <a:r>
              <a:rPr lang="en-US" altLang="zh-CN" sz="3600" dirty="0" err="1">
                <a:solidFill>
                  <a:schemeClr val="accent2">
                    <a:lumMod val="75000"/>
                  </a:schemeClr>
                </a:solidFill>
              </a:rPr>
              <a:t>lần</a:t>
            </a:r>
            <a:r>
              <a:rPr lang="en-US" altLang="zh-CN" sz="3600" dirty="0">
                <a:solidFill>
                  <a:schemeClr val="accent2">
                    <a:lumMod val="75000"/>
                  </a:schemeClr>
                </a:solidFill>
              </a:rPr>
              <a:t> </a:t>
            </a:r>
            <a:r>
              <a:rPr lang="en-US" altLang="zh-CN" sz="3600" dirty="0" err="1">
                <a:solidFill>
                  <a:schemeClr val="accent2">
                    <a:lumMod val="75000"/>
                  </a:schemeClr>
                </a:solidFill>
              </a:rPr>
              <a:t>theo</a:t>
            </a:r>
            <a:r>
              <a:rPr lang="en-US" altLang="zh-CN" sz="3600" dirty="0">
                <a:solidFill>
                  <a:schemeClr val="accent2">
                    <a:lumMod val="75000"/>
                  </a:schemeClr>
                </a:solidFill>
              </a:rPr>
              <a:t> </a:t>
            </a:r>
            <a:r>
              <a:rPr lang="en-US" altLang="zh-CN" sz="3600" dirty="0" err="1">
                <a:solidFill>
                  <a:schemeClr val="accent2">
                    <a:lumMod val="75000"/>
                  </a:schemeClr>
                </a:solidFill>
              </a:rPr>
              <a:t>dấu</a:t>
            </a:r>
            <a:r>
              <a:rPr lang="en-US" altLang="zh-CN" sz="3600" dirty="0">
                <a:solidFill>
                  <a:schemeClr val="accent2">
                    <a:lumMod val="75000"/>
                  </a:schemeClr>
                </a:solidFill>
              </a:rPr>
              <a:t> </a:t>
            </a:r>
            <a:r>
              <a:rPr lang="en-US" altLang="zh-CN" sz="3600" dirty="0" err="1">
                <a:solidFill>
                  <a:schemeClr val="accent2">
                    <a:lumMod val="75000"/>
                  </a:schemeClr>
                </a:solidFill>
              </a:rPr>
              <a:t>chân</a:t>
            </a:r>
            <a:r>
              <a:rPr lang="en-US" altLang="zh-CN" sz="3600" dirty="0">
                <a:solidFill>
                  <a:schemeClr val="accent2">
                    <a:lumMod val="75000"/>
                  </a:schemeClr>
                </a:solidFill>
              </a:rPr>
              <a:t> </a:t>
            </a:r>
            <a:r>
              <a:rPr lang="en-US" altLang="zh-CN" sz="3600" dirty="0" err="1">
                <a:solidFill>
                  <a:schemeClr val="accent2">
                    <a:lumMod val="75000"/>
                  </a:schemeClr>
                </a:solidFill>
              </a:rPr>
              <a:t>và</a:t>
            </a:r>
            <a:r>
              <a:rPr lang="en-US" altLang="zh-CN" sz="3600" dirty="0">
                <a:solidFill>
                  <a:schemeClr val="accent2">
                    <a:lumMod val="75000"/>
                  </a:schemeClr>
                </a:solidFill>
              </a:rPr>
              <a:t> </a:t>
            </a:r>
            <a:r>
              <a:rPr lang="en-US" altLang="zh-CN" sz="3600" dirty="0" err="1">
                <a:solidFill>
                  <a:schemeClr val="accent2">
                    <a:lumMod val="75000"/>
                  </a:schemeClr>
                </a:solidFill>
              </a:rPr>
              <a:t>phát</a:t>
            </a:r>
            <a:r>
              <a:rPr lang="en-US" altLang="zh-CN" sz="3600" dirty="0">
                <a:solidFill>
                  <a:schemeClr val="accent2">
                    <a:lumMod val="75000"/>
                  </a:schemeClr>
                </a:solidFill>
              </a:rPr>
              <a:t> </a:t>
            </a:r>
            <a:r>
              <a:rPr lang="en-US" altLang="zh-CN" sz="3600" dirty="0" err="1">
                <a:solidFill>
                  <a:schemeClr val="accent2">
                    <a:lumMod val="75000"/>
                  </a:schemeClr>
                </a:solidFill>
              </a:rPr>
              <a:t>hiện</a:t>
            </a:r>
            <a:r>
              <a:rPr lang="en-US" altLang="zh-CN" sz="3600" dirty="0">
                <a:solidFill>
                  <a:schemeClr val="accent2">
                    <a:lumMod val="75000"/>
                  </a:schemeClr>
                </a:solidFill>
              </a:rPr>
              <a:t> </a:t>
            </a:r>
            <a:r>
              <a:rPr lang="en-US" altLang="zh-CN" sz="3600" dirty="0" err="1">
                <a:solidFill>
                  <a:schemeClr val="accent2">
                    <a:lumMod val="75000"/>
                  </a:schemeClr>
                </a:solidFill>
              </a:rPr>
              <a:t>hai</a:t>
            </a:r>
            <a:r>
              <a:rPr lang="en-US" altLang="zh-CN" sz="3600" dirty="0">
                <a:solidFill>
                  <a:schemeClr val="accent2">
                    <a:lumMod val="75000"/>
                  </a:schemeClr>
                </a:solidFill>
              </a:rPr>
              <a:t> </a:t>
            </a:r>
            <a:r>
              <a:rPr lang="en-US" altLang="zh-CN" sz="3600" dirty="0" err="1">
                <a:solidFill>
                  <a:schemeClr val="accent2">
                    <a:lumMod val="75000"/>
                  </a:schemeClr>
                </a:solidFill>
              </a:rPr>
              <a:t>tên</a:t>
            </a:r>
            <a:r>
              <a:rPr lang="en-US" altLang="zh-CN" sz="3600" dirty="0">
                <a:solidFill>
                  <a:schemeClr val="accent2">
                    <a:lumMod val="75000"/>
                  </a:schemeClr>
                </a:solidFill>
              </a:rPr>
              <a:t> </a:t>
            </a:r>
            <a:r>
              <a:rPr lang="en-US" altLang="zh-CN" sz="3600" dirty="0" err="1">
                <a:solidFill>
                  <a:schemeClr val="accent2">
                    <a:lumMod val="75000"/>
                  </a:schemeClr>
                </a:solidFill>
              </a:rPr>
              <a:t>trộm</a:t>
            </a:r>
            <a:r>
              <a:rPr lang="en-US" altLang="zh-CN" sz="3600" dirty="0">
                <a:solidFill>
                  <a:schemeClr val="accent2">
                    <a:lumMod val="75000"/>
                  </a:schemeClr>
                </a:solidFill>
              </a:rPr>
              <a:t> </a:t>
            </a:r>
            <a:r>
              <a:rPr lang="en-US" altLang="zh-CN" sz="3600" dirty="0" err="1">
                <a:solidFill>
                  <a:schemeClr val="accent2">
                    <a:lumMod val="75000"/>
                  </a:schemeClr>
                </a:solidFill>
              </a:rPr>
              <a:t>gỗ</a:t>
            </a:r>
            <a:r>
              <a:rPr lang="en-US" altLang="zh-CN" sz="3600" dirty="0">
                <a:solidFill>
                  <a:schemeClr val="accent2">
                    <a:lumMod val="75000"/>
                  </a:schemeClr>
                </a:solidFill>
              </a:rPr>
              <a:t> </a:t>
            </a:r>
            <a:r>
              <a:rPr lang="en-US" altLang="zh-CN" sz="3600" dirty="0" err="1">
                <a:solidFill>
                  <a:schemeClr val="accent2">
                    <a:lumMod val="75000"/>
                  </a:schemeClr>
                </a:solidFill>
              </a:rPr>
              <a:t>đang</a:t>
            </a:r>
            <a:r>
              <a:rPr lang="en-US" altLang="zh-CN" sz="3600" dirty="0">
                <a:solidFill>
                  <a:schemeClr val="accent2">
                    <a:lumMod val="75000"/>
                  </a:schemeClr>
                </a:solidFill>
              </a:rPr>
              <a:t> </a:t>
            </a:r>
            <a:r>
              <a:rPr lang="en-US" altLang="zh-CN" sz="3600" dirty="0" err="1">
                <a:solidFill>
                  <a:schemeClr val="accent2">
                    <a:lumMod val="75000"/>
                  </a:schemeClr>
                </a:solidFill>
              </a:rPr>
              <a:t>bàn</a:t>
            </a:r>
            <a:r>
              <a:rPr lang="en-US" altLang="zh-CN" sz="3600" dirty="0">
                <a:solidFill>
                  <a:schemeClr val="accent2">
                    <a:lumMod val="75000"/>
                  </a:schemeClr>
                </a:solidFill>
              </a:rPr>
              <a:t> </a:t>
            </a:r>
            <a:r>
              <a:rPr lang="en-US" altLang="zh-CN" sz="3600" dirty="0" err="1">
                <a:solidFill>
                  <a:schemeClr val="accent2">
                    <a:lumMod val="75000"/>
                  </a:schemeClr>
                </a:solidFill>
              </a:rPr>
              <a:t>bạc</a:t>
            </a:r>
            <a:r>
              <a:rPr lang="en-US" altLang="zh-CN" sz="3600" dirty="0">
                <a:solidFill>
                  <a:schemeClr val="accent2">
                    <a:lumMod val="75000"/>
                  </a:schemeClr>
                </a:solidFill>
              </a:rPr>
              <a:t> </a:t>
            </a:r>
            <a:r>
              <a:rPr lang="en-US" altLang="zh-CN" sz="3600" dirty="0" err="1">
                <a:solidFill>
                  <a:schemeClr val="accent2">
                    <a:lumMod val="75000"/>
                  </a:schemeClr>
                </a:solidFill>
              </a:rPr>
              <a:t>với</a:t>
            </a:r>
            <a:r>
              <a:rPr lang="en-US" altLang="zh-CN" sz="3600" dirty="0">
                <a:solidFill>
                  <a:schemeClr val="accent2">
                    <a:lumMod val="75000"/>
                  </a:schemeClr>
                </a:solidFill>
              </a:rPr>
              <a:t> </a:t>
            </a:r>
            <a:r>
              <a:rPr lang="en-US" altLang="zh-CN" sz="3600" dirty="0" err="1">
                <a:solidFill>
                  <a:schemeClr val="accent2">
                    <a:lumMod val="75000"/>
                  </a:schemeClr>
                </a:solidFill>
              </a:rPr>
              <a:t>nhau</a:t>
            </a:r>
            <a:endParaRPr lang="zh-CN" altLang="en-US" sz="3600" dirty="0">
              <a:solidFill>
                <a:schemeClr val="accent2">
                  <a:lumMod val="75000"/>
                </a:schemeClr>
              </a:solidFill>
            </a:endParaRPr>
          </a:p>
        </p:txBody>
      </p:sp>
      <p:sp>
        <p:nvSpPr>
          <p:cNvPr id="2" name="TextBox 1"/>
          <p:cNvSpPr txBox="1"/>
          <p:nvPr/>
        </p:nvSpPr>
        <p:spPr>
          <a:xfrm>
            <a:off x="644577" y="3222885"/>
            <a:ext cx="10822898" cy="630942"/>
          </a:xfrm>
          <a:prstGeom prst="rect">
            <a:avLst/>
          </a:prstGeom>
          <a:noFill/>
        </p:spPr>
        <p:txBody>
          <a:bodyPr wrap="square" rtlCol="0">
            <a:spAutoFit/>
          </a:bodyPr>
          <a:lstStyle/>
          <a:p>
            <a:r>
              <a:rPr lang="en-US" altLang="zh-CN" sz="3500" dirty="0" err="1">
                <a:latin typeface="Times New Roman" panose="02020603050405020304" pitchFamily="18" charset="0"/>
                <a:cs typeface="Times New Roman" panose="02020603050405020304" pitchFamily="18" charset="0"/>
              </a:rPr>
              <a:t>Khi</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phát</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hiện</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ra</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điều</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này</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bạn</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nhỏ</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đã</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phản</a:t>
            </a:r>
            <a:r>
              <a:rPr lang="en-US" altLang="zh-CN" sz="3500" dirty="0">
                <a:latin typeface="Times New Roman" panose="02020603050405020304" pitchFamily="18" charset="0"/>
                <a:cs typeface="Times New Roman" panose="02020603050405020304" pitchFamily="18" charset="0"/>
              </a:rPr>
              <a:t> </a:t>
            </a:r>
            <a:r>
              <a:rPr lang="en-US" altLang="zh-CN" sz="3500" dirty="0" err="1">
                <a:latin typeface="Times New Roman" panose="02020603050405020304" pitchFamily="18" charset="0"/>
                <a:cs typeface="Times New Roman" panose="02020603050405020304" pitchFamily="18" charset="0"/>
              </a:rPr>
              <a:t>ứng</a:t>
            </a:r>
            <a:r>
              <a:rPr lang="en-US" altLang="zh-CN" sz="3500" dirty="0">
                <a:latin typeface="Times New Roman" panose="02020603050405020304" pitchFamily="18" charset="0"/>
                <a:cs typeface="Times New Roman" panose="02020603050405020304" pitchFamily="18" charset="0"/>
              </a:rPr>
              <a:t> </a:t>
            </a:r>
            <a:r>
              <a:rPr lang="en-US" altLang="zh-CN" sz="3500" dirty="0" err="1" smtClean="0">
                <a:latin typeface="Times New Roman" panose="02020603050405020304" pitchFamily="18" charset="0"/>
                <a:cs typeface="Times New Roman" panose="02020603050405020304" pitchFamily="18" charset="0"/>
              </a:rPr>
              <a:t>như</a:t>
            </a:r>
            <a:r>
              <a:rPr lang="en-US" altLang="zh-CN" sz="3500" dirty="0" smtClean="0">
                <a:latin typeface="Times New Roman" panose="02020603050405020304" pitchFamily="18" charset="0"/>
                <a:cs typeface="Times New Roman" panose="02020603050405020304" pitchFamily="18" charset="0"/>
              </a:rPr>
              <a:t> </a:t>
            </a:r>
            <a:r>
              <a:rPr lang="en-US" altLang="zh-CN" sz="3500" dirty="0" err="1" smtClean="0">
                <a:latin typeface="Times New Roman" panose="02020603050405020304" pitchFamily="18" charset="0"/>
                <a:cs typeface="Times New Roman" panose="02020603050405020304" pitchFamily="18" charset="0"/>
              </a:rPr>
              <a:t>thế</a:t>
            </a:r>
            <a:r>
              <a:rPr lang="en-US" altLang="zh-CN" sz="3500" dirty="0" smtClean="0">
                <a:latin typeface="Times New Roman" panose="02020603050405020304" pitchFamily="18" charset="0"/>
                <a:cs typeface="Times New Roman" panose="02020603050405020304" pitchFamily="18" charset="0"/>
              </a:rPr>
              <a:t> </a:t>
            </a:r>
            <a:r>
              <a:rPr lang="en-US" altLang="zh-CN" sz="3500" dirty="0" err="1" smtClean="0">
                <a:latin typeface="Times New Roman" panose="02020603050405020304" pitchFamily="18" charset="0"/>
                <a:cs typeface="Times New Roman" panose="02020603050405020304" pitchFamily="18" charset="0"/>
              </a:rPr>
              <a:t>nào</a:t>
            </a:r>
            <a:r>
              <a:rPr lang="en-US" altLang="zh-CN" sz="3500" dirty="0" smtClean="0">
                <a:latin typeface="Times New Roman" panose="02020603050405020304" pitchFamily="18" charset="0"/>
                <a:cs typeface="Times New Roman" panose="02020603050405020304" pitchFamily="18" charset="0"/>
              </a:rPr>
              <a:t>?</a:t>
            </a:r>
            <a:endParaRPr lang="en-US" sz="3500" dirty="0">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872836"/>
            <a:ext cx="12192000" cy="4281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Hình Chữ nhật 13"/>
          <p:cNvSpPr>
            <a:spLocks noChangeArrowheads="1"/>
          </p:cNvSpPr>
          <p:nvPr/>
        </p:nvSpPr>
        <p:spPr bwMode="auto">
          <a:xfrm>
            <a:off x="1769344" y="1177920"/>
            <a:ext cx="835027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3600" dirty="0" err="1"/>
              <a:t>Bạn</a:t>
            </a:r>
            <a:r>
              <a:rPr lang="en-US" altLang="zh-CN" sz="3600" dirty="0"/>
              <a:t> </a:t>
            </a:r>
            <a:r>
              <a:rPr lang="en-US" altLang="zh-CN" sz="3600" dirty="0" err="1"/>
              <a:t>nhỏ</a:t>
            </a:r>
            <a:r>
              <a:rPr lang="en-US" altLang="zh-CN" sz="3600" dirty="0"/>
              <a:t> </a:t>
            </a:r>
            <a:r>
              <a:rPr lang="en-US" altLang="zh-CN" sz="3600" dirty="0" err="1"/>
              <a:t>đã</a:t>
            </a:r>
            <a:r>
              <a:rPr lang="en-US" altLang="zh-CN" sz="3600" dirty="0"/>
              <a:t> </a:t>
            </a:r>
            <a:r>
              <a:rPr lang="en-US" altLang="zh-CN" sz="3600" dirty="0" err="1"/>
              <a:t>làm</a:t>
            </a:r>
            <a:r>
              <a:rPr lang="en-US" altLang="zh-CN" sz="3600" dirty="0"/>
              <a:t> </a:t>
            </a:r>
            <a:r>
              <a:rPr lang="en-US" altLang="zh-CN" sz="3600" dirty="0" err="1"/>
              <a:t>gì</a:t>
            </a:r>
            <a:r>
              <a:rPr lang="en-US" altLang="zh-CN" sz="3600" dirty="0"/>
              <a:t>?</a:t>
            </a:r>
            <a:endParaRPr lang="en-US" sz="3600" b="1" dirty="0">
              <a:solidFill>
                <a:srgbClr val="0000FF"/>
              </a:solidFill>
              <a:cs typeface="Times New Roman" panose="02020603050405020304" pitchFamily="18" charset="0"/>
            </a:endParaRPr>
          </a:p>
        </p:txBody>
      </p:sp>
      <p:sp>
        <p:nvSpPr>
          <p:cNvPr id="7" name="Hình Chữ nhật 15"/>
          <p:cNvSpPr>
            <a:spLocks noChangeArrowheads="1"/>
          </p:cNvSpPr>
          <p:nvPr/>
        </p:nvSpPr>
        <p:spPr bwMode="auto">
          <a:xfrm>
            <a:off x="1134726" y="2911522"/>
            <a:ext cx="961951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zh-CN" sz="3600" dirty="0" err="1"/>
              <a:t>Bạn</a:t>
            </a:r>
            <a:r>
              <a:rPr lang="en-US" altLang="zh-CN" sz="3600" dirty="0"/>
              <a:t> </a:t>
            </a:r>
            <a:r>
              <a:rPr lang="en-US" altLang="zh-CN" sz="3600" dirty="0" err="1"/>
              <a:t>nhỏ</a:t>
            </a:r>
            <a:r>
              <a:rPr lang="en-US" altLang="zh-CN" sz="3600" dirty="0"/>
              <a:t> </a:t>
            </a:r>
            <a:r>
              <a:rPr lang="en-US" altLang="zh-CN" sz="3600" dirty="0" err="1"/>
              <a:t>đã</a:t>
            </a:r>
            <a:r>
              <a:rPr lang="en-US" altLang="zh-CN" sz="3600" dirty="0"/>
              <a:t> </a:t>
            </a:r>
            <a:r>
              <a:rPr lang="en-US" altLang="zh-CN" sz="3600" dirty="0" err="1"/>
              <a:t>đợi</a:t>
            </a:r>
            <a:r>
              <a:rPr lang="en-US" altLang="zh-CN" sz="3600" dirty="0"/>
              <a:t> </a:t>
            </a:r>
            <a:r>
              <a:rPr lang="en-US" altLang="zh-CN" sz="3600" dirty="0" err="1"/>
              <a:t>khi</a:t>
            </a:r>
            <a:r>
              <a:rPr lang="en-US" altLang="zh-CN" sz="3600" dirty="0"/>
              <a:t> 2 </a:t>
            </a:r>
            <a:r>
              <a:rPr lang="en-US" altLang="zh-CN" sz="3600" dirty="0" err="1"/>
              <a:t>tên</a:t>
            </a:r>
            <a:r>
              <a:rPr lang="en-US" altLang="zh-CN" sz="3600" dirty="0"/>
              <a:t> </a:t>
            </a:r>
            <a:r>
              <a:rPr lang="en-US" altLang="zh-CN" sz="3600" dirty="0" err="1"/>
              <a:t>trộm</a:t>
            </a:r>
            <a:r>
              <a:rPr lang="en-US" altLang="zh-CN" sz="3600" dirty="0"/>
              <a:t> </a:t>
            </a:r>
            <a:r>
              <a:rPr lang="en-US" altLang="zh-CN" sz="3600" dirty="0" err="1"/>
              <a:t>mải</a:t>
            </a:r>
            <a:r>
              <a:rPr lang="en-US" altLang="zh-CN" sz="3600" dirty="0"/>
              <a:t> </a:t>
            </a:r>
            <a:r>
              <a:rPr lang="en-US" altLang="zh-CN" sz="3600" dirty="0" err="1"/>
              <a:t>cột</a:t>
            </a:r>
            <a:r>
              <a:rPr lang="en-US" altLang="zh-CN" sz="3600" dirty="0"/>
              <a:t> </a:t>
            </a:r>
            <a:r>
              <a:rPr lang="en-US" altLang="zh-CN" sz="3600" dirty="0" err="1"/>
              <a:t>các</a:t>
            </a:r>
            <a:r>
              <a:rPr lang="en-US" altLang="zh-CN" sz="3600" dirty="0"/>
              <a:t> </a:t>
            </a:r>
            <a:r>
              <a:rPr lang="en-US" altLang="zh-CN" sz="3600" dirty="0" err="1"/>
              <a:t>khúc</a:t>
            </a:r>
            <a:r>
              <a:rPr lang="en-US" altLang="zh-CN" sz="3600" dirty="0"/>
              <a:t> </a:t>
            </a:r>
            <a:r>
              <a:rPr lang="en-US" altLang="zh-CN" sz="3600" dirty="0" err="1"/>
              <a:t>gỗ</a:t>
            </a:r>
            <a:r>
              <a:rPr lang="en-US" altLang="zh-CN" sz="3600" dirty="0"/>
              <a:t>, </a:t>
            </a:r>
            <a:r>
              <a:rPr lang="en-US" altLang="zh-CN" sz="3600" dirty="0" err="1"/>
              <a:t>hải</a:t>
            </a:r>
            <a:r>
              <a:rPr lang="en-US" altLang="zh-CN" sz="3600" dirty="0"/>
              <a:t> </a:t>
            </a:r>
            <a:r>
              <a:rPr lang="en-US" altLang="zh-CN" sz="3600" dirty="0" err="1"/>
              <a:t>đã</a:t>
            </a:r>
            <a:r>
              <a:rPr lang="en-US" altLang="zh-CN" sz="3600" dirty="0"/>
              <a:t> </a:t>
            </a:r>
            <a:r>
              <a:rPr lang="en-US" altLang="zh-CN" sz="3600" dirty="0" err="1"/>
              <a:t>lén</a:t>
            </a:r>
            <a:r>
              <a:rPr lang="en-US" altLang="zh-CN" sz="3600" dirty="0"/>
              <a:t> </a:t>
            </a:r>
            <a:r>
              <a:rPr lang="en-US" altLang="zh-CN" sz="3600" dirty="0" err="1"/>
              <a:t>chạy</a:t>
            </a:r>
            <a:r>
              <a:rPr lang="en-US" altLang="zh-CN" sz="3600" dirty="0"/>
              <a:t> </a:t>
            </a:r>
            <a:r>
              <a:rPr lang="en-US" altLang="zh-CN" sz="3600" dirty="0" err="1"/>
              <a:t>theo</a:t>
            </a:r>
            <a:r>
              <a:rPr lang="en-US" altLang="zh-CN" sz="3600" dirty="0"/>
              <a:t> </a:t>
            </a:r>
            <a:r>
              <a:rPr lang="en-US" altLang="zh-CN" sz="3600" dirty="0" err="1"/>
              <a:t>đường</a:t>
            </a:r>
            <a:r>
              <a:rPr lang="en-US" altLang="zh-CN" sz="3600" dirty="0"/>
              <a:t> </a:t>
            </a:r>
            <a:r>
              <a:rPr lang="en-US" altLang="zh-CN" sz="3600" dirty="0" err="1"/>
              <a:t>tắt</a:t>
            </a:r>
            <a:r>
              <a:rPr lang="en-US" altLang="zh-CN" sz="3600" dirty="0"/>
              <a:t> </a:t>
            </a:r>
            <a:r>
              <a:rPr lang="en-US" altLang="zh-CN" sz="3600" dirty="0" err="1"/>
              <a:t>về</a:t>
            </a:r>
            <a:r>
              <a:rPr lang="en-US" altLang="zh-CN" sz="3600" dirty="0"/>
              <a:t> </a:t>
            </a:r>
            <a:r>
              <a:rPr lang="en-US" altLang="zh-CN" sz="3600" dirty="0" err="1"/>
              <a:t>quán</a:t>
            </a:r>
            <a:r>
              <a:rPr lang="en-US" altLang="zh-CN" sz="3600" dirty="0"/>
              <a:t> </a:t>
            </a:r>
            <a:r>
              <a:rPr lang="en-US" altLang="zh-CN" sz="3600" dirty="0" err="1"/>
              <a:t>bà</a:t>
            </a:r>
            <a:r>
              <a:rPr lang="en-US" altLang="zh-CN" sz="3600" dirty="0"/>
              <a:t> </a:t>
            </a:r>
            <a:r>
              <a:rPr lang="en-US" altLang="zh-CN" sz="3600" dirty="0" err="1"/>
              <a:t>hai</a:t>
            </a:r>
            <a:r>
              <a:rPr lang="en-US" altLang="zh-CN" sz="3600" dirty="0"/>
              <a:t> </a:t>
            </a:r>
            <a:r>
              <a:rPr lang="en-US" altLang="zh-CN" sz="3600" dirty="0" err="1"/>
              <a:t>xin</a:t>
            </a:r>
            <a:r>
              <a:rPr lang="en-US" altLang="zh-CN" sz="3600" dirty="0"/>
              <a:t> </a:t>
            </a:r>
            <a:r>
              <a:rPr lang="en-US" altLang="zh-CN" sz="3600" dirty="0" err="1"/>
              <a:t>gọi</a:t>
            </a:r>
            <a:r>
              <a:rPr lang="en-US" altLang="zh-CN" sz="3600" dirty="0"/>
              <a:t> </a:t>
            </a:r>
            <a:r>
              <a:rPr lang="en-US" altLang="zh-CN" sz="3600" dirty="0" err="1"/>
              <a:t>điện</a:t>
            </a:r>
            <a:r>
              <a:rPr lang="en-US" altLang="zh-CN" sz="3600" dirty="0"/>
              <a:t> </a:t>
            </a:r>
            <a:r>
              <a:rPr lang="en-US" altLang="zh-CN" sz="3600" dirty="0" err="1"/>
              <a:t>thoại</a:t>
            </a:r>
            <a:r>
              <a:rPr lang="en-US" altLang="zh-CN" sz="3600" dirty="0"/>
              <a:t> </a:t>
            </a:r>
            <a:r>
              <a:rPr lang="en-US" altLang="zh-CN" sz="3600" dirty="0" err="1"/>
              <a:t>nhờ</a:t>
            </a:r>
            <a:endParaRPr lang="en-US" sz="3600" b="1" dirty="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1" y="-265357"/>
            <a:ext cx="3443164" cy="2441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81187" y="575891"/>
            <a:ext cx="5947925"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p>
        </p:txBody>
      </p:sp>
      <p:sp>
        <p:nvSpPr>
          <p:cNvPr id="4" name="Rectangle 3"/>
          <p:cNvSpPr/>
          <p:nvPr/>
        </p:nvSpPr>
        <p:spPr>
          <a:xfrm>
            <a:off x="3614488" y="380354"/>
            <a:ext cx="8205504" cy="2800767"/>
          </a:xfrm>
          <a:prstGeom prst="rect">
            <a:avLst/>
          </a:prstGeom>
          <a:solidFill>
            <a:schemeClr val="bg1">
              <a:lumMod val="95000"/>
            </a:schemeClr>
          </a:solidFill>
        </p:spPr>
        <p:txBody>
          <a:bodyPr wrap="square">
            <a:spAutoFit/>
          </a:bodyPr>
          <a:lstStyle/>
          <a:p>
            <a:r>
              <a:rPr lang="en-US" sz="4400" b="1" dirty="0">
                <a:solidFill>
                  <a:schemeClr val="accent2">
                    <a:lumMod val="75000"/>
                  </a:schemeClr>
                </a:solidFill>
                <a:latin typeface="Times New Roman" panose="02020603050405020304" pitchFamily="18" charset="0"/>
                <a:cs typeface="Times New Roman" panose="02020603050405020304" pitchFamily="18" charset="0"/>
              </a:rPr>
              <a:t>=&gt;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Bạn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vô</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cùng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minh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khki</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đã</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phát</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hiện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được</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ra</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bọn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trộm</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xấu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xa</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tìm</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cách</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báo</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cho</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công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an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biết</a:t>
            </a:r>
            <a:r>
              <a:rPr lang="en-US" sz="4400" b="1" dirty="0">
                <a:solidFill>
                  <a:schemeClr val="accent2">
                    <a:lumMod val="75000"/>
                  </a:schemeClr>
                </a:solidFill>
                <a:latin typeface="Times New Roman" panose="02020603050405020304" pitchFamily="18" charset="0"/>
                <a:cs typeface="Times New Roman" panose="02020603050405020304" pitchFamily="18" charset="0"/>
              </a:rPr>
              <a:t>.</a:t>
            </a:r>
            <a:endParaRPr lang="vi-VN" sz="4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2607562" y="3914349"/>
            <a:ext cx="6955750" cy="615553"/>
          </a:xfrm>
          <a:prstGeom prst="rect">
            <a:avLst/>
          </a:prstGeom>
          <a:solidFill>
            <a:schemeClr val="bg1"/>
          </a:solidFill>
        </p:spPr>
        <p:txBody>
          <a:bodyPr wrap="none">
            <a:spAutoFit/>
          </a:bodyPr>
          <a:lstStyle/>
          <a:p>
            <a:r>
              <a:rPr lang="en-US" sz="3400" b="1" dirty="0">
                <a:solidFill>
                  <a:srgbClr val="0000FF"/>
                </a:solidFill>
                <a:latin typeface="Times New Roman" panose="02020603050405020304" pitchFamily="18" charset="0"/>
                <a:cs typeface="Times New Roman" panose="02020603050405020304" pitchFamily="18" charset="0"/>
              </a:rPr>
              <a:t>1. </a:t>
            </a:r>
            <a:r>
              <a:rPr lang="en-US" sz="3400" b="1" dirty="0" err="1">
                <a:solidFill>
                  <a:srgbClr val="0000FF"/>
                </a:solidFill>
                <a:latin typeface="Times New Roman" panose="02020603050405020304" pitchFamily="18" charset="0"/>
                <a:cs typeface="Times New Roman" panose="02020603050405020304" pitchFamily="18" charset="0"/>
              </a:rPr>
              <a:t>Bạn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nhỏ</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phát</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hiện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ra</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bọn</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trộm</a:t>
            </a:r>
            <a:r>
              <a:rPr lang="en-US" sz="3400" b="1" dirty="0">
                <a:solidFill>
                  <a:srgbClr val="0000FF"/>
                </a:solidFill>
                <a:latin typeface="Times New Roman" panose="02020603050405020304" pitchFamily="18" charset="0"/>
                <a:cs typeface="Times New Roman" panose="02020603050405020304" pitchFamily="18" charset="0"/>
              </a:rPr>
              <a:t> </a:t>
            </a:r>
            <a:r>
              <a:rPr lang="en-US" sz="3400" b="1" dirty="0" err="1">
                <a:solidFill>
                  <a:srgbClr val="0000FF"/>
                </a:solidFill>
                <a:latin typeface="Times New Roman" panose="02020603050405020304" pitchFamily="18" charset="0"/>
                <a:cs typeface="Times New Roman" panose="02020603050405020304" pitchFamily="18" charset="0"/>
              </a:rPr>
              <a:t>gỗ</a:t>
            </a:r>
            <a:endParaRPr lang="en-US" sz="3400" b="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872836"/>
            <a:ext cx="12192000" cy="5174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1"/>
          <p:cNvSpPr txBox="1">
            <a:spLocks noChangeArrowheads="1"/>
          </p:cNvSpPr>
          <p:nvPr/>
        </p:nvSpPr>
        <p:spPr bwMode="auto">
          <a:xfrm>
            <a:off x="0" y="1010101"/>
            <a:ext cx="1193596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zh-CN" sz="3200" dirty="0" err="1"/>
              <a:t>Tâm</a:t>
            </a:r>
            <a:r>
              <a:rPr lang="en-US" altLang="zh-CN" sz="3200" dirty="0"/>
              <a:t> </a:t>
            </a:r>
            <a:r>
              <a:rPr lang="en-US" altLang="zh-CN" sz="3200" dirty="0" err="1" smtClean="0"/>
              <a:t>trạng</a:t>
            </a:r>
            <a:r>
              <a:rPr lang="en-US" altLang="zh-CN" sz="3200" dirty="0" smtClean="0"/>
              <a:t> </a:t>
            </a:r>
            <a:r>
              <a:rPr lang="en-US" altLang="zh-CN" sz="3200" dirty="0" err="1"/>
              <a:t>của</a:t>
            </a:r>
            <a:r>
              <a:rPr lang="en-US" altLang="zh-CN" sz="3200" dirty="0"/>
              <a:t> </a:t>
            </a:r>
            <a:r>
              <a:rPr lang="en-US" altLang="zh-CN" sz="3200" dirty="0" err="1"/>
              <a:t>bạn</a:t>
            </a:r>
            <a:r>
              <a:rPr lang="en-US" altLang="zh-CN" sz="3200" dirty="0"/>
              <a:t> </a:t>
            </a:r>
            <a:r>
              <a:rPr lang="en-US" altLang="zh-CN" sz="3200" dirty="0" err="1"/>
              <a:t>nhỏ</a:t>
            </a:r>
            <a:r>
              <a:rPr lang="en-US" altLang="zh-CN" sz="3200" dirty="0"/>
              <a:t> </a:t>
            </a:r>
            <a:r>
              <a:rPr lang="en-US" altLang="zh-CN" sz="3200" dirty="0" err="1"/>
              <a:t>đêm</a:t>
            </a:r>
            <a:r>
              <a:rPr lang="en-US" altLang="zh-CN" sz="3200" dirty="0"/>
              <a:t> </a:t>
            </a:r>
            <a:r>
              <a:rPr lang="en-US" altLang="zh-CN" sz="3200" dirty="0" err="1"/>
              <a:t>ấy</a:t>
            </a:r>
            <a:r>
              <a:rPr lang="en-US" altLang="zh-CN" sz="3200" dirty="0"/>
              <a:t> </a:t>
            </a:r>
            <a:r>
              <a:rPr lang="en-US" altLang="zh-CN" sz="3200" dirty="0" err="1" smtClean="0"/>
              <a:t>được</a:t>
            </a:r>
            <a:r>
              <a:rPr lang="en-US" altLang="zh-CN" sz="3200" dirty="0" smtClean="0"/>
              <a:t> </a:t>
            </a:r>
            <a:r>
              <a:rPr lang="en-US" altLang="zh-CN" sz="3200" dirty="0" err="1" smtClean="0"/>
              <a:t>miêu</a:t>
            </a:r>
            <a:r>
              <a:rPr lang="en-US" altLang="zh-CN" sz="3200" dirty="0" smtClean="0"/>
              <a:t> </a:t>
            </a:r>
            <a:r>
              <a:rPr lang="en-US" altLang="zh-CN" sz="3200" dirty="0" err="1" smtClean="0"/>
              <a:t>tả</a:t>
            </a:r>
            <a:r>
              <a:rPr lang="en-US" altLang="zh-CN" sz="3200" dirty="0" smtClean="0"/>
              <a:t> </a:t>
            </a:r>
            <a:r>
              <a:rPr lang="en-US" altLang="zh-CN" sz="3200" dirty="0" err="1" smtClean="0"/>
              <a:t>như</a:t>
            </a:r>
            <a:r>
              <a:rPr lang="en-US" altLang="zh-CN" sz="3200" dirty="0" smtClean="0"/>
              <a:t> </a:t>
            </a:r>
            <a:r>
              <a:rPr lang="en-US" altLang="zh-CN" sz="3200" dirty="0" err="1" smtClean="0"/>
              <a:t>thế</a:t>
            </a:r>
            <a:r>
              <a:rPr lang="en-US" altLang="zh-CN" sz="3200" dirty="0" smtClean="0"/>
              <a:t> </a:t>
            </a:r>
            <a:r>
              <a:rPr lang="en-US" altLang="zh-CN" sz="3200" dirty="0" err="1" smtClean="0"/>
              <a:t>nào</a:t>
            </a:r>
            <a:r>
              <a:rPr lang="en-US" altLang="zh-CN" sz="3200" dirty="0" smtClean="0"/>
              <a:t>? </a:t>
            </a:r>
          </a:p>
          <a:p>
            <a:r>
              <a:rPr lang="en-US" altLang="zh-CN" sz="3200" dirty="0" smtClean="0"/>
              <a:t> </a:t>
            </a:r>
            <a:r>
              <a:rPr lang="en-US" altLang="zh-CN" sz="3200" dirty="0" err="1" smtClean="0"/>
              <a:t>Khi</a:t>
            </a:r>
            <a:r>
              <a:rPr lang="en-US" altLang="zh-CN" sz="3200" dirty="0" smtClean="0"/>
              <a:t> </a:t>
            </a:r>
            <a:r>
              <a:rPr lang="en-US" altLang="zh-CN" sz="3200" dirty="0" err="1"/>
              <a:t>bọn</a:t>
            </a:r>
            <a:r>
              <a:rPr lang="en-US" altLang="zh-CN" sz="3200" dirty="0"/>
              <a:t> </a:t>
            </a:r>
            <a:r>
              <a:rPr lang="en-US" altLang="zh-CN" sz="3200" dirty="0" err="1"/>
              <a:t>trộm</a:t>
            </a:r>
            <a:r>
              <a:rPr lang="en-US" altLang="zh-CN" sz="3200" dirty="0"/>
              <a:t> </a:t>
            </a:r>
            <a:r>
              <a:rPr lang="en-US" altLang="zh-CN" sz="3200" dirty="0" err="1"/>
              <a:t>đến</a:t>
            </a:r>
            <a:r>
              <a:rPr lang="en-US" altLang="zh-CN" sz="3200" dirty="0"/>
              <a:t> </a:t>
            </a:r>
            <a:r>
              <a:rPr lang="en-US" altLang="zh-CN" sz="3200" dirty="0" err="1"/>
              <a:t>gần</a:t>
            </a:r>
            <a:r>
              <a:rPr lang="en-US" altLang="zh-CN" sz="3200" dirty="0"/>
              <a:t> </a:t>
            </a:r>
            <a:r>
              <a:rPr lang="en-US" altLang="zh-CN" sz="3200" dirty="0" err="1"/>
              <a:t>bạn</a:t>
            </a:r>
            <a:r>
              <a:rPr lang="en-US" altLang="zh-CN" sz="3200" dirty="0"/>
              <a:t> </a:t>
            </a:r>
            <a:r>
              <a:rPr lang="en-US" altLang="zh-CN" sz="3200" dirty="0" err="1"/>
              <a:t>nhỏ</a:t>
            </a:r>
            <a:r>
              <a:rPr lang="en-US" altLang="zh-CN" sz="3200" dirty="0"/>
              <a:t> </a:t>
            </a:r>
            <a:r>
              <a:rPr lang="en-US" altLang="zh-CN" sz="3200" dirty="0" err="1"/>
              <a:t>có</a:t>
            </a:r>
            <a:r>
              <a:rPr lang="en-US" altLang="zh-CN" sz="3200" dirty="0"/>
              <a:t> </a:t>
            </a:r>
            <a:r>
              <a:rPr lang="en-US" altLang="zh-CN" sz="3200" dirty="0" err="1" smtClean="0"/>
              <a:t>hành</a:t>
            </a:r>
            <a:r>
              <a:rPr lang="en-US" altLang="zh-CN" sz="3200" dirty="0" smtClean="0"/>
              <a:t> </a:t>
            </a:r>
            <a:r>
              <a:rPr lang="en-US" altLang="zh-CN" sz="3200" dirty="0" err="1" smtClean="0"/>
              <a:t>động</a:t>
            </a:r>
            <a:r>
              <a:rPr lang="en-US" altLang="zh-CN" sz="3200" dirty="0" smtClean="0"/>
              <a:t> </a:t>
            </a:r>
            <a:r>
              <a:rPr lang="en-US" altLang="zh-CN" sz="3200" dirty="0" err="1" smtClean="0"/>
              <a:t>ra</a:t>
            </a:r>
            <a:r>
              <a:rPr lang="en-US" altLang="zh-CN" sz="3200" dirty="0" smtClean="0"/>
              <a:t> </a:t>
            </a:r>
            <a:r>
              <a:rPr lang="en-US" altLang="zh-CN" sz="3200" dirty="0" err="1" smtClean="0"/>
              <a:t>sao</a:t>
            </a:r>
            <a:r>
              <a:rPr lang="en-US" altLang="zh-CN" sz="3200" dirty="0" smtClean="0"/>
              <a:t>?</a:t>
            </a:r>
            <a:endParaRPr lang="zh-CN" altLang="en-US" sz="3200" dirty="0"/>
          </a:p>
        </p:txBody>
      </p:sp>
      <p:sp>
        <p:nvSpPr>
          <p:cNvPr id="2" name="Rounded Rectangle 1"/>
          <p:cNvSpPr/>
          <p:nvPr/>
        </p:nvSpPr>
        <p:spPr>
          <a:xfrm>
            <a:off x="2265218" y="2535382"/>
            <a:ext cx="3667991" cy="299258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13"/>
          <p:cNvSpPr/>
          <p:nvPr/>
        </p:nvSpPr>
        <p:spPr>
          <a:xfrm>
            <a:off x="7138555" y="2535382"/>
            <a:ext cx="3664527" cy="2905990"/>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sp>
        <p:nvSpPr>
          <p:cNvPr id="3" name="TextBox 2"/>
          <p:cNvSpPr txBox="1"/>
          <p:nvPr/>
        </p:nvSpPr>
        <p:spPr>
          <a:xfrm>
            <a:off x="2539399" y="2691245"/>
            <a:ext cx="1928691" cy="523220"/>
          </a:xfrm>
          <a:prstGeom prst="rect">
            <a:avLst/>
          </a:prstGeom>
          <a:noFill/>
        </p:spPr>
        <p:txBody>
          <a:bodyPr wrap="square" rtlCol="0">
            <a:spAutoFit/>
          </a:bodyPr>
          <a:lstStyle/>
          <a:p>
            <a:r>
              <a:rPr lang="en-US" sz="2800" dirty="0" err="1"/>
              <a:t>Tâm</a:t>
            </a:r>
            <a:r>
              <a:rPr lang="en-US" sz="2800" dirty="0"/>
              <a:t> </a:t>
            </a:r>
            <a:r>
              <a:rPr lang="en-US" sz="2800" dirty="0" err="1"/>
              <a:t>trạng</a:t>
            </a:r>
            <a:r>
              <a:rPr lang="en-US" sz="2800" dirty="0"/>
              <a:t>:</a:t>
            </a:r>
          </a:p>
        </p:txBody>
      </p:sp>
      <p:sp>
        <p:nvSpPr>
          <p:cNvPr id="15" name="TextBox 14"/>
          <p:cNvSpPr txBox="1"/>
          <p:nvPr/>
        </p:nvSpPr>
        <p:spPr>
          <a:xfrm>
            <a:off x="7339981" y="2691245"/>
            <a:ext cx="1907927" cy="461665"/>
          </a:xfrm>
          <a:prstGeom prst="rect">
            <a:avLst/>
          </a:prstGeom>
          <a:noFill/>
        </p:spPr>
        <p:txBody>
          <a:bodyPr wrap="square" rtlCol="0">
            <a:spAutoFit/>
          </a:bodyPr>
          <a:lstStyle/>
          <a:p>
            <a:r>
              <a:rPr lang="en-US" sz="2400" dirty="0" err="1">
                <a:solidFill>
                  <a:schemeClr val="bg1"/>
                </a:solidFill>
              </a:rPr>
              <a:t>Hành</a:t>
            </a:r>
            <a:r>
              <a:rPr lang="en-US" sz="2400" dirty="0">
                <a:solidFill>
                  <a:schemeClr val="bg1"/>
                </a:solidFill>
              </a:rPr>
              <a:t> </a:t>
            </a:r>
            <a:r>
              <a:rPr lang="en-US" sz="2400" dirty="0" err="1">
                <a:solidFill>
                  <a:schemeClr val="bg1"/>
                </a:solidFill>
              </a:rPr>
              <a:t>động</a:t>
            </a:r>
            <a:r>
              <a:rPr lang="en-US" sz="2400" dirty="0">
                <a:solidFill>
                  <a:schemeClr val="bg1"/>
                </a:solidFill>
              </a:rPr>
              <a:t>:</a:t>
            </a:r>
          </a:p>
        </p:txBody>
      </p:sp>
      <p:sp>
        <p:nvSpPr>
          <p:cNvPr id="16" name="TextBox 15"/>
          <p:cNvSpPr txBox="1"/>
          <p:nvPr/>
        </p:nvSpPr>
        <p:spPr>
          <a:xfrm>
            <a:off x="2641527" y="3770063"/>
            <a:ext cx="3373077" cy="523220"/>
          </a:xfrm>
          <a:prstGeom prst="rect">
            <a:avLst/>
          </a:prstGeom>
          <a:noFill/>
        </p:spPr>
        <p:txBody>
          <a:bodyPr wrap="square" rtlCol="0">
            <a:spAutoFit/>
          </a:bodyPr>
          <a:lstStyle/>
          <a:p>
            <a:r>
              <a:rPr lang="en-US" sz="2800" dirty="0" err="1"/>
              <a:t>Lòng</a:t>
            </a:r>
            <a:r>
              <a:rPr lang="en-US" sz="2800" dirty="0"/>
              <a:t> </a:t>
            </a:r>
            <a:r>
              <a:rPr lang="en-US" sz="2800" dirty="0" err="1"/>
              <a:t>như</a:t>
            </a:r>
            <a:r>
              <a:rPr lang="en-US" sz="2800" dirty="0"/>
              <a:t> </a:t>
            </a:r>
            <a:r>
              <a:rPr lang="en-US" sz="2800" dirty="0" err="1"/>
              <a:t>lửa</a:t>
            </a:r>
            <a:r>
              <a:rPr lang="en-US" sz="2800" dirty="0"/>
              <a:t> </a:t>
            </a:r>
            <a:r>
              <a:rPr lang="en-US" sz="2800" dirty="0" err="1"/>
              <a:t>đốt</a:t>
            </a:r>
            <a:r>
              <a:rPr lang="en-US" sz="2800" dirty="0"/>
              <a:t>, </a:t>
            </a:r>
          </a:p>
        </p:txBody>
      </p:sp>
      <p:sp>
        <p:nvSpPr>
          <p:cNvPr id="17" name="TextBox 16"/>
          <p:cNvSpPr txBox="1"/>
          <p:nvPr/>
        </p:nvSpPr>
        <p:spPr>
          <a:xfrm>
            <a:off x="7339982" y="3431508"/>
            <a:ext cx="3300309" cy="1569660"/>
          </a:xfrm>
          <a:prstGeom prst="rect">
            <a:avLst/>
          </a:prstGeom>
          <a:noFill/>
        </p:spPr>
        <p:txBody>
          <a:bodyPr wrap="square" rtlCol="0">
            <a:spAutoFit/>
          </a:bodyPr>
          <a:lstStyle/>
          <a:p>
            <a:r>
              <a:rPr lang="en-US" sz="2400" dirty="0" err="1">
                <a:solidFill>
                  <a:schemeClr val="bg1"/>
                </a:solidFill>
              </a:rPr>
              <a:t>Nghe</a:t>
            </a:r>
            <a:r>
              <a:rPr lang="en-US" sz="2400" dirty="0">
                <a:solidFill>
                  <a:schemeClr val="bg1"/>
                </a:solidFill>
              </a:rPr>
              <a:t> </a:t>
            </a:r>
            <a:r>
              <a:rPr lang="en-US" sz="2400" dirty="0" err="1">
                <a:solidFill>
                  <a:schemeClr val="bg1"/>
                </a:solidFill>
              </a:rPr>
              <a:t>thấy</a:t>
            </a:r>
            <a:r>
              <a:rPr lang="en-US" sz="2400" dirty="0">
                <a:solidFill>
                  <a:schemeClr val="bg1"/>
                </a:solidFill>
              </a:rPr>
              <a:t> </a:t>
            </a:r>
            <a:r>
              <a:rPr lang="en-US" sz="2400" dirty="0" err="1">
                <a:solidFill>
                  <a:schemeClr val="bg1"/>
                </a:solidFill>
              </a:rPr>
              <a:t>tiếng</a:t>
            </a:r>
            <a:r>
              <a:rPr lang="en-US" sz="2400" dirty="0">
                <a:solidFill>
                  <a:schemeClr val="bg1"/>
                </a:solidFill>
              </a:rPr>
              <a:t> </a:t>
            </a:r>
            <a:r>
              <a:rPr lang="en-US" sz="2400" dirty="0" err="1">
                <a:solidFill>
                  <a:schemeClr val="bg1"/>
                </a:solidFill>
              </a:rPr>
              <a:t>xe</a:t>
            </a:r>
            <a:r>
              <a:rPr lang="en-US" sz="2400" dirty="0">
                <a:solidFill>
                  <a:schemeClr val="bg1"/>
                </a:solidFill>
              </a:rPr>
              <a:t> </a:t>
            </a:r>
            <a:r>
              <a:rPr lang="en-US" sz="2400" dirty="0" err="1">
                <a:solidFill>
                  <a:schemeClr val="bg1"/>
                </a:solidFill>
              </a:rPr>
              <a:t>chở</a:t>
            </a:r>
            <a:r>
              <a:rPr lang="en-US" sz="2400" dirty="0">
                <a:solidFill>
                  <a:schemeClr val="bg1"/>
                </a:solidFill>
              </a:rPr>
              <a:t> </a:t>
            </a:r>
            <a:r>
              <a:rPr lang="en-US" sz="2400" dirty="0" err="1">
                <a:solidFill>
                  <a:schemeClr val="bg1"/>
                </a:solidFill>
              </a:rPr>
              <a:t>gỗ</a:t>
            </a:r>
            <a:r>
              <a:rPr lang="en-US" sz="2400" dirty="0">
                <a:solidFill>
                  <a:schemeClr val="bg1"/>
                </a:solidFill>
              </a:rPr>
              <a:t> </a:t>
            </a:r>
            <a:r>
              <a:rPr lang="en-US" sz="2400" dirty="0" err="1">
                <a:solidFill>
                  <a:schemeClr val="bg1"/>
                </a:solidFill>
              </a:rPr>
              <a:t>thì</a:t>
            </a:r>
            <a:r>
              <a:rPr lang="en-US" sz="2400" dirty="0">
                <a:solidFill>
                  <a:schemeClr val="bg1"/>
                </a:solidFill>
              </a:rPr>
              <a:t> </a:t>
            </a:r>
            <a:r>
              <a:rPr lang="en-US" sz="2400" dirty="0" err="1">
                <a:solidFill>
                  <a:schemeClr val="bg1"/>
                </a:solidFill>
              </a:rPr>
              <a:t>lao</a:t>
            </a:r>
            <a:r>
              <a:rPr lang="en-US" sz="2400" dirty="0">
                <a:solidFill>
                  <a:schemeClr val="bg1"/>
                </a:solidFill>
              </a:rPr>
              <a:t> </a:t>
            </a:r>
            <a:r>
              <a:rPr lang="en-US" sz="2400" dirty="0" err="1">
                <a:solidFill>
                  <a:schemeClr val="bg1"/>
                </a:solidFill>
              </a:rPr>
              <a:t>ra</a:t>
            </a:r>
            <a:r>
              <a:rPr lang="en-US" sz="2400" dirty="0">
                <a:solidFill>
                  <a:schemeClr val="bg1"/>
                </a:solidFill>
              </a:rPr>
              <a:t> </a:t>
            </a:r>
            <a:r>
              <a:rPr lang="en-US" sz="2400" dirty="0" err="1">
                <a:solidFill>
                  <a:schemeClr val="bg1"/>
                </a:solidFill>
              </a:rPr>
              <a:t>chăng</a:t>
            </a:r>
            <a:r>
              <a:rPr lang="en-US" sz="2400" dirty="0">
                <a:solidFill>
                  <a:schemeClr val="bg1"/>
                </a:solidFill>
              </a:rPr>
              <a:t> </a:t>
            </a:r>
            <a:r>
              <a:rPr lang="en-US" sz="2400" dirty="0" err="1">
                <a:solidFill>
                  <a:schemeClr val="bg1"/>
                </a:solidFill>
              </a:rPr>
              <a:t>dây</a:t>
            </a:r>
            <a:r>
              <a:rPr lang="en-US" sz="2400" dirty="0">
                <a:solidFill>
                  <a:schemeClr val="bg1"/>
                </a:solidFill>
              </a:rPr>
              <a:t> </a:t>
            </a:r>
            <a:r>
              <a:rPr lang="en-US" sz="2400" dirty="0" err="1">
                <a:solidFill>
                  <a:schemeClr val="bg1"/>
                </a:solidFill>
              </a:rPr>
              <a:t>chão</a:t>
            </a:r>
            <a:r>
              <a:rPr lang="en-US" sz="2400" dirty="0">
                <a:solidFill>
                  <a:schemeClr val="bg1"/>
                </a:solidFill>
              </a:rPr>
              <a:t> </a:t>
            </a:r>
            <a:r>
              <a:rPr lang="en-US" sz="2400" dirty="0" err="1">
                <a:solidFill>
                  <a:schemeClr val="bg1"/>
                </a:solidFill>
              </a:rPr>
              <a:t>để</a:t>
            </a:r>
            <a:r>
              <a:rPr lang="en-US" sz="2400" dirty="0">
                <a:solidFill>
                  <a:schemeClr val="bg1"/>
                </a:solidFill>
              </a:rPr>
              <a:t> </a:t>
            </a:r>
            <a:r>
              <a:rPr lang="en-US" sz="2400" dirty="0" err="1">
                <a:solidFill>
                  <a:schemeClr val="bg1"/>
                </a:solidFill>
              </a:rPr>
              <a:t>ngăn</a:t>
            </a:r>
            <a:r>
              <a:rPr lang="en-US" sz="2400" dirty="0">
                <a:solidFill>
                  <a:schemeClr val="bg1"/>
                </a:solidFill>
              </a:rPr>
              <a:t> </a:t>
            </a:r>
            <a:r>
              <a:rPr lang="en-US" sz="2400" dirty="0" err="1">
                <a:solidFill>
                  <a:schemeClr val="bg1"/>
                </a:solidFill>
              </a:rPr>
              <a:t>bọn</a:t>
            </a:r>
            <a:r>
              <a:rPr lang="en-US" sz="2400" dirty="0">
                <a:solidFill>
                  <a:schemeClr val="bg1"/>
                </a:solidFill>
              </a:rPr>
              <a:t> </a:t>
            </a:r>
            <a:r>
              <a:rPr lang="en-US" sz="2400" dirty="0" err="1">
                <a:solidFill>
                  <a:schemeClr val="bg1"/>
                </a:solidFill>
              </a:rPr>
              <a:t>trộm</a:t>
            </a:r>
            <a:r>
              <a:rPr lang="en-US" sz="2400" dirty="0">
                <a:solidFill>
                  <a:schemeClr val="bg1"/>
                </a:solidFill>
              </a:rPr>
              <a:t> </a:t>
            </a:r>
            <a:r>
              <a:rPr lang="en-US" sz="2400" dirty="0" err="1">
                <a:solidFill>
                  <a:schemeClr val="bg1"/>
                </a:solidFill>
              </a:rPr>
              <a:t>chạy</a:t>
            </a:r>
            <a:r>
              <a:rPr lang="en-US" sz="2400" dirty="0">
                <a:solidFill>
                  <a:schemeClr val="bg1"/>
                </a:solidFill>
              </a:rPr>
              <a:t> </a:t>
            </a:r>
            <a:r>
              <a:rPr lang="en-US" sz="2400" dirty="0" err="1">
                <a:solidFill>
                  <a:schemeClr val="bg1"/>
                </a:solidFill>
              </a:rPr>
              <a:t>thoát</a:t>
            </a:r>
            <a:r>
              <a:rPr lang="en-US" sz="2400" dirty="0">
                <a:solidFill>
                  <a:schemeClr val="bg1"/>
                </a:solidFill>
              </a:rPr>
              <a:t>.</a:t>
            </a:r>
          </a:p>
        </p:txBody>
      </p:sp>
      <p:sp>
        <p:nvSpPr>
          <p:cNvPr id="10" name="Rounded Rectangle 9"/>
          <p:cNvSpPr/>
          <p:nvPr/>
        </p:nvSpPr>
        <p:spPr>
          <a:xfrm>
            <a:off x="7544700" y="5052130"/>
            <a:ext cx="3035808" cy="865632"/>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i="1" dirty="0" err="1" smtClean="0">
                <a:solidFill>
                  <a:srgbClr val="002060"/>
                </a:solidFill>
              </a:rPr>
              <a:t>Dũng</a:t>
            </a:r>
            <a:r>
              <a:rPr lang="en-US" sz="3400" i="1" dirty="0" smtClean="0">
                <a:solidFill>
                  <a:srgbClr val="002060"/>
                </a:solidFill>
              </a:rPr>
              <a:t> </a:t>
            </a:r>
            <a:r>
              <a:rPr lang="en-US" sz="3400" i="1" dirty="0" err="1" smtClean="0">
                <a:solidFill>
                  <a:srgbClr val="002060"/>
                </a:solidFill>
              </a:rPr>
              <a:t>cảm</a:t>
            </a:r>
            <a:endParaRPr lang="en-US" sz="3400" i="1" dirty="0">
              <a:solidFill>
                <a:srgbClr val="002060"/>
              </a:solidFill>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1"/>
          <p:cNvSpPr txBox="1">
            <a:spLocks noChangeArrowheads="1"/>
          </p:cNvSpPr>
          <p:nvPr/>
        </p:nvSpPr>
        <p:spPr bwMode="auto">
          <a:xfrm>
            <a:off x="719328" y="388309"/>
            <a:ext cx="1110691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sz="3200" b="1" dirty="0" smtClean="0">
                <a:solidFill>
                  <a:srgbClr val="0000FF"/>
                </a:solidFill>
                <a:cs typeface="Arial" panose="020B0604020202020204" pitchFamily="34" charset="0"/>
              </a:rPr>
              <a:t> </a:t>
            </a:r>
            <a:endParaRPr lang="en-US" sz="3200" b="1" dirty="0">
              <a:solidFill>
                <a:srgbClr val="0000FF"/>
              </a:solidFill>
              <a:cs typeface="Arial" panose="020B0604020202020204" pitchFamily="34" charset="0"/>
            </a:endParaRPr>
          </a:p>
        </p:txBody>
      </p:sp>
      <p:sp>
        <p:nvSpPr>
          <p:cNvPr id="4" name="Rounded Rectangle 3"/>
          <p:cNvSpPr/>
          <p:nvPr/>
        </p:nvSpPr>
        <p:spPr>
          <a:xfrm>
            <a:off x="1328928" y="1694688"/>
            <a:ext cx="10204704" cy="84124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prstClr val="black"/>
                </a:solidFill>
              </a:rPr>
              <a:t>Bạn nhỏ tham gia bắt bọn trộm gỗ vì lí do gì?</a:t>
            </a:r>
            <a:endParaRPr lang="en-US"/>
          </a:p>
        </p:txBody>
      </p:sp>
      <p:sp>
        <p:nvSpPr>
          <p:cNvPr id="5" name="Rounded Rectangle 4"/>
          <p:cNvSpPr/>
          <p:nvPr/>
        </p:nvSpPr>
        <p:spPr>
          <a:xfrm>
            <a:off x="1328928" y="1694688"/>
            <a:ext cx="10204704" cy="841248"/>
          </a:xfrm>
          <a:prstGeom prst="roundRect">
            <a:avLst/>
          </a:prstGeom>
          <a:solidFill>
            <a:srgbClr val="F1666E"/>
          </a:solidFill>
          <a:ln>
            <a:solidFill>
              <a:srgbClr val="F16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prstClr val="black"/>
                </a:solidFill>
              </a:rPr>
              <a:t>Bạn</a:t>
            </a:r>
            <a:r>
              <a:rPr lang="en-US" sz="4000" dirty="0">
                <a:solidFill>
                  <a:prstClr val="black"/>
                </a:solidFill>
              </a:rPr>
              <a:t> </a:t>
            </a:r>
            <a:r>
              <a:rPr lang="en-US" sz="4000" dirty="0" err="1">
                <a:solidFill>
                  <a:prstClr val="black"/>
                </a:solidFill>
              </a:rPr>
              <a:t>nhỏ</a:t>
            </a:r>
            <a:r>
              <a:rPr lang="en-US" sz="4000" dirty="0">
                <a:solidFill>
                  <a:prstClr val="black"/>
                </a:solidFill>
              </a:rPr>
              <a:t> </a:t>
            </a:r>
            <a:r>
              <a:rPr lang="en-US" sz="4000" dirty="0" err="1">
                <a:solidFill>
                  <a:prstClr val="black"/>
                </a:solidFill>
              </a:rPr>
              <a:t>tham</a:t>
            </a:r>
            <a:r>
              <a:rPr lang="en-US" sz="4000" dirty="0">
                <a:solidFill>
                  <a:prstClr val="black"/>
                </a:solidFill>
              </a:rPr>
              <a:t> </a:t>
            </a:r>
            <a:r>
              <a:rPr lang="en-US" sz="4000" dirty="0" err="1">
                <a:solidFill>
                  <a:prstClr val="black"/>
                </a:solidFill>
              </a:rPr>
              <a:t>gia</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bọn</a:t>
            </a:r>
            <a:r>
              <a:rPr lang="en-US" sz="4000" dirty="0">
                <a:solidFill>
                  <a:prstClr val="black"/>
                </a:solidFill>
              </a:rPr>
              <a:t> </a:t>
            </a:r>
            <a:r>
              <a:rPr lang="en-US" sz="4000" dirty="0" err="1">
                <a:solidFill>
                  <a:prstClr val="black"/>
                </a:solidFill>
              </a:rPr>
              <a:t>trộm</a:t>
            </a:r>
            <a:r>
              <a:rPr lang="en-US" sz="4000" dirty="0">
                <a:solidFill>
                  <a:prstClr val="black"/>
                </a:solidFill>
              </a:rPr>
              <a:t> </a:t>
            </a:r>
            <a:r>
              <a:rPr lang="en-US" sz="4000" dirty="0" err="1">
                <a:solidFill>
                  <a:prstClr val="black"/>
                </a:solidFill>
              </a:rPr>
              <a:t>gỗ</a:t>
            </a:r>
            <a:r>
              <a:rPr lang="en-US" sz="4000" dirty="0">
                <a:solidFill>
                  <a:prstClr val="black"/>
                </a:solidFill>
              </a:rPr>
              <a:t> </a:t>
            </a:r>
            <a:r>
              <a:rPr lang="en-US" sz="4000" dirty="0" err="1">
                <a:solidFill>
                  <a:prstClr val="black"/>
                </a:solidFill>
              </a:rPr>
              <a:t>vì</a:t>
            </a:r>
            <a:r>
              <a:rPr lang="en-US" sz="4000" dirty="0">
                <a:solidFill>
                  <a:prstClr val="black"/>
                </a:solidFill>
              </a:rPr>
              <a:t>:</a:t>
            </a:r>
            <a:endParaRPr lang="en-US" dirty="0"/>
          </a:p>
        </p:txBody>
      </p:sp>
      <p:cxnSp>
        <p:nvCxnSpPr>
          <p:cNvPr id="7" name="Straight Arrow Connector 6"/>
          <p:cNvCxnSpPr>
            <a:stCxn id="4" idx="2"/>
          </p:cNvCxnSpPr>
          <p:nvPr/>
        </p:nvCxnSpPr>
        <p:spPr>
          <a:xfrm flipH="1">
            <a:off x="4340352" y="2535936"/>
            <a:ext cx="2090928" cy="109728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2048256" y="3816096"/>
            <a:ext cx="2572512" cy="1341120"/>
          </a:xfrm>
          <a:prstGeom prst="round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Có</a:t>
            </a:r>
            <a:r>
              <a:rPr lang="en-US" sz="2400" dirty="0"/>
              <a:t> </a:t>
            </a:r>
            <a:r>
              <a:rPr lang="en-US" sz="2400" dirty="0" err="1"/>
              <a:t>tình</a:t>
            </a:r>
            <a:r>
              <a:rPr lang="en-US" sz="2400" dirty="0"/>
              <a:t> </a:t>
            </a:r>
            <a:r>
              <a:rPr lang="en-US" sz="2400" dirty="0" err="1"/>
              <a:t>yêu</a:t>
            </a:r>
            <a:r>
              <a:rPr lang="en-US" sz="2400" dirty="0"/>
              <a:t> </a:t>
            </a:r>
            <a:r>
              <a:rPr lang="en-US" sz="2400" dirty="0" err="1"/>
              <a:t>rừng</a:t>
            </a:r>
            <a:endParaRPr lang="en-US" sz="2400" dirty="0"/>
          </a:p>
        </p:txBody>
      </p:sp>
      <p:cxnSp>
        <p:nvCxnSpPr>
          <p:cNvPr id="9" name="Straight Arrow Connector 8"/>
          <p:cNvCxnSpPr>
            <a:stCxn id="5" idx="2"/>
          </p:cNvCxnSpPr>
          <p:nvPr/>
        </p:nvCxnSpPr>
        <p:spPr>
          <a:xfrm flipH="1">
            <a:off x="6425184" y="2535936"/>
            <a:ext cx="6096" cy="195072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45024" y="4657344"/>
            <a:ext cx="2572512" cy="134112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Hiểu</a:t>
            </a:r>
            <a:r>
              <a:rPr lang="en-US" sz="2400" dirty="0"/>
              <a:t> </a:t>
            </a:r>
            <a:r>
              <a:rPr lang="en-US" sz="2400" dirty="0" err="1"/>
              <a:t>rừng</a:t>
            </a:r>
            <a:r>
              <a:rPr lang="en-US" sz="2400" dirty="0"/>
              <a:t> </a:t>
            </a:r>
            <a:r>
              <a:rPr lang="en-US" sz="2400" dirty="0" err="1"/>
              <a:t>là</a:t>
            </a:r>
            <a:r>
              <a:rPr lang="en-US" sz="2400" dirty="0"/>
              <a:t> </a:t>
            </a:r>
            <a:r>
              <a:rPr lang="en-US" sz="2400" dirty="0" err="1"/>
              <a:t>tài</a:t>
            </a:r>
            <a:r>
              <a:rPr lang="en-US" sz="2400" dirty="0"/>
              <a:t> </a:t>
            </a:r>
            <a:r>
              <a:rPr lang="en-US" sz="2400" dirty="0" err="1"/>
              <a:t>sản</a:t>
            </a:r>
            <a:r>
              <a:rPr lang="en-US" sz="2400" dirty="0"/>
              <a:t> </a:t>
            </a:r>
            <a:r>
              <a:rPr lang="en-US" sz="2400" dirty="0" err="1"/>
              <a:t>chung</a:t>
            </a:r>
            <a:r>
              <a:rPr lang="en-US" sz="2400" dirty="0"/>
              <a:t>, </a:t>
            </a:r>
            <a:r>
              <a:rPr lang="en-US" sz="2400" dirty="0" err="1"/>
              <a:t>cần</a:t>
            </a:r>
            <a:r>
              <a:rPr lang="en-US" sz="2400" dirty="0"/>
              <a:t> </a:t>
            </a:r>
            <a:r>
              <a:rPr lang="en-US" sz="2400" dirty="0" err="1"/>
              <a:t>bảo</a:t>
            </a:r>
            <a:r>
              <a:rPr lang="en-US" sz="2400" dirty="0"/>
              <a:t> </a:t>
            </a:r>
            <a:r>
              <a:rPr lang="en-US" sz="2400" dirty="0" err="1"/>
              <a:t>vệ</a:t>
            </a:r>
            <a:endParaRPr lang="en-US" sz="2400" dirty="0"/>
          </a:p>
        </p:txBody>
      </p:sp>
      <p:cxnSp>
        <p:nvCxnSpPr>
          <p:cNvPr id="13" name="Straight Arrow Connector 12"/>
          <p:cNvCxnSpPr/>
          <p:nvPr/>
        </p:nvCxnSpPr>
        <p:spPr>
          <a:xfrm>
            <a:off x="6425184" y="2542032"/>
            <a:ext cx="2121408" cy="1103376"/>
          </a:xfrm>
          <a:prstGeom prst="straightConnector1">
            <a:avLst/>
          </a:prstGeom>
          <a:ln w="5715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8241792" y="3816096"/>
            <a:ext cx="2572512" cy="1341120"/>
          </a:xfrm>
          <a:prstGeom prst="roundRect">
            <a:avLst/>
          </a:prstGeom>
          <a:solidFill>
            <a:srgbClr val="F193A1"/>
          </a:solidFill>
          <a:ln>
            <a:solidFill>
              <a:srgbClr val="F193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t>Căm</a:t>
            </a:r>
            <a:r>
              <a:rPr lang="en-US" sz="2400" dirty="0"/>
              <a:t> </a:t>
            </a:r>
            <a:r>
              <a:rPr lang="en-US" sz="2400" dirty="0" err="1"/>
              <a:t>ghét</a:t>
            </a:r>
            <a:r>
              <a:rPr lang="en-US" sz="2400" dirty="0"/>
              <a:t> </a:t>
            </a:r>
            <a:r>
              <a:rPr lang="en-US" sz="2400" dirty="0" err="1"/>
              <a:t>bọn</a:t>
            </a:r>
            <a:r>
              <a:rPr lang="en-US" sz="2400" dirty="0"/>
              <a:t> </a:t>
            </a:r>
            <a:r>
              <a:rPr lang="en-US" sz="2400" dirty="0" err="1"/>
              <a:t>trộm</a:t>
            </a:r>
            <a:r>
              <a:rPr lang="en-US" sz="2400" dirty="0"/>
              <a:t> </a:t>
            </a:r>
            <a:r>
              <a:rPr lang="en-US" sz="2400" dirty="0" err="1"/>
              <a:t>xấu</a:t>
            </a:r>
            <a:r>
              <a:rPr lang="en-US" sz="2400" dirty="0"/>
              <a:t> </a:t>
            </a:r>
            <a:r>
              <a:rPr lang="en-US" sz="2400" dirty="0" err="1"/>
              <a:t>xa</a:t>
            </a:r>
            <a:endParaRPr lang="en-US" sz="2400" dirty="0"/>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8" grpId="0" animBg="1"/>
      <p:bldP spid="12"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61" y="-265357"/>
            <a:ext cx="3443164" cy="24418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381187" y="575891"/>
            <a:ext cx="5947925" cy="52322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 HIỂU BÀI</a:t>
            </a:r>
          </a:p>
        </p:txBody>
      </p:sp>
      <p:sp>
        <p:nvSpPr>
          <p:cNvPr id="4" name="Rectangle 3"/>
          <p:cNvSpPr/>
          <p:nvPr/>
        </p:nvSpPr>
        <p:spPr>
          <a:xfrm>
            <a:off x="3689026" y="826747"/>
            <a:ext cx="8205504" cy="3477875"/>
          </a:xfrm>
          <a:prstGeom prst="rect">
            <a:avLst/>
          </a:prstGeom>
          <a:solidFill>
            <a:schemeClr val="bg1">
              <a:lumMod val="95000"/>
            </a:schemeClr>
          </a:solidFill>
        </p:spPr>
        <p:txBody>
          <a:bodyPr wrap="square">
            <a:spAutoFit/>
          </a:bodyPr>
          <a:lstStyle/>
          <a:p>
            <a:r>
              <a:rPr lang="en-US" sz="4400" b="1" dirty="0">
                <a:solidFill>
                  <a:schemeClr val="accent2">
                    <a:lumMod val="75000"/>
                  </a:schemeClr>
                </a:solidFill>
                <a:latin typeface="Times New Roman" panose="02020603050405020304" pitchFamily="18" charset="0"/>
                <a:cs typeface="Times New Roman" panose="02020603050405020304" pitchFamily="18" charset="0"/>
              </a:rPr>
              <a:t>=&gt;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Nhờ</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tình</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rừng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sự</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thông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minh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và</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lòng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dũng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cảm</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bạn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đã</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bảo</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vệ</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được</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khu</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rừng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dù</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còn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rất</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nhỏ</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tuổi</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Đây</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là</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hành</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động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đáng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khen</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đáng</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học</a:t>
            </a:r>
            <a:r>
              <a:rPr lang="en-US" sz="4400" b="1" dirty="0">
                <a:solidFill>
                  <a:schemeClr val="accent2">
                    <a:lumMod val="75000"/>
                  </a:schemeClr>
                </a:solidFill>
                <a:latin typeface="Times New Roman" panose="02020603050405020304" pitchFamily="18" charset="0"/>
                <a:cs typeface="Times New Roman" panose="02020603050405020304" pitchFamily="18" charset="0"/>
              </a:rPr>
              <a:t> </a:t>
            </a:r>
            <a:r>
              <a:rPr lang="en-US" sz="4400" b="1" dirty="0" err="1">
                <a:solidFill>
                  <a:schemeClr val="accent2">
                    <a:lumMod val="75000"/>
                  </a:schemeClr>
                </a:solidFill>
                <a:latin typeface="Times New Roman" panose="02020603050405020304" pitchFamily="18" charset="0"/>
                <a:cs typeface="Times New Roman" panose="02020603050405020304" pitchFamily="18" charset="0"/>
              </a:rPr>
              <a:t>tập</a:t>
            </a:r>
            <a:r>
              <a:rPr lang="en-US" sz="4400" b="1" dirty="0">
                <a:solidFill>
                  <a:schemeClr val="accent2">
                    <a:lumMod val="75000"/>
                  </a:schemeClr>
                </a:solidFill>
                <a:latin typeface="Times New Roman" panose="02020603050405020304" pitchFamily="18" charset="0"/>
                <a:cs typeface="Times New Roman" panose="02020603050405020304" pitchFamily="18" charset="0"/>
              </a:rPr>
              <a:t>.</a:t>
            </a:r>
            <a:endParaRPr lang="vi-VN" sz="4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719933" y="4908242"/>
            <a:ext cx="11000576" cy="630942"/>
          </a:xfrm>
          <a:prstGeom prst="rect">
            <a:avLst/>
          </a:prstGeom>
          <a:solidFill>
            <a:schemeClr val="bg2"/>
          </a:solidFill>
        </p:spPr>
        <p:txBody>
          <a:bodyPr wrap="none">
            <a:spAutoFit/>
          </a:bodyPr>
          <a:lstStyle/>
          <a:p>
            <a:pPr>
              <a:spcBef>
                <a:spcPct val="50000"/>
              </a:spcBef>
            </a:pPr>
            <a:r>
              <a:rPr lang="en-US" sz="3500" b="1" dirty="0">
                <a:solidFill>
                  <a:srgbClr val="0000FF"/>
                </a:solidFill>
                <a:cs typeface="Arial" panose="020B0604020202020204" pitchFamily="34" charset="0"/>
              </a:rPr>
              <a:t>2. </a:t>
            </a:r>
            <a:r>
              <a:rPr lang="en-US" sz="3500" b="1" dirty="0" err="1">
                <a:solidFill>
                  <a:srgbClr val="0000FF"/>
                </a:solidFill>
                <a:cs typeface="Arial" panose="020B0604020202020204" pitchFamily="34" charset="0"/>
              </a:rPr>
              <a:t>Bạn</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nhỏ</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tham</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gia</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bắt</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bọn</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trộm</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gỗ</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cùng</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các</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chú</a:t>
            </a:r>
            <a:r>
              <a:rPr lang="en-US" sz="3500" b="1" dirty="0">
                <a:solidFill>
                  <a:srgbClr val="0000FF"/>
                </a:solidFill>
                <a:cs typeface="Arial" panose="020B0604020202020204" pitchFamily="34" charset="0"/>
              </a:rPr>
              <a:t> </a:t>
            </a:r>
            <a:r>
              <a:rPr lang="en-US" sz="3500" b="1" dirty="0" err="1">
                <a:solidFill>
                  <a:srgbClr val="0000FF"/>
                </a:solidFill>
                <a:cs typeface="Arial" panose="020B0604020202020204" pitchFamily="34" charset="0"/>
              </a:rPr>
              <a:t>công</a:t>
            </a:r>
            <a:r>
              <a:rPr lang="en-US" sz="3500" b="1" dirty="0">
                <a:solidFill>
                  <a:srgbClr val="0000FF"/>
                </a:solidFill>
                <a:cs typeface="Arial" panose="020B0604020202020204" pitchFamily="34" charset="0"/>
              </a:rPr>
              <a:t> an</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2" y="-104887"/>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34762" y="3499848"/>
            <a:ext cx="2964989" cy="38688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391801" y="198217"/>
            <a:ext cx="5612191" cy="56121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sers\ADMIN\Desktop\Giai cuu con vat\historieta-linda-de-los-ciervos-47108548.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1236336">
            <a:off x="2729177" y="2817157"/>
            <a:ext cx="1040815" cy="97172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196792" y="4547141"/>
            <a:ext cx="2934896" cy="283171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7619192" y="2314074"/>
            <a:ext cx="4595363" cy="5483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Users\ADMIN\Desktop\Tai nguyen thiet ke tro choi\Bảng gỗ\images.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192" y="-950823"/>
            <a:ext cx="3556000" cy="357187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498768" y="628807"/>
            <a:ext cx="2714205" cy="1077218"/>
          </a:xfrm>
          <a:prstGeom prst="rect">
            <a:avLst/>
          </a:prstGeom>
          <a:noFill/>
        </p:spPr>
        <p:txBody>
          <a:bodyPr wrap="none" rtlCol="0">
            <a:spAutoFit/>
          </a:bodyPr>
          <a:lstStyle/>
          <a:p>
            <a:pPr algn="ctr" defTabSz="1219200"/>
            <a:r>
              <a:rPr lang="en-US" sz="3200" b="1" dirty="0">
                <a:solidFill>
                  <a:srgbClr val="008000"/>
                </a:solidFill>
                <a:latin typeface="Arial" panose="020B0604020202020204" pitchFamily="34" charset="0"/>
                <a:cs typeface="Arial" panose="020B0604020202020204" pitchFamily="34" charset="0"/>
              </a:rPr>
              <a:t>GIẢI CỨU</a:t>
            </a:r>
          </a:p>
          <a:p>
            <a:pPr algn="ctr" defTabSz="1219200"/>
            <a:r>
              <a:rPr lang="en-US" sz="3200" b="1" dirty="0">
                <a:solidFill>
                  <a:srgbClr val="008000"/>
                </a:solidFill>
                <a:latin typeface="Arial" panose="020B0604020202020204" pitchFamily="34" charset="0"/>
                <a:cs typeface="Arial" panose="020B0604020202020204" pitchFamily="34" charset="0"/>
              </a:rPr>
              <a:t>RỪNG XANH</a:t>
            </a:r>
          </a:p>
        </p:txBody>
      </p:sp>
      <p:pic>
        <p:nvPicPr>
          <p:cNvPr id="18" name="Picture 11" descr="C:\Users\ADMIN\Desktop\Tai nguyen thiet ke tro choi\Angry birds epic birds\1505573783630 (2).png">
            <a:hlinkClick r:id="rId15" action="ppaction://hlinksldjump"/>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180792" y="2621052"/>
            <a:ext cx="1681872" cy="1023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80">
                                          <p:stCondLst>
                                            <p:cond delay="0"/>
                                          </p:stCondLst>
                                        </p:cTn>
                                        <p:tgtEl>
                                          <p:spTgt spid="16"/>
                                        </p:tgtEl>
                                      </p:cBhvr>
                                    </p:animEffect>
                                    <p:anim calcmode="lin" valueType="num">
                                      <p:cBhvr>
                                        <p:cTn id="2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9" dur="26">
                                          <p:stCondLst>
                                            <p:cond delay="650"/>
                                          </p:stCondLst>
                                        </p:cTn>
                                        <p:tgtEl>
                                          <p:spTgt spid="16"/>
                                        </p:tgtEl>
                                      </p:cBhvr>
                                      <p:to x="100000" y="60000"/>
                                    </p:animScale>
                                    <p:animScale>
                                      <p:cBhvr>
                                        <p:cTn id="30" dur="166" decel="50000">
                                          <p:stCondLst>
                                            <p:cond delay="676"/>
                                          </p:stCondLst>
                                        </p:cTn>
                                        <p:tgtEl>
                                          <p:spTgt spid="16"/>
                                        </p:tgtEl>
                                      </p:cBhvr>
                                      <p:to x="100000" y="100000"/>
                                    </p:animScale>
                                    <p:animScale>
                                      <p:cBhvr>
                                        <p:cTn id="31" dur="26">
                                          <p:stCondLst>
                                            <p:cond delay="1312"/>
                                          </p:stCondLst>
                                        </p:cTn>
                                        <p:tgtEl>
                                          <p:spTgt spid="16"/>
                                        </p:tgtEl>
                                      </p:cBhvr>
                                      <p:to x="100000" y="80000"/>
                                    </p:animScale>
                                    <p:animScale>
                                      <p:cBhvr>
                                        <p:cTn id="32" dur="166" decel="50000">
                                          <p:stCondLst>
                                            <p:cond delay="1338"/>
                                          </p:stCondLst>
                                        </p:cTn>
                                        <p:tgtEl>
                                          <p:spTgt spid="16"/>
                                        </p:tgtEl>
                                      </p:cBhvr>
                                      <p:to x="100000" y="100000"/>
                                    </p:animScale>
                                    <p:animScale>
                                      <p:cBhvr>
                                        <p:cTn id="33" dur="26">
                                          <p:stCondLst>
                                            <p:cond delay="1642"/>
                                          </p:stCondLst>
                                        </p:cTn>
                                        <p:tgtEl>
                                          <p:spTgt spid="16"/>
                                        </p:tgtEl>
                                      </p:cBhvr>
                                      <p:to x="100000" y="90000"/>
                                    </p:animScale>
                                    <p:animScale>
                                      <p:cBhvr>
                                        <p:cTn id="34" dur="166" decel="50000">
                                          <p:stCondLst>
                                            <p:cond delay="1668"/>
                                          </p:stCondLst>
                                        </p:cTn>
                                        <p:tgtEl>
                                          <p:spTgt spid="16"/>
                                        </p:tgtEl>
                                      </p:cBhvr>
                                      <p:to x="100000" y="100000"/>
                                    </p:animScale>
                                    <p:animScale>
                                      <p:cBhvr>
                                        <p:cTn id="35" dur="26">
                                          <p:stCondLst>
                                            <p:cond delay="1808"/>
                                          </p:stCondLst>
                                        </p:cTn>
                                        <p:tgtEl>
                                          <p:spTgt spid="16"/>
                                        </p:tgtEl>
                                      </p:cBhvr>
                                      <p:to x="100000" y="95000"/>
                                    </p:animScale>
                                    <p:animScale>
                                      <p:cBhvr>
                                        <p:cTn id="36" dur="166" decel="50000">
                                          <p:stCondLst>
                                            <p:cond delay="1834"/>
                                          </p:stCondLst>
                                        </p:cTn>
                                        <p:tgtEl>
                                          <p:spTgt spid="16"/>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Hình Chữ nhật 3"/>
          <p:cNvSpPr>
            <a:spLocks noChangeArrowheads="1"/>
          </p:cNvSpPr>
          <p:nvPr/>
        </p:nvSpPr>
        <p:spPr bwMode="auto">
          <a:xfrm>
            <a:off x="220589" y="394639"/>
            <a:ext cx="9336270" cy="1002454"/>
          </a:xfrm>
          <a:prstGeom prst="rect">
            <a:avLst/>
          </a:prstGeom>
          <a:solidFill>
            <a:schemeClr val="bg2"/>
          </a:solidFill>
          <a:ln>
            <a:noFill/>
          </a:ln>
        </p:spPr>
        <p:txBody>
          <a:bodyPr>
            <a:spAutoFit/>
          </a:bodyPr>
          <a:lstStyle/>
          <a:p>
            <a:pPr>
              <a:defRPr/>
            </a:pPr>
            <a:r>
              <a:rPr lang="en-US" altLang="en-US" sz="2957" b="1" i="1" dirty="0" err="1">
                <a:solidFill>
                  <a:srgbClr val="FF0000"/>
                </a:solidFill>
                <a:cs typeface="Times New Roman" pitchFamily="18" charset="0"/>
              </a:rPr>
              <a:t>Câu</a:t>
            </a:r>
            <a:r>
              <a:rPr lang="en-US" altLang="en-US" sz="2957" b="1" i="1" dirty="0">
                <a:solidFill>
                  <a:srgbClr val="FF0000"/>
                </a:solidFill>
                <a:cs typeface="Times New Roman" pitchFamily="18" charset="0"/>
              </a:rPr>
              <a:t> 3:</a:t>
            </a:r>
          </a:p>
          <a:p>
            <a:pPr marL="362171" indent="-362171">
              <a:buFontTx/>
              <a:buAutoNum type="alphaLcParenR"/>
              <a:defRPr/>
            </a:pPr>
            <a:r>
              <a:rPr lang="en-US" altLang="en-US" sz="2957" b="1" i="1" dirty="0" err="1">
                <a:solidFill>
                  <a:srgbClr val="FF0000"/>
                </a:solidFill>
                <a:cs typeface="Times New Roman" pitchFamily="18" charset="0"/>
              </a:rPr>
              <a:t>Vì</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sao</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bạn</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nhỏ</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tự</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nguyện</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tham</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gia</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bắt</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bọn</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trộm</a:t>
            </a:r>
            <a:r>
              <a:rPr lang="en-US" altLang="en-US" sz="2957" b="1" i="1" dirty="0">
                <a:solidFill>
                  <a:srgbClr val="FF0000"/>
                </a:solidFill>
                <a:cs typeface="Times New Roman" pitchFamily="18" charset="0"/>
              </a:rPr>
              <a:t> </a:t>
            </a:r>
            <a:r>
              <a:rPr lang="en-US" altLang="en-US" sz="2957" b="1" i="1" dirty="0" err="1">
                <a:solidFill>
                  <a:srgbClr val="FF0000"/>
                </a:solidFill>
                <a:cs typeface="Times New Roman" pitchFamily="18" charset="0"/>
              </a:rPr>
              <a:t>gỗ</a:t>
            </a:r>
            <a:r>
              <a:rPr lang="en-US" altLang="en-US" sz="2957" b="1" i="1" dirty="0">
                <a:solidFill>
                  <a:srgbClr val="FF0000"/>
                </a:solidFill>
                <a:cs typeface="Times New Roman" pitchFamily="18" charset="0"/>
              </a:rPr>
              <a:t>? </a:t>
            </a:r>
          </a:p>
        </p:txBody>
      </p:sp>
      <p:sp>
        <p:nvSpPr>
          <p:cNvPr id="2" name="Rectangle 1"/>
          <p:cNvSpPr>
            <a:spLocks noChangeArrowheads="1"/>
          </p:cNvSpPr>
          <p:nvPr/>
        </p:nvSpPr>
        <p:spPr bwMode="auto">
          <a:xfrm>
            <a:off x="220589" y="1670656"/>
            <a:ext cx="11810312" cy="1002454"/>
          </a:xfrm>
          <a:prstGeom prst="rect">
            <a:avLst/>
          </a:prstGeom>
          <a:solidFill>
            <a:schemeClr val="bg2"/>
          </a:solid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en-US" altLang="en-US" sz="2957" dirty="0" err="1">
                <a:solidFill>
                  <a:srgbClr val="0000FF"/>
                </a:solidFill>
                <a:latin typeface="Times New Roman" panose="02020603050405020304" pitchFamily="18" charset="0"/>
                <a:cs typeface="Times New Roman" panose="02020603050405020304" pitchFamily="18" charset="0"/>
              </a:rPr>
              <a:t>Vì</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bạn</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nhỏ</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yêu</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rừng</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sợ</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rừng</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bị</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tàn</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phá</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bạn</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nhỏ</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hiểu</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rừng</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là</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tài</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sản</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chung</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ai</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cũng</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phải</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có</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trách</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nhiệm</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giữ</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gìn</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và</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bảo</a:t>
            </a:r>
            <a:r>
              <a:rPr lang="en-US" altLang="en-US" sz="2957" dirty="0">
                <a:solidFill>
                  <a:srgbClr val="0000FF"/>
                </a:solidFill>
                <a:latin typeface="Times New Roman" panose="02020603050405020304" pitchFamily="18" charset="0"/>
                <a:cs typeface="Times New Roman" panose="02020603050405020304" pitchFamily="18" charset="0"/>
              </a:rPr>
              <a:t> </a:t>
            </a:r>
            <a:r>
              <a:rPr lang="en-US" altLang="en-US" sz="2957" dirty="0" err="1">
                <a:solidFill>
                  <a:srgbClr val="0000FF"/>
                </a:solidFill>
                <a:latin typeface="Times New Roman" panose="02020603050405020304" pitchFamily="18" charset="0"/>
                <a:cs typeface="Times New Roman" panose="02020603050405020304" pitchFamily="18" charset="0"/>
              </a:rPr>
              <a:t>vệ</a:t>
            </a:r>
            <a:r>
              <a:rPr lang="en-US" altLang="en-US" sz="2957" dirty="0">
                <a:solidFill>
                  <a:srgbClr val="0000FF"/>
                </a:solidFill>
                <a:latin typeface="Times New Roman" panose="02020603050405020304" pitchFamily="18" charset="0"/>
                <a:cs typeface="Times New Roman" panose="02020603050405020304" pitchFamily="18" charset="0"/>
              </a:rPr>
              <a:t>. </a:t>
            </a:r>
          </a:p>
        </p:txBody>
      </p:sp>
      <p:sp>
        <p:nvSpPr>
          <p:cNvPr id="17" name="Hình Chữ nhật 3"/>
          <p:cNvSpPr>
            <a:spLocks noChangeArrowheads="1"/>
          </p:cNvSpPr>
          <p:nvPr/>
        </p:nvSpPr>
        <p:spPr bwMode="auto">
          <a:xfrm>
            <a:off x="152491" y="2852835"/>
            <a:ext cx="9336270" cy="547394"/>
          </a:xfrm>
          <a:prstGeom prst="rect">
            <a:avLst/>
          </a:prstGeom>
          <a:solidFill>
            <a:schemeClr val="bg2"/>
          </a:solidFill>
          <a:ln>
            <a:noFill/>
          </a:ln>
        </p:spPr>
        <p:txBody>
          <a:bodyPr>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spcBef>
                <a:spcPct val="0"/>
              </a:spcBef>
              <a:buClrTx/>
              <a:buSzTx/>
              <a:buFontTx/>
              <a:buNone/>
            </a:pPr>
            <a:r>
              <a:rPr lang="en-US" altLang="en-US" sz="2957" b="1" i="1" dirty="0">
                <a:solidFill>
                  <a:srgbClr val="FF0000"/>
                </a:solidFill>
                <a:latin typeface="Times New Roman" panose="02020603050405020304" pitchFamily="18" charset="0"/>
                <a:cs typeface="Times New Roman" panose="02020603050405020304" pitchFamily="18" charset="0"/>
              </a:rPr>
              <a:t>b)</a:t>
            </a:r>
            <a:r>
              <a:rPr lang="vi-VN" altLang="en-US" sz="2957" b="1" i="1" dirty="0">
                <a:solidFill>
                  <a:srgbClr val="FF0000"/>
                </a:solidFill>
                <a:latin typeface="Times New Roman" panose="02020603050405020304" pitchFamily="18" charset="0"/>
                <a:cs typeface="Times New Roman" panose="02020603050405020304" pitchFamily="18" charset="0"/>
              </a:rPr>
              <a:t> Em học tập được ở bạn nhỏ điều gì?</a:t>
            </a:r>
          </a:p>
        </p:txBody>
      </p:sp>
      <p:sp>
        <p:nvSpPr>
          <p:cNvPr id="18" name="Rectangle 17"/>
          <p:cNvSpPr>
            <a:spLocks noChangeArrowheads="1"/>
          </p:cNvSpPr>
          <p:nvPr/>
        </p:nvSpPr>
        <p:spPr bwMode="auto">
          <a:xfrm>
            <a:off x="220589" y="3550129"/>
            <a:ext cx="9255785" cy="1912575"/>
          </a:xfrm>
          <a:prstGeom prst="rect">
            <a:avLst/>
          </a:prstGeom>
          <a:solidFill>
            <a:schemeClr val="bg2"/>
          </a:solid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eaLnBrk="1" hangingPunct="1">
              <a:spcBef>
                <a:spcPct val="0"/>
              </a:spcBef>
              <a:buClrTx/>
              <a:buSzTx/>
              <a:buFontTx/>
              <a:buNone/>
            </a:pP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Tinh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thần</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trách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nhiệm</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bảo</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vệ</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tài</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sản</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chung</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bảo</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vệ</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rừng</a:t>
            </a:r>
            <a:r>
              <a:rPr lang="en-US" altLang="en-US" sz="2957" dirty="0">
                <a:solidFill>
                  <a:srgbClr val="1111FF"/>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Bình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tĩnh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thông</a:t>
            </a:r>
            <a:r>
              <a:rPr lang="en-US" altLang="en-US" sz="2957" dirty="0">
                <a:solidFill>
                  <a:srgbClr val="1111FF"/>
                </a:solidFill>
                <a:latin typeface="Times New Roman" panose="02020603050405020304" pitchFamily="18" charset="0"/>
                <a:cs typeface="Times New Roman" panose="02020603050405020304" pitchFamily="18" charset="0"/>
              </a:rPr>
              <a:t> minh </a:t>
            </a:r>
            <a:r>
              <a:rPr lang="en-US" altLang="en-US" sz="2957" dirty="0" err="1">
                <a:solidFill>
                  <a:srgbClr val="1111FF"/>
                </a:solidFill>
                <a:latin typeface="Times New Roman" panose="02020603050405020304" pitchFamily="18" charset="0"/>
                <a:cs typeface="Times New Roman" panose="02020603050405020304" pitchFamily="18" charset="0"/>
              </a:rPr>
              <a:t>khi</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xử</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trí</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tình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huống</a:t>
            </a:r>
            <a:r>
              <a:rPr lang="en-US" altLang="en-US" sz="2957" dirty="0">
                <a:solidFill>
                  <a:srgbClr val="1111FF"/>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Phán</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đoán</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nhanh</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phản</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ứng</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nhanh</a:t>
            </a:r>
            <a:r>
              <a:rPr lang="en-US" altLang="en-US" sz="2957" dirty="0">
                <a:solidFill>
                  <a:srgbClr val="1111FF"/>
                </a:solidFill>
                <a:latin typeface="Times New Roman" panose="02020603050405020304" pitchFamily="18" charset="0"/>
                <a:cs typeface="Times New Roman" panose="02020603050405020304" pitchFamily="18" charset="0"/>
              </a:rPr>
              <a:t>.</a:t>
            </a:r>
          </a:p>
          <a:p>
            <a:pPr eaLnBrk="1" hangingPunct="1">
              <a:spcBef>
                <a:spcPct val="0"/>
              </a:spcBef>
              <a:buClrTx/>
              <a:buSzTx/>
              <a:buFontTx/>
              <a:buNone/>
            </a:pP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Dũng</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cảm</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mưu</a:t>
            </a:r>
            <a:r>
              <a:rPr lang="en-US" altLang="en-US" sz="2957" dirty="0">
                <a:solidFill>
                  <a:srgbClr val="1111FF"/>
                </a:solidFill>
                <a:latin typeface="Times New Roman" panose="02020603050405020304" pitchFamily="18" charset="0"/>
                <a:cs typeface="Times New Roman" panose="02020603050405020304" pitchFamily="18" charset="0"/>
              </a:rPr>
              <a:t> </a:t>
            </a:r>
            <a:r>
              <a:rPr lang="en-US" altLang="en-US" sz="2957" dirty="0" err="1">
                <a:solidFill>
                  <a:srgbClr val="1111FF"/>
                </a:solidFill>
                <a:latin typeface="Times New Roman" panose="02020603050405020304" pitchFamily="18" charset="0"/>
                <a:cs typeface="Times New Roman" panose="02020603050405020304" pitchFamily="18" charset="0"/>
              </a:rPr>
              <a:t>trí</a:t>
            </a:r>
            <a:r>
              <a:rPr lang="en-US" altLang="en-US" sz="2957" dirty="0">
                <a:solidFill>
                  <a:srgbClr val="1111FF"/>
                </a:solidFill>
                <a:latin typeface="Times New Roman" panose="02020603050405020304" pitchFamily="18" charset="0"/>
                <a:cs typeface="Times New Roman" panose="02020603050405020304" pitchFamily="18" charset="0"/>
              </a:rPr>
              <a:t>.</a:t>
            </a:r>
            <a:endParaRPr lang="en-US" altLang="en-US" sz="2957" dirty="0">
              <a:solidFill>
                <a:srgbClr val="000000"/>
              </a:solidFill>
              <a:latin typeface="Times New Roman" panose="02020603050405020304" pitchFamily="18" charset="0"/>
              <a:cs typeface="Times New Roman" panose="02020603050405020304" pitchFamily="18" charset="0"/>
            </a:endParaRPr>
          </a:p>
        </p:txBody>
      </p:sp>
      <p:sp>
        <p:nvSpPr>
          <p:cNvPr id="19" name="Rectangle 18"/>
          <p:cNvSpPr>
            <a:spLocks noChangeArrowheads="1"/>
          </p:cNvSpPr>
          <p:nvPr/>
        </p:nvSpPr>
        <p:spPr bwMode="auto">
          <a:xfrm>
            <a:off x="1340381" y="3273716"/>
            <a:ext cx="9570727" cy="612475"/>
          </a:xfrm>
          <a:prstGeom prst="rect">
            <a:avLst/>
          </a:prstGeom>
          <a:solidFill>
            <a:schemeClr val="bg2"/>
          </a:solidFill>
          <a:ln>
            <a:noFill/>
          </a:ln>
        </p:spPr>
        <p:txBody>
          <a:bodyPr wrap="square">
            <a:spAutoFit/>
          </a:bodyPr>
          <a:lstStyle>
            <a:lvl1pPr>
              <a:spcBef>
                <a:spcPct val="20000"/>
              </a:spcBef>
              <a:buClr>
                <a:schemeClr val="accent1"/>
              </a:buClr>
              <a:buSzPct val="70000"/>
              <a:buFont typeface="Wingdings 2" panose="05020102010507070707" pitchFamily="18" charset="2"/>
              <a:buChar char=""/>
              <a:defRPr sz="3200">
                <a:solidFill>
                  <a:schemeClr val="tx2"/>
                </a:solidFill>
                <a:latin typeface="Franklin Gothic Book" panose="020B0503020102020204" pitchFamily="34" charset="0"/>
              </a:defRPr>
            </a:lvl1pPr>
            <a:lvl2pPr marL="742950" indent="-285750">
              <a:spcBef>
                <a:spcPct val="20000"/>
              </a:spcBef>
              <a:buClr>
                <a:schemeClr val="accent1"/>
              </a:buClr>
              <a:buSzPct val="70000"/>
              <a:buFont typeface="Wingdings 2" panose="05020102010507070707" pitchFamily="18" charset="2"/>
              <a:buChar char=""/>
              <a:defRPr sz="2800">
                <a:solidFill>
                  <a:schemeClr val="tx2"/>
                </a:solidFill>
                <a:latin typeface="Franklin Gothic Book" panose="020B0503020102020204" pitchFamily="34" charset="0"/>
              </a:defRPr>
            </a:lvl2pPr>
            <a:lvl3pPr marL="1143000" indent="-228600">
              <a:spcBef>
                <a:spcPct val="20000"/>
              </a:spcBef>
              <a:buClr>
                <a:schemeClr val="accent1"/>
              </a:buClr>
              <a:buSzPct val="70000"/>
              <a:buFont typeface="Wingdings 2" panose="05020102010507070707" pitchFamily="18" charset="2"/>
              <a:buChar char=""/>
              <a:defRPr sz="2400">
                <a:solidFill>
                  <a:schemeClr val="tx2"/>
                </a:solidFill>
                <a:latin typeface="Franklin Gothic Book" panose="020B0503020102020204" pitchFamily="34" charset="0"/>
              </a:defRPr>
            </a:lvl3pPr>
            <a:lvl4pPr marL="1600200" indent="-228600">
              <a:spcBef>
                <a:spcPct val="20000"/>
              </a:spcBef>
              <a:buClr>
                <a:schemeClr val="accent1"/>
              </a:buClr>
              <a:buSzPct val="70000"/>
              <a:buFont typeface="Wingdings 2" panose="05020102010507070707" pitchFamily="18" charset="2"/>
              <a:buChar char=""/>
              <a:defRPr sz="2000">
                <a:solidFill>
                  <a:schemeClr val="tx2"/>
                </a:solidFill>
                <a:latin typeface="Franklin Gothic Book" panose="020B0503020102020204" pitchFamily="34" charset="0"/>
              </a:defRPr>
            </a:lvl4pPr>
            <a:lvl5pPr marL="2057400" indent="-228600">
              <a:spcBef>
                <a:spcPct val="20000"/>
              </a:spcBef>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5pPr>
            <a:lvl6pPr marL="25146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6pPr>
            <a:lvl7pPr marL="29718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7pPr>
            <a:lvl8pPr marL="34290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8pPr>
            <a:lvl9pPr marL="3886200" indent="-228600" eaLnBrk="0" fontAlgn="base" hangingPunct="0">
              <a:spcBef>
                <a:spcPct val="20000"/>
              </a:spcBef>
              <a:spcAft>
                <a:spcPct val="0"/>
              </a:spcAft>
              <a:buClr>
                <a:schemeClr val="accent1"/>
              </a:buClr>
              <a:buSzPct val="60000"/>
              <a:buFont typeface="Wingdings 2" panose="05020102010507070707" pitchFamily="18" charset="2"/>
              <a:buChar char=""/>
              <a:defRPr>
                <a:solidFill>
                  <a:schemeClr val="tx2"/>
                </a:solidFill>
                <a:latin typeface="Franklin Gothic Book" panose="020B0503020102020204" pitchFamily="34" charset="0"/>
              </a:defRPr>
            </a:lvl9pPr>
          </a:lstStyle>
          <a:p>
            <a:pPr algn="just">
              <a:spcBef>
                <a:spcPct val="0"/>
              </a:spcBef>
              <a:buClrTx/>
              <a:buSzTx/>
              <a:buFontTx/>
              <a:buNone/>
            </a:pPr>
            <a:r>
              <a:rPr lang="en-US" altLang="en-US" sz="3380" b="1" dirty="0">
                <a:solidFill>
                  <a:srgbClr val="FF0000"/>
                </a:solidFill>
                <a:latin typeface="Times New Roman" panose="02020603050405020304" pitchFamily="18" charset="0"/>
                <a:cs typeface="Times New Roman" panose="02020603050405020304" pitchFamily="18" charset="0"/>
              </a:rPr>
              <a:t> 3</a:t>
            </a:r>
            <a:r>
              <a:rPr lang="en-US" altLang="en-US" sz="3380" b="1" dirty="0">
                <a:solidFill>
                  <a:srgbClr val="0000CC"/>
                </a:solidFill>
                <a:latin typeface="Times New Roman" panose="02020603050405020304" pitchFamily="18" charset="0"/>
                <a:cs typeface="Times New Roman" panose="02020603050405020304" pitchFamily="18" charset="0"/>
              </a:rPr>
              <a:t>. </a:t>
            </a:r>
            <a:r>
              <a:rPr lang="en-US" altLang="en-US" sz="3380" b="1" dirty="0" err="1">
                <a:solidFill>
                  <a:srgbClr val="0000CC"/>
                </a:solidFill>
                <a:latin typeface="Times New Roman" panose="02020603050405020304" pitchFamily="18" charset="0"/>
                <a:cs typeface="Times New Roman" panose="02020603050405020304" pitchFamily="18" charset="0"/>
              </a:rPr>
              <a:t>Hành</a:t>
            </a:r>
            <a:r>
              <a:rPr lang="en-US" altLang="en-US" sz="3380" b="1" dirty="0">
                <a:solidFill>
                  <a:srgbClr val="0000CC"/>
                </a:solidFill>
                <a:latin typeface="Times New Roman" panose="02020603050405020304" pitchFamily="18" charset="0"/>
                <a:cs typeface="Times New Roman" panose="02020603050405020304" pitchFamily="18" charset="0"/>
              </a:rPr>
              <a:t> </a:t>
            </a:r>
            <a:r>
              <a:rPr lang="en-US" altLang="en-US" sz="3380" b="1" dirty="0" err="1">
                <a:solidFill>
                  <a:srgbClr val="0000CC"/>
                </a:solidFill>
                <a:latin typeface="Times New Roman" panose="02020603050405020304" pitchFamily="18" charset="0"/>
                <a:cs typeface="Times New Roman" panose="02020603050405020304" pitchFamily="18" charset="0"/>
              </a:rPr>
              <a:t>động</a:t>
            </a:r>
            <a:r>
              <a:rPr lang="vi-VN" altLang="en-US" sz="3380" b="1" dirty="0">
                <a:solidFill>
                  <a:srgbClr val="0000CC"/>
                </a:solidFill>
                <a:latin typeface="Times New Roman" panose="02020603050405020304" pitchFamily="18" charset="0"/>
                <a:cs typeface="Times New Roman" panose="02020603050405020304" pitchFamily="18" charset="0"/>
              </a:rPr>
              <a:t> dũng cảm</a:t>
            </a:r>
            <a:r>
              <a:rPr lang="en-US" altLang="en-US" sz="3380" b="1" dirty="0">
                <a:solidFill>
                  <a:srgbClr val="0000CC"/>
                </a:solidFill>
                <a:latin typeface="Times New Roman" panose="02020603050405020304" pitchFamily="18" charset="0"/>
                <a:cs typeface="Times New Roman" panose="02020603050405020304" pitchFamily="18" charset="0"/>
              </a:rPr>
              <a:t>, </a:t>
            </a:r>
            <a:r>
              <a:rPr lang="en-US" altLang="en-US" sz="3380" b="1" dirty="0" err="1">
                <a:solidFill>
                  <a:srgbClr val="0000CC"/>
                </a:solidFill>
                <a:latin typeface="Times New Roman" panose="02020603050405020304" pitchFamily="18" charset="0"/>
                <a:cs typeface="Times New Roman" panose="02020603050405020304" pitchFamily="18" charset="0"/>
              </a:rPr>
              <a:t>thông</a:t>
            </a:r>
            <a:r>
              <a:rPr lang="en-US" altLang="en-US" sz="3380" b="1" dirty="0">
                <a:solidFill>
                  <a:srgbClr val="0000CC"/>
                </a:solidFill>
                <a:latin typeface="Times New Roman" panose="02020603050405020304" pitchFamily="18" charset="0"/>
                <a:cs typeface="Times New Roman" panose="02020603050405020304" pitchFamily="18" charset="0"/>
              </a:rPr>
              <a:t> minh </a:t>
            </a:r>
            <a:r>
              <a:rPr lang="en-US" altLang="en-US" sz="3380" b="1" dirty="0" err="1">
                <a:solidFill>
                  <a:srgbClr val="0000CC"/>
                </a:solidFill>
                <a:latin typeface="Times New Roman" panose="02020603050405020304" pitchFamily="18" charset="0"/>
                <a:cs typeface="Times New Roman" panose="02020603050405020304" pitchFamily="18" charset="0"/>
              </a:rPr>
              <a:t>của</a:t>
            </a:r>
            <a:r>
              <a:rPr lang="en-US" altLang="en-US" sz="3380" b="1" dirty="0">
                <a:solidFill>
                  <a:srgbClr val="0000CC"/>
                </a:solidFill>
                <a:latin typeface="Times New Roman" panose="02020603050405020304" pitchFamily="18" charset="0"/>
                <a:cs typeface="Times New Roman" panose="02020603050405020304" pitchFamily="18" charset="0"/>
              </a:rPr>
              <a:t> </a:t>
            </a:r>
            <a:r>
              <a:rPr lang="en-US" altLang="en-US" sz="3380" b="1" dirty="0" err="1">
                <a:solidFill>
                  <a:srgbClr val="0000CC"/>
                </a:solidFill>
                <a:latin typeface="Times New Roman" panose="02020603050405020304" pitchFamily="18" charset="0"/>
                <a:cs typeface="Times New Roman" panose="02020603050405020304" pitchFamily="18" charset="0"/>
              </a:rPr>
              <a:t>bạn</a:t>
            </a:r>
            <a:r>
              <a:rPr lang="en-US" altLang="en-US" sz="3380" b="1" dirty="0">
                <a:solidFill>
                  <a:srgbClr val="0000CC"/>
                </a:solidFill>
                <a:latin typeface="Times New Roman" panose="02020603050405020304" pitchFamily="18" charset="0"/>
                <a:cs typeface="Times New Roman" panose="02020603050405020304" pitchFamily="18" charset="0"/>
              </a:rPr>
              <a:t> </a:t>
            </a:r>
            <a:r>
              <a:rPr lang="en-US" altLang="en-US" sz="3380" b="1" dirty="0" err="1">
                <a:solidFill>
                  <a:srgbClr val="0000CC"/>
                </a:solidFill>
                <a:latin typeface="Times New Roman" panose="02020603050405020304" pitchFamily="18" charset="0"/>
                <a:cs typeface="Times New Roman" panose="02020603050405020304" pitchFamily="18" charset="0"/>
              </a:rPr>
              <a:t>nhỏ</a:t>
            </a:r>
            <a:r>
              <a:rPr lang="en-US" altLang="en-US" sz="3380" b="1" dirty="0">
                <a:solidFill>
                  <a:srgbClr val="0000CC"/>
                </a:solidFill>
                <a:latin typeface="Times New Roman" panose="02020603050405020304" pitchFamily="18" charset="0"/>
                <a:cs typeface="Times New Roman" panose="02020603050405020304" pitchFamily="18" charset="0"/>
              </a:rPr>
              <a:t>.</a:t>
            </a:r>
            <a:r>
              <a:rPr lang="vi-VN" altLang="en-US" sz="3380" b="1" dirty="0">
                <a:solidFill>
                  <a:srgbClr val="0000CC"/>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129756510"/>
      </p:ext>
    </p:extLst>
  </p:cSld>
  <p:clrMapOvr>
    <a:masterClrMapping/>
  </p:clrMapOvr>
  <p:transition spd="med" advClick="0" advTm="5000">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xit" presetSubtype="32" fill="hold" grpId="1" nodeType="clickEffect">
                                  <p:stCondLst>
                                    <p:cond delay="0"/>
                                  </p:stCondLst>
                                  <p:childTnLst>
                                    <p:animEffect transition="out" filter="circle(out)">
                                      <p:cBhvr>
                                        <p:cTn id="16" dur="2000"/>
                                        <p:tgtEl>
                                          <p:spTgt spid="27"/>
                                        </p:tgtEl>
                                      </p:cBhvr>
                                    </p:animEffect>
                                    <p:set>
                                      <p:cBhvr>
                                        <p:cTn id="17" dur="1" fill="hold">
                                          <p:stCondLst>
                                            <p:cond delay="1999"/>
                                          </p:stCondLst>
                                        </p:cTn>
                                        <p:tgtEl>
                                          <p:spTgt spid="27"/>
                                        </p:tgtEl>
                                        <p:attrNameLst>
                                          <p:attrName>style.visibility</p:attrName>
                                        </p:attrNameLst>
                                      </p:cBhvr>
                                      <p:to>
                                        <p:strVal val="hidden"/>
                                      </p:to>
                                    </p:set>
                                  </p:childTnLst>
                                </p:cTn>
                              </p:par>
                              <p:par>
                                <p:cTn id="18" presetID="6" presetClass="exit" presetSubtype="32" fill="hold" grpId="1" nodeType="withEffect">
                                  <p:stCondLst>
                                    <p:cond delay="0"/>
                                  </p:stCondLst>
                                  <p:childTnLst>
                                    <p:animEffect transition="out" filter="circle(out)">
                                      <p:cBhvr>
                                        <p:cTn id="19" dur="2000"/>
                                        <p:tgtEl>
                                          <p:spTgt spid="2"/>
                                        </p:tgtEl>
                                      </p:cBhvr>
                                    </p:animEffect>
                                    <p:set>
                                      <p:cBhvr>
                                        <p:cTn id="20" dur="1" fill="hold">
                                          <p:stCondLst>
                                            <p:cond delay="19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xit" presetSubtype="10" fill="hold" grpId="1" nodeType="clickEffect">
                                  <p:stCondLst>
                                    <p:cond delay="0"/>
                                  </p:stCondLst>
                                  <p:childTnLst>
                                    <p:animEffect transition="out" filter="randombar(horizontal)">
                                      <p:cBhvr>
                                        <p:cTn id="35" dur="500"/>
                                        <p:tgtEl>
                                          <p:spTgt spid="17"/>
                                        </p:tgtEl>
                                      </p:cBhvr>
                                    </p:animEffect>
                                    <p:set>
                                      <p:cBhvr>
                                        <p:cTn id="36" dur="1" fill="hold">
                                          <p:stCondLst>
                                            <p:cond delay="499"/>
                                          </p:stCondLst>
                                        </p:cTn>
                                        <p:tgtEl>
                                          <p:spTgt spid="17"/>
                                        </p:tgtEl>
                                        <p:attrNameLst>
                                          <p:attrName>style.visibility</p:attrName>
                                        </p:attrNameLst>
                                      </p:cBhvr>
                                      <p:to>
                                        <p:strVal val="hidden"/>
                                      </p:to>
                                    </p:set>
                                  </p:childTnLst>
                                </p:cTn>
                              </p:par>
                              <p:par>
                                <p:cTn id="37" presetID="14" presetClass="exit" presetSubtype="10" fill="hold" grpId="1" nodeType="withEffect">
                                  <p:stCondLst>
                                    <p:cond delay="0"/>
                                  </p:stCondLst>
                                  <p:childTnLst>
                                    <p:animEffect transition="out" filter="randombar(horizontal)">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 calcmode="lin" valueType="num">
                                      <p:cBhvr>
                                        <p:cTn id="44" dur="500" fill="hold"/>
                                        <p:tgtEl>
                                          <p:spTgt spid="19"/>
                                        </p:tgtEl>
                                        <p:attrNameLst>
                                          <p:attrName>ppt_w</p:attrName>
                                        </p:attrNameLst>
                                      </p:cBhvr>
                                      <p:tavLst>
                                        <p:tav tm="0">
                                          <p:val>
                                            <p:fltVal val="0"/>
                                          </p:val>
                                        </p:tav>
                                        <p:tav tm="100000">
                                          <p:val>
                                            <p:strVal val="#ppt_w"/>
                                          </p:val>
                                        </p:tav>
                                      </p:tavLst>
                                    </p:anim>
                                    <p:anim calcmode="lin" valueType="num">
                                      <p:cBhvr>
                                        <p:cTn id="45" dur="500" fill="hold"/>
                                        <p:tgtEl>
                                          <p:spTgt spid="19"/>
                                        </p:tgtEl>
                                        <p:attrNameLst>
                                          <p:attrName>ppt_h</p:attrName>
                                        </p:attrNameLst>
                                      </p:cBhvr>
                                      <p:tavLst>
                                        <p:tav tm="0">
                                          <p:val>
                                            <p:fltVal val="0"/>
                                          </p:val>
                                        </p:tav>
                                        <p:tav tm="100000">
                                          <p:val>
                                            <p:strVal val="#ppt_h"/>
                                          </p:val>
                                        </p:tav>
                                      </p:tavLst>
                                    </p:anim>
                                    <p:animEffect transition="in" filter="fade">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2" grpId="0" animBg="1"/>
      <p:bldP spid="2" grpId="1" animBg="1"/>
      <p:bldP spid="17" grpId="0" animBg="1"/>
      <p:bldP spid="17" grpId="1" animBg="1"/>
      <p:bldP spid="18" grpId="0" animBg="1"/>
      <p:bldP spid="18" grpId="1"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001609"/>
            <a:ext cx="12192000" cy="42810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ình Chữ nhật 11"/>
          <p:cNvSpPr/>
          <p:nvPr/>
        </p:nvSpPr>
        <p:spPr>
          <a:xfrm>
            <a:off x="2130552" y="3172968"/>
            <a:ext cx="8534400" cy="1938338"/>
          </a:xfrm>
          <a:prstGeom prst="rect">
            <a:avLst/>
          </a:prstGeom>
        </p:spPr>
        <p:txBody>
          <a:bodyPr>
            <a:spAutoFit/>
          </a:bodyPr>
          <a:lstStyle/>
          <a:p>
            <a:pPr algn="just">
              <a:defRPr/>
            </a:pPr>
            <a:r>
              <a:rPr lang="vi-VN" sz="4000" b="1" dirty="0">
                <a:latin typeface="Arial" panose="020B0604020202020204" pitchFamily="34" charset="0"/>
                <a:cs typeface="Arial" panose="020B0604020202020204" pitchFamily="34" charset="0"/>
              </a:rPr>
              <a:t>Biểu dương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thông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minh,dũng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cảm</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vi-VN" sz="4000" b="1" dirty="0">
                <a:latin typeface="Arial" panose="020B0604020202020204" pitchFamily="34" charset="0"/>
                <a:cs typeface="Arial" panose="020B0604020202020204" pitchFamily="34" charset="0"/>
              </a:rPr>
              <a:t>ý thức bảo vệ rừng </a:t>
            </a:r>
            <a:r>
              <a:rPr lang="en-US" sz="4000" b="1" dirty="0" err="1">
                <a:latin typeface="Arial" panose="020B0604020202020204" pitchFamily="34" charset="0"/>
                <a:cs typeface="Arial" panose="020B0604020202020204" pitchFamily="34" charset="0"/>
              </a:rPr>
              <a:t>của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công</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dân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nhỏ</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tuổi</a:t>
            </a:r>
            <a:r>
              <a:rPr lang="en-US" sz="4000" b="1" dirty="0">
                <a:latin typeface="Arial" panose="020B0604020202020204" pitchFamily="34" charset="0"/>
                <a:cs typeface="Arial" panose="020B0604020202020204" pitchFamily="34" charset="0"/>
              </a:rPr>
              <a:t>.</a:t>
            </a:r>
            <a:endParaRPr lang="en-US" sz="4000" dirty="0">
              <a:effectLst>
                <a:outerShdw blurRad="38100" dist="38100" dir="2700000" algn="tl">
                  <a:srgbClr val="000000">
                    <a:alpha val="43137"/>
                  </a:srgbClr>
                </a:outerShdw>
              </a:effectLst>
            </a:endParaRPr>
          </a:p>
        </p:txBody>
      </p:sp>
      <p:sp>
        <p:nvSpPr>
          <p:cNvPr id="36868" name="Rectangle 6"/>
          <p:cNvSpPr>
            <a:spLocks noChangeArrowheads="1"/>
          </p:cNvSpPr>
          <p:nvPr/>
        </p:nvSpPr>
        <p:spPr bwMode="auto">
          <a:xfrm>
            <a:off x="1075667" y="224240"/>
            <a:ext cx="7772400" cy="1520825"/>
          </a:xfrm>
          <a:prstGeom prst="rect">
            <a:avLst/>
          </a:prstGeom>
          <a:solidFill>
            <a:schemeClr val="bg1"/>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400" b="1" dirty="0" err="1">
                <a:solidFill>
                  <a:schemeClr val="hlink"/>
                </a:solidFill>
                <a:latin typeface="Arial" panose="020B0604020202020204" pitchFamily="34" charset="0"/>
                <a:cs typeface="Arial" panose="020B0604020202020204" pitchFamily="34" charset="0"/>
              </a:rPr>
              <a:t>Nêu</a:t>
            </a:r>
            <a:r>
              <a:rPr lang="en-US" altLang="en-US" sz="5400" b="1" dirty="0">
                <a:solidFill>
                  <a:schemeClr val="hlink"/>
                </a:solidFill>
                <a:latin typeface="Arial" panose="020B0604020202020204" pitchFamily="34" charset="0"/>
                <a:cs typeface="Arial" panose="020B0604020202020204" pitchFamily="34" charset="0"/>
              </a:rPr>
              <a:t> </a:t>
            </a:r>
            <a:r>
              <a:rPr lang="en-US" altLang="en-US" sz="5400" b="1" dirty="0" err="1">
                <a:solidFill>
                  <a:schemeClr val="hlink"/>
                </a:solidFill>
                <a:latin typeface="Arial" panose="020B0604020202020204" pitchFamily="34" charset="0"/>
                <a:cs typeface="Arial" panose="020B0604020202020204" pitchFamily="34" charset="0"/>
              </a:rPr>
              <a:t>nội</a:t>
            </a:r>
            <a:r>
              <a:rPr lang="en-US" altLang="en-US" sz="5400" b="1" dirty="0">
                <a:solidFill>
                  <a:schemeClr val="hlink"/>
                </a:solidFill>
                <a:latin typeface="Arial" panose="020B0604020202020204" pitchFamily="34" charset="0"/>
                <a:cs typeface="Arial" panose="020B0604020202020204" pitchFamily="34" charset="0"/>
              </a:rPr>
              <a:t> dung </a:t>
            </a:r>
            <a:r>
              <a:rPr lang="en-US" altLang="en-US" sz="5400" b="1" dirty="0" err="1">
                <a:solidFill>
                  <a:schemeClr val="hlink"/>
                </a:solidFill>
                <a:latin typeface="Arial" panose="020B0604020202020204" pitchFamily="34" charset="0"/>
                <a:cs typeface="Arial" panose="020B0604020202020204" pitchFamily="34" charset="0"/>
              </a:rPr>
              <a:t>bài</a:t>
            </a:r>
            <a:r>
              <a:rPr lang="en-US" altLang="en-US" sz="5400" b="1" dirty="0">
                <a:solidFill>
                  <a:schemeClr val="hlink"/>
                </a:solidFill>
                <a:latin typeface="Arial" panose="020B0604020202020204" pitchFamily="34" charset="0"/>
                <a:cs typeface="Arial" panose="020B0604020202020204" pitchFamily="34" charset="0"/>
              </a:rPr>
              <a:t> </a:t>
            </a:r>
            <a:r>
              <a:rPr lang="en-US" altLang="en-US" sz="5400" b="1" dirty="0" err="1">
                <a:solidFill>
                  <a:schemeClr val="hlink"/>
                </a:solidFill>
                <a:latin typeface="Arial" panose="020B0604020202020204" pitchFamily="34" charset="0"/>
                <a:cs typeface="Arial" panose="020B0604020202020204" pitchFamily="34" charset="0"/>
              </a:rPr>
              <a:t>đọc</a:t>
            </a:r>
            <a:r>
              <a:rPr lang="en-US" altLang="en-US" sz="5400" b="1" dirty="0">
                <a:solidFill>
                  <a:schemeClr val="hlink"/>
                </a:solidFill>
                <a:latin typeface="Arial" panose="020B0604020202020204" pitchFamily="34" charset="0"/>
                <a:cs typeface="Arial" panose="020B0604020202020204" pitchFamily="34" charset="0"/>
              </a:rPr>
              <a:t>?</a:t>
            </a:r>
            <a:endParaRPr lang="en-US" altLang="en-US" sz="2800" i="1" dirty="0">
              <a:solidFill>
                <a:schemeClr val="hlink"/>
              </a:solidFill>
              <a:latin typeface="Arial" panose="020B0604020202020204" pitchFamily="34" charset="0"/>
              <a:cs typeface="Arial" panose="020B0604020202020204" pitchFamily="34" charset="0"/>
            </a:endParaRPr>
          </a:p>
        </p:txBody>
      </p:sp>
      <p:sp>
        <p:nvSpPr>
          <p:cNvPr id="2" name="TextBox 1"/>
          <p:cNvSpPr txBox="1"/>
          <p:nvPr/>
        </p:nvSpPr>
        <p:spPr>
          <a:xfrm>
            <a:off x="4269140" y="2449693"/>
            <a:ext cx="5065586" cy="1446550"/>
          </a:xfrm>
          <a:prstGeom prst="rect">
            <a:avLst/>
          </a:prstGeom>
          <a:noFill/>
        </p:spPr>
        <p:txBody>
          <a:bodyPr wrap="square">
            <a:spAutoFit/>
          </a:bodyPr>
          <a:lstStyle/>
          <a:p>
            <a:pPr>
              <a:defRPr/>
            </a:pPr>
            <a:r>
              <a:rPr lang="en-US" sz="4400" b="1" dirty="0" err="1">
                <a:solidFill>
                  <a:schemeClr val="accent2">
                    <a:lumMod val="75000"/>
                  </a:schemeClr>
                </a:solidFill>
                <a:latin typeface="Arial" panose="020B0604020202020204" pitchFamily="34" charset="0"/>
                <a:cs typeface="Arial" panose="020B0604020202020204" pitchFamily="34" charset="0"/>
              </a:rPr>
              <a:t>Nội</a:t>
            </a:r>
            <a:r>
              <a:rPr lang="en-US" sz="4400" b="1" dirty="0">
                <a:solidFill>
                  <a:schemeClr val="accent2">
                    <a:lumMod val="75000"/>
                  </a:schemeClr>
                </a:solidFill>
                <a:latin typeface="Arial" panose="020B0604020202020204" pitchFamily="34" charset="0"/>
                <a:cs typeface="Arial" panose="020B0604020202020204" pitchFamily="34" charset="0"/>
              </a:rPr>
              <a:t> dung:</a:t>
            </a:r>
          </a:p>
          <a:p>
            <a:pPr>
              <a:defRPr/>
            </a:pPr>
            <a:endParaRPr lang="en-US" sz="4400" dirty="0">
              <a:solidFill>
                <a:schemeClr val="accent2">
                  <a:lumMod val="75000"/>
                </a:schemeClr>
              </a:solidFill>
              <a:effectLst>
                <a:outerShdw blurRad="38100" dist="38100" dir="2700000" algn="tl">
                  <a:srgbClr val="000000">
                    <a:alpha val="43137"/>
                  </a:srgbClr>
                </a:outerShdw>
              </a:effectLst>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wipe(down)">
                                      <p:cBhvr>
                                        <p:cTn id="7" dur="500"/>
                                        <p:tgtEl>
                                          <p:spTgt spid="368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868"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691903" y="2644169"/>
            <a:ext cx="5466561"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Thực</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hành</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72966" y="574183"/>
            <a:ext cx="11146220" cy="5726112"/>
          </a:xfrm>
        </p:spPr>
      </p:pic>
    </p:spTree>
  </p:cSld>
  <p:clrMapOvr>
    <a:masterClrMapping/>
  </p:clrMapOvr>
  <p:transition spd="med" advClick="0">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5"/>
          <p:cNvSpPr txBox="1">
            <a:spLocks noChangeArrowheads="1"/>
          </p:cNvSpPr>
          <p:nvPr/>
        </p:nvSpPr>
        <p:spPr bwMode="auto">
          <a:xfrm>
            <a:off x="845821" y="1968985"/>
            <a:ext cx="10557960" cy="3561361"/>
          </a:xfrm>
          <a:prstGeom prst="rect">
            <a:avLst/>
          </a:prstGeom>
          <a:solidFill>
            <a:schemeClr val="bg1">
              <a:lumMod val="95000"/>
            </a:schemeClr>
          </a:solidFill>
          <a:ln>
            <a:noFill/>
          </a:ln>
          <a:effectLst/>
        </p:spPr>
        <p:txBody>
          <a:bodyPr wrap="square" lIns="113157" tIns="56579" rIns="113157" bIns="5657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indent="361950" algn="just" defTabSz="970280" eaLnBrk="1" hangingPunct="1"/>
            <a:r>
              <a:rPr lang="en-US" sz="3200" b="1" dirty="0" err="1">
                <a:solidFill>
                  <a:prstClr val="black"/>
                </a:solidFill>
                <a:latin typeface="Times New Roman" panose="02020603050405020304" pitchFamily="18" charset="0"/>
                <a:cs typeface="Times New Roman" panose="02020603050405020304" pitchFamily="18" charset="0"/>
              </a:rPr>
              <a:t>Đêm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ấy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lòng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như</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lửa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đốt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Nghe</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thấy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tiếng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bành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xe</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chở</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trộm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gỗ</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lao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err="1">
                <a:solidFill>
                  <a:prstClr val="black"/>
                </a:solidFill>
                <a:latin typeface="Times New Roman" panose="02020603050405020304" pitchFamily="18" charset="0"/>
                <a:cs typeface="Times New Roman" panose="02020603050405020304" pitchFamily="18" charset="0"/>
              </a:rPr>
              <a: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Chiếc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xe</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gần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tới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gần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vào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sợi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dây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chão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chăng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ngang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đường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gỗ</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ra</a:t>
            </a:r>
            <a:r>
              <a:rPr lang="en-US" sz="3200" b="1" dirty="0" err="1">
                <a:solidFill>
                  <a:prstClr val="black"/>
                </a:solidFill>
                <a:latin typeface="Times New Roman" panose="02020603050405020304" pitchFamily="18" charset="0"/>
                <a:cs typeface="Times New Roman" panose="02020603050405020304" pitchFamily="18" charset="0"/>
              </a:rPr>
              <a: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Bọn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trộm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đang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loay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hoay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lượm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lại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gỗ</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thì</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xe</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công</a:t>
            </a:r>
            <a:r>
              <a:rPr lang="en-US" sz="3200" b="1" dirty="0">
                <a:solidFill>
                  <a:prstClr val="black"/>
                </a:solidFill>
                <a:latin typeface="Times New Roman" panose="02020603050405020304" pitchFamily="18" charset="0"/>
                <a:cs typeface="Times New Roman" panose="02020603050405020304" pitchFamily="18" charset="0"/>
              </a:rPr>
              <a:t> an </a:t>
            </a:r>
            <a:r>
              <a:rPr lang="en-US" sz="3200" b="1" dirty="0" err="1">
                <a:solidFill>
                  <a:prstClr val="black"/>
                </a:solidFill>
                <a:latin typeface="Times New Roman" panose="02020603050405020304" pitchFamily="18" charset="0"/>
                <a:cs typeface="Times New Roman" panose="02020603050405020304" pitchFamily="18" charset="0"/>
              </a:rPr>
              <a:t>lao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tới</a:t>
            </a:r>
            <a:r>
              <a:rPr lang="en-US" sz="3200" b="1" dirty="0">
                <a:solidFill>
                  <a:prstClr val="black"/>
                </a:solidFill>
                <a:latin typeface="Times New Roman" panose="02020603050405020304" pitchFamily="18" charset="0"/>
                <a:cs typeface="Times New Roman" panose="02020603050405020304" pitchFamily="18" charset="0"/>
              </a:rPr>
              <a:t>.</a:t>
            </a:r>
          </a:p>
          <a:p>
            <a:pPr indent="361950" algn="just" defTabSz="970280" eaLnBrk="1" hangingPunct="1"/>
            <a:r>
              <a:rPr lang="en-US" sz="3200" b="1" dirty="0">
                <a:solidFill>
                  <a:prstClr val="black"/>
                </a:solidFill>
                <a:latin typeface="Times New Roman" panose="02020603050405020304" pitchFamily="18" charset="0"/>
                <a:cs typeface="Times New Roman" panose="02020603050405020304" pitchFamily="18" charset="0"/>
              </a:rPr>
              <a:t>Ba </a:t>
            </a:r>
            <a:r>
              <a:rPr lang="en-US" sz="3200" b="1" dirty="0" err="1">
                <a:solidFill>
                  <a:prstClr val="black"/>
                </a:solidFill>
                <a:latin typeface="Times New Roman" panose="02020603050405020304" pitchFamily="18" charset="0"/>
                <a:cs typeface="Times New Roman" panose="02020603050405020304" pitchFamily="18" charset="0"/>
              </a:rPr>
              <a:t>gã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trộm</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đứng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như</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rô</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bốt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hết</a:t>
            </a:r>
            <a:r>
              <a:rPr lang="en-US" sz="3200" b="1" dirty="0">
                <a:solidFill>
                  <a:prstClr val="black"/>
                </a:solidFill>
                <a:latin typeface="Times New Roman" panose="02020603050405020304" pitchFamily="18" charset="0"/>
                <a:cs typeface="Times New Roman" panose="02020603050405020304" pitchFamily="18" charset="0"/>
              </a:rPr>
              <a:t> pin. </a:t>
            </a:r>
            <a:r>
              <a:rPr lang="en-US" sz="3200" b="1" dirty="0" err="1">
                <a:solidFill>
                  <a:prstClr val="black"/>
                </a:solidFill>
                <a:latin typeface="Times New Roman" panose="02020603050405020304" pitchFamily="18" charset="0"/>
                <a:cs typeface="Times New Roman" panose="02020603050405020304" pitchFamily="18" charset="0"/>
              </a:rPr>
              <a:t>Tiếng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còng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tay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đã</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vang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lên</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Một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chú</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công</a:t>
            </a:r>
            <a:r>
              <a:rPr lang="en-US" sz="3200" b="1" dirty="0">
                <a:solidFill>
                  <a:prstClr val="black"/>
                </a:solidFill>
                <a:latin typeface="Times New Roman" panose="02020603050405020304" pitchFamily="18" charset="0"/>
                <a:cs typeface="Times New Roman" panose="02020603050405020304" pitchFamily="18" charset="0"/>
              </a:rPr>
              <a:t> an </a:t>
            </a:r>
            <a:r>
              <a:rPr lang="en-US" sz="3200" b="1" dirty="0" err="1">
                <a:solidFill>
                  <a:prstClr val="black"/>
                </a:solidFill>
                <a:latin typeface="Times New Roman" panose="02020603050405020304" pitchFamily="18" charset="0"/>
                <a:cs typeface="Times New Roman" panose="02020603050405020304" pitchFamily="18" charset="0"/>
              </a:rPr>
              <a:t>vỗ</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vai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a:t>
            </a:r>
          </a:p>
          <a:p>
            <a:pPr indent="361950" algn="just" defTabSz="970280" eaLnBrk="1" hangingPunct="1"/>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Cháu</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quả</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chàng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gác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rừng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dũng</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cảm</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3921934" y="2498696"/>
            <a:ext cx="500649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Vận</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dụng</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981200" y="609601"/>
            <a:ext cx="8326438" cy="553561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cSld>
  <p:clrMapOvr>
    <a:masterClrMapping/>
  </p:clrMapOvr>
  <p:transition spd="med" advClick="0">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182624" y="653287"/>
            <a:ext cx="4724722" cy="3380042"/>
          </a:xfrm>
          <a:prstGeom prst="rect">
            <a:avLst/>
          </a:prstGeom>
          <a:ln>
            <a:noFill/>
          </a:ln>
          <a:effectLst>
            <a:outerShdw blurRad="292100" dist="139700" dir="2700000" algn="tl" rotWithShape="0">
              <a:srgbClr val="333333">
                <a:alpha val="65000"/>
              </a:srgbClr>
            </a:outerShdw>
          </a:effectLst>
        </p:spPr>
      </p:pic>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44768" y="2172525"/>
            <a:ext cx="4962144" cy="37216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Click="0">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rừn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7638"/>
            <a:ext cx="4203700" cy="320516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10" descr="Chặt rừ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47638"/>
            <a:ext cx="4562476" cy="3205162"/>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4" name="Picture 11" descr="ava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399" y="3489960"/>
            <a:ext cx="4175125" cy="321722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12" descr="ld_3-9-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489960"/>
            <a:ext cx="4562476" cy="3221038"/>
          </a:xfrm>
          <a:prstGeom prst="roundRect">
            <a:avLst>
              <a:gd name="adj" fmla="val 4167"/>
            </a:avLst>
          </a:prstGeom>
          <a:solidFill>
            <a:srgbClr val="FFFFFF"/>
          </a:solidFill>
          <a:ln w="76200" cap="sq">
            <a:solidFill>
              <a:srgbClr val="292929"/>
            </a:solidFill>
            <a:miter lim="800000"/>
            <a:headEnd/>
            <a:tailEnd/>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amond(in)">
                                      <p:cBhvr>
                                        <p:cTn id="10" dur="2000"/>
                                        <p:tgtEl>
                                          <p:spTgt spid="3"/>
                                        </p:tgtEl>
                                      </p:cBhvr>
                                    </p:animEffect>
                                  </p:childTnLst>
                                </p:cTn>
                              </p:par>
                              <p:par>
                                <p:cTn id="11" presetID="8"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amond(in)">
                                      <p:cBhvr>
                                        <p:cTn id="13" dur="2000"/>
                                        <p:tgtEl>
                                          <p:spTgt spid="4"/>
                                        </p:tgtEl>
                                      </p:cBhvr>
                                    </p:animEffect>
                                  </p:childTnLst>
                                </p:cTn>
                              </p:par>
                              <p:par>
                                <p:cTn id="14" presetID="8"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amond(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326967" y="1009166"/>
            <a:ext cx="10234353" cy="15240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en-US" altLang="en-US" sz="4400" b="1" dirty="0" err="1">
                <a:solidFill>
                  <a:schemeClr val="bg1"/>
                </a:solidFill>
                <a:latin typeface="Arial" panose="020B0604020202020204" pitchFamily="34" charset="0"/>
                <a:cs typeface="Arial" panose="020B0604020202020204" pitchFamily="34" charset="0"/>
              </a:rPr>
              <a:t>Em</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biết</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gì</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về</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tình</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trạng</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khai</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thác</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gỗ</a:t>
            </a:r>
            <a:r>
              <a:rPr lang="en-US" altLang="en-US" sz="4400" b="1" dirty="0">
                <a:solidFill>
                  <a:schemeClr val="bg1"/>
                </a:solidFill>
                <a:latin typeface="Arial" panose="020B0604020202020204" pitchFamily="34" charset="0"/>
                <a:cs typeface="Arial" panose="020B0604020202020204" pitchFamily="34" charset="0"/>
              </a:rPr>
              <a:t> </a:t>
            </a:r>
            <a:r>
              <a:rPr lang="en-US" altLang="en-US" sz="4400" b="1" dirty="0" err="1">
                <a:solidFill>
                  <a:schemeClr val="bg1"/>
                </a:solidFill>
                <a:latin typeface="Arial" panose="020B0604020202020204" pitchFamily="34" charset="0"/>
                <a:cs typeface="Arial" panose="020B0604020202020204" pitchFamily="34" charset="0"/>
              </a:rPr>
              <a:t>hiện</a:t>
            </a:r>
            <a:r>
              <a:rPr lang="en-US" altLang="en-US" sz="4400" b="1" dirty="0">
                <a:solidFill>
                  <a:schemeClr val="bg1"/>
                </a:solidFill>
                <a:latin typeface="Arial" panose="020B0604020202020204" pitchFamily="34" charset="0"/>
                <a:cs typeface="Arial" panose="020B0604020202020204" pitchFamily="34" charset="0"/>
              </a:rPr>
              <a:t> nay?</a:t>
            </a:r>
            <a:endParaRPr lang="vi-VN" altLang="en-US" sz="4400" b="1" dirty="0">
              <a:solidFill>
                <a:schemeClr val="bg1"/>
              </a:solidFill>
              <a:cs typeface="Arial" panose="020B0604020202020204" pitchFamily="34" charset="0"/>
            </a:endParaRPr>
          </a:p>
        </p:txBody>
      </p:sp>
      <p:sp>
        <p:nvSpPr>
          <p:cNvPr id="3" name="Rectangle 3"/>
          <p:cNvSpPr txBox="1">
            <a:spLocks noChangeArrowheads="1"/>
          </p:cNvSpPr>
          <p:nvPr/>
        </p:nvSpPr>
        <p:spPr bwMode="auto">
          <a:xfrm>
            <a:off x="2331720" y="3115056"/>
            <a:ext cx="8229600" cy="2133600"/>
          </a:xfrm>
          <a:prstGeom prst="rect">
            <a:avLst/>
          </a:prstGeom>
          <a:solidFill>
            <a:schemeClr val="bg1">
              <a:lumMod val="95000"/>
            </a:schemeClr>
          </a:solidFill>
          <a:ln w="9525">
            <a:noFill/>
            <a:miter lim="800000"/>
          </a:ln>
          <a:effectLst/>
        </p:spPr>
        <p:txBody>
          <a:bodyPr/>
          <a:lstStyle/>
          <a:p>
            <a:pPr marL="342900" indent="-342900" eaLnBrk="0" fontAlgn="base" hangingPunct="0">
              <a:spcBef>
                <a:spcPct val="20000"/>
              </a:spcBef>
              <a:spcAft>
                <a:spcPct val="0"/>
              </a:spcAft>
              <a:buClr>
                <a:srgbClr val="0000FF"/>
              </a:buClr>
              <a:buSzPct val="60000"/>
              <a:defRPr/>
            </a:pP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Khai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thác</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bừa</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bãi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khai</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thác</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cả</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rừng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phòng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hộ</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rừng</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đầu</a:t>
            </a:r>
            <a:r>
              <a:rPr lang="en-US" sz="4400" b="1" kern="0" dirty="0">
                <a:latin typeface="Arial" panose="020B0604020202020204" pitchFamily="34" charset="0"/>
                <a:cs typeface="Arial" panose="020B0604020202020204" pitchFamily="34" charset="0"/>
              </a:rPr>
              <a:t> </a:t>
            </a:r>
            <a:r>
              <a:rPr lang="en-US" sz="4400" b="1" kern="0" dirty="0" err="1">
                <a:latin typeface="Arial" panose="020B0604020202020204" pitchFamily="34" charset="0"/>
                <a:cs typeface="Arial" panose="020B0604020202020204" pitchFamily="34" charset="0"/>
              </a:rPr>
              <a:t>nguồn</a:t>
            </a:r>
            <a:r>
              <a:rPr lang="en-US" sz="4400" b="1" kern="0" dirty="0">
                <a:latin typeface="Arial" panose="020B0604020202020204" pitchFamily="34" charset="0"/>
                <a:cs typeface="Arial" panose="020B0604020202020204" pitchFamily="34" charset="0"/>
              </a:rPr>
              <a:t>.</a:t>
            </a:r>
            <a:endParaRPr lang="vi-VN" sz="4400" b="1" kern="0" dirty="0">
              <a:cs typeface="Arial" panose="020B0604020202020204"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4000" r="-24000"/>
          </a:stretch>
        </a:blipFill>
        <a:effectLst/>
      </p:bgPr>
    </p:bg>
    <p:spTree>
      <p:nvGrpSpPr>
        <p:cNvPr id="1" name=""/>
        <p:cNvGrpSpPr/>
        <p:nvPr/>
      </p:nvGrpSpPr>
      <p:grpSpPr>
        <a:xfrm>
          <a:off x="0" y="0"/>
          <a:ext cx="0" cy="0"/>
          <a:chOff x="0" y="0"/>
          <a:chExt cx="0" cy="0"/>
        </a:xfrm>
      </p:grpSpPr>
      <p:pic>
        <p:nvPicPr>
          <p:cNvPr id="10" name="Picture 2" descr="G:\TRO CHOI POWERPOINT\Giai cuu rung xanh\flores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838200"/>
            <a:ext cx="14020800" cy="80264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flipH="1">
            <a:off x="304801" y="2789767"/>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con vat\860b43d1f72858179212c60650ccfc0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6356" y1="4000" x2="13136" y2="15667"/>
                        <a14:foregroundMark x1="64831" y1="1333" x2="64831" y2="15000"/>
                        <a14:foregroundMark x1="16525" y1="33667" x2="20763" y2="39000"/>
                        <a14:foregroundMark x1="58051" y1="29667" x2="51695" y2="36667"/>
                        <a14:foregroundMark x1="30932" y1="42667" x2="27542"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3352801" y="4531684"/>
            <a:ext cx="1342159" cy="170613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con vat\Baby-Elephant-Clipart_7.png.137942904405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95613" y="4211831"/>
            <a:ext cx="2330787" cy="233078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Giai cuu con vat\cute-deer-cartoon-illustration-47171319.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720" y1="4667" x2="13786" y2="12778"/>
                        <a14:foregroundMark x1="72429" y1="4444" x2="68928" y2="12222"/>
                        <a14:foregroundMark x1="38293" y1="30333" x2="29540" y2="52333"/>
                        <a14:foregroundMark x1="46608" y1="69222" x2="69803" y2="67333"/>
                        <a14:foregroundMark x1="89934" y1="52111" x2="92123" y2="56222"/>
                        <a14:foregroundMark x1="32385" y1="97000" x2="40700" y2="98889"/>
                        <a14:foregroundMark x1="59300" y1="97222" x2="63895" y2="95333"/>
                        <a14:foregroundMark x1="92560" y1="98889" x2="95405" y2="97444"/>
                        <a14:backgroundMark x1="97155" y1="99000" x2="98249" y2="99000"/>
                      </a14:backgroundRemoval>
                    </a14:imgEffect>
                  </a14:imgLayer>
                </a14:imgProps>
              </a:ext>
              <a:ext uri="{28A0092B-C50C-407E-A947-70E740481C1C}">
                <a14:useLocalDpi xmlns:a14="http://schemas.microsoft.com/office/drawing/2010/main" val="0"/>
              </a:ext>
            </a:extLst>
          </a:blip>
          <a:srcRect/>
          <a:stretch>
            <a:fillRect/>
          </a:stretch>
        </p:blipFill>
        <p:spPr bwMode="auto">
          <a:xfrm>
            <a:off x="840341" y="4319135"/>
            <a:ext cx="933521" cy="1839367"/>
          </a:xfrm>
          <a:prstGeom prst="rect">
            <a:avLst/>
          </a:prstGeom>
          <a:noFill/>
          <a:extLst>
            <a:ext uri="{909E8E84-426E-40DD-AFC4-6F175D3DCCD1}">
              <a14:hiddenFill xmlns:a14="http://schemas.microsoft.com/office/drawing/2010/main">
                <a:solidFill>
                  <a:srgbClr val="FFFFFF"/>
                </a:solidFill>
              </a14:hiddenFill>
            </a:ext>
          </a:extLst>
        </p:spPr>
      </p:pic>
      <p:sp>
        <p:nvSpPr>
          <p:cNvPr id="40" name="AutoShape 11" descr="Hình ảnh có liên quan"/>
          <p:cNvSpPr>
            <a:spLocks noChangeAspect="1" noChangeArrowheads="1"/>
          </p:cNvSpPr>
          <p:nvPr/>
        </p:nvSpPr>
        <p:spPr bwMode="auto">
          <a:xfrm>
            <a:off x="207433" y="-126999"/>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lstStyle/>
          <a:p>
            <a:pPr defTabSz="1219200"/>
            <a:endParaRPr lang="en-US" sz="2400">
              <a:solidFill>
                <a:prstClr val="black"/>
              </a:solidFill>
              <a:latin typeface="Calibri" panose="020F0502020204030204"/>
            </a:endParaRPr>
          </a:p>
        </p:txBody>
      </p:sp>
      <p:pic>
        <p:nvPicPr>
          <p:cNvPr id="41" name="Picture 13" descr="C:\Users\ADMIN\Desktop\Picture1 (2).png">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43200" y="4397175"/>
            <a:ext cx="2345011" cy="204384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3" descr="C:\Users\ADMIN\Desktop\Picture1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11800" y="4409018"/>
            <a:ext cx="2819400" cy="22080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3" descr="C:\Users\ADMIN\Desktop\Picture1 (2).png">
            <a:hlinkClick r:id="rId14" action="ppaction://hlinksldjump"/>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2341" y="4409017"/>
            <a:ext cx="1757927" cy="19304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ADMIN\Desktop\Giai cuu con vat\historieta-linda-de-los-ciervos-47108548.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foregroundMark x1="17000" y1="15657" x2="20500" y2="27086"/>
                        <a14:foregroundMark x1="27625" y1="69029" x2="30750" y2="75657"/>
                        <a14:foregroundMark x1="96375" y1="86171" x2="98625" y2="89486"/>
                        <a14:foregroundMark x1="90625" y1="96457" x2="91125" y2="99314"/>
                      </a14:backgroundRemoval>
                    </a14:imgEffect>
                  </a14:imgLayer>
                </a14:imgProps>
              </a:ext>
              <a:ext uri="{28A0092B-C50C-407E-A947-70E740481C1C}">
                <a14:useLocalDpi xmlns:a14="http://schemas.microsoft.com/office/drawing/2010/main" val="0"/>
              </a:ext>
            </a:extLst>
          </a:blip>
          <a:srcRect/>
          <a:stretch>
            <a:fillRect/>
          </a:stretch>
        </p:blipFill>
        <p:spPr bwMode="auto">
          <a:xfrm rot="20829338">
            <a:off x="588638" y="4893055"/>
            <a:ext cx="1695065" cy="158255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C:\Users\ADMIN\Desktop\Giai cuu con vat\dessin-animé-mignon-de-tigre-43198987.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100000">
                        <a14:foregroundMark x1="12308" y1="14741" x2="6538" y2="26693"/>
                        <a14:foregroundMark x1="16154" y1="17928" x2="14231" y2="30279"/>
                        <a14:foregroundMark x1="32692" y1="17530" x2="26538" y2="35060"/>
                        <a14:foregroundMark x1="46538" y1="13944" x2="50000" y2="20319"/>
                        <a14:foregroundMark x1="7692" y1="7968" x2="6538" y2="15139"/>
                        <a14:foregroundMark x1="35000" y1="4781" x2="38462" y2="11554"/>
                        <a14:foregroundMark x1="34231" y1="3984" x2="23077" y2="2390"/>
                        <a14:foregroundMark x1="35385" y1="57371" x2="34615" y2="91633"/>
                        <a14:foregroundMark x1="31538" y1="73307" x2="30385" y2="83665"/>
                        <a14:foregroundMark x1="40000" y1="62948" x2="36923" y2="81673"/>
                        <a14:foregroundMark x1="34231" y1="56175" x2="57692" y2="63347"/>
                        <a14:foregroundMark x1="56538" y1="54980" x2="46538" y2="56574"/>
                        <a14:foregroundMark x1="68077" y1="54183" x2="66923" y2="83267"/>
                        <a14:foregroundMark x1="61538" y1="60558" x2="61538" y2="80478"/>
                        <a14:foregroundMark x1="76923" y1="81275" x2="76154" y2="88446"/>
                        <a14:foregroundMark x1="93462" y1="15538" x2="77692" y2="21116"/>
                        <a14:foregroundMark x1="93077" y1="12749" x2="96154" y2="18327"/>
                        <a14:foregroundMark x1="76923" y1="22311" x2="67308" y2="50996"/>
                      </a14:backgroundRemoval>
                    </a14:imgEffect>
                  </a14:imgLayer>
                </a14:imgProps>
              </a:ext>
              <a:ext uri="{28A0092B-C50C-407E-A947-70E740481C1C}">
                <a14:useLocalDpi xmlns:a14="http://schemas.microsoft.com/office/drawing/2010/main" val="0"/>
              </a:ext>
            </a:extLst>
          </a:blip>
          <a:srcRect/>
          <a:stretch>
            <a:fillRect/>
          </a:stretch>
        </p:blipFill>
        <p:spPr bwMode="auto">
          <a:xfrm>
            <a:off x="3443789" y="4757348"/>
            <a:ext cx="1442953" cy="1392224"/>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descr="C:\Users\ADMIN\Desktop\Giai cuu con vat\elephant-cartoon-clip-art.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H="1">
            <a:off x="5571361" y="4050936"/>
            <a:ext cx="2579291" cy="252766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C:\Users\ADMIN\Desktop\vector-fruits-cartoon-icons (2).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9664" b="96218" l="9886" r="89734"/>
                    </a14:imgEffect>
                  </a14:imgLayer>
                </a14:imgProps>
              </a:ext>
              <a:ext uri="{28A0092B-C50C-407E-A947-70E740481C1C}">
                <a14:useLocalDpi xmlns:a14="http://schemas.microsoft.com/office/drawing/2010/main" val="0"/>
              </a:ext>
            </a:extLst>
          </a:blip>
          <a:srcRect/>
          <a:stretch>
            <a:fillRect/>
          </a:stretch>
        </p:blipFill>
        <p:spPr bwMode="auto">
          <a:xfrm>
            <a:off x="435956" y="-56492"/>
            <a:ext cx="830904" cy="751920"/>
          </a:xfrm>
          <a:prstGeom prst="rect">
            <a:avLst/>
          </a:prstGeom>
          <a:noFill/>
          <a:extLst>
            <a:ext uri="{909E8E84-426E-40DD-AFC4-6F175D3DCCD1}">
              <a14:hiddenFill xmlns:a14="http://schemas.microsoft.com/office/drawing/2010/main">
                <a:solidFill>
                  <a:srgbClr val="FFFFFF"/>
                </a:solidFill>
              </a14:hiddenFill>
            </a:ext>
          </a:extLst>
        </p:spPr>
      </p:pic>
      <p:sp>
        <p:nvSpPr>
          <p:cNvPr id="50" name="Explosion 2 49"/>
          <p:cNvSpPr/>
          <p:nvPr/>
        </p:nvSpPr>
        <p:spPr>
          <a:xfrm rot="1364045">
            <a:off x="258667" y="2425183"/>
            <a:ext cx="1336984" cy="949579"/>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endParaRPr lang="en-US" sz="2400" dirty="0">
              <a:solidFill>
                <a:prstClr val="white"/>
              </a:solidFill>
              <a:latin typeface="Calibri" panose="020F0502020204030204"/>
            </a:endParaRPr>
          </a:p>
        </p:txBody>
      </p:sp>
      <p:sp>
        <p:nvSpPr>
          <p:cNvPr id="51" name="TextBox 50"/>
          <p:cNvSpPr txBox="1"/>
          <p:nvPr/>
        </p:nvSpPr>
        <p:spPr>
          <a:xfrm rot="560109">
            <a:off x="481766" y="2828529"/>
            <a:ext cx="1546967" cy="338554"/>
          </a:xfrm>
          <a:prstGeom prst="rect">
            <a:avLst/>
          </a:prstGeom>
          <a:noFill/>
        </p:spPr>
        <p:txBody>
          <a:bodyPr wrap="square" rtlCol="0">
            <a:spAutoFit/>
          </a:bodyPr>
          <a:lstStyle/>
          <a:p>
            <a:pPr defTabSz="1219200"/>
            <a:r>
              <a:rPr lang="en-US" sz="1600" b="1" dirty="0">
                <a:solidFill>
                  <a:srgbClr val="FF0000"/>
                </a:solidFill>
                <a:latin typeface="Comic Sans MS" panose="030F0702030302020204" pitchFamily="66" charset="0"/>
              </a:rPr>
              <a:t>POW!</a:t>
            </a:r>
          </a:p>
        </p:txBody>
      </p:sp>
      <p:pic>
        <p:nvPicPr>
          <p:cNvPr id="52" name="Picture 2" descr="C:\Users\ADMIN\Desktop\Giai cuu con vat\depositphotos_8033217-stock-illustration-cartoon-hunter-with-a-blunderbuss.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96" b="100000" l="0" r="100000"/>
                    </a14:imgEffect>
                  </a14:imgLayer>
                </a14:imgProps>
              </a:ext>
              <a:ext uri="{28A0092B-C50C-407E-A947-70E740481C1C}">
                <a14:useLocalDpi xmlns:a14="http://schemas.microsoft.com/office/drawing/2010/main" val="0"/>
              </a:ext>
            </a:extLst>
          </a:blip>
          <a:srcRect/>
          <a:stretch>
            <a:fillRect/>
          </a:stretch>
        </p:blipFill>
        <p:spPr bwMode="auto">
          <a:xfrm rot="15843971" flipH="1">
            <a:off x="499242" y="3208496"/>
            <a:ext cx="1092047" cy="131445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C:\Users\ADMIN\Desktop\monkey_drawing_branch_hang_54278_2048x2048 (2).jpg"/>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59619" y1="6027" x2="62549" y2="13058"/>
                        <a14:foregroundMark x1="58984" y1="6027" x2="52246" y2="12612"/>
                        <a14:foregroundMark x1="35693" y1="19420" x2="28760" y2="19085"/>
                        <a14:foregroundMark x1="13135" y1="4464" x2="17188" y2="10268"/>
                        <a14:foregroundMark x1="17188" y1="10268" x2="22314" y2="15067"/>
                        <a14:foregroundMark x1="26514" y1="17634" x2="22607" y2="15625"/>
                        <a14:foregroundMark x1="37109" y1="18862" x2="38770" y2="18192"/>
                        <a14:backgroundMark x1="7715" y1="23438" x2="20166" y2="77790"/>
                        <a14:backgroundMark x1="7715" y1="71987" x2="26660" y2="91071"/>
                        <a14:backgroundMark x1="42627" y1="84152" x2="40625" y2="84152"/>
                        <a14:backgroundMark x1="39453" y1="84487" x2="36621" y2="81138"/>
                        <a14:backgroundMark x1="36914" y1="81920" x2="36182" y2="78571"/>
                        <a14:backgroundMark x1="60010" y1="25446" x2="70215" y2="56362"/>
                        <a14:backgroundMark x1="53760" y1="62388" x2="53662" y2="66406"/>
                        <a14:backgroundMark x1="54688" y1="78906" x2="50928" y2="84710"/>
                        <a14:backgroundMark x1="43994" y1="20647" x2="41846" y2="22991"/>
                        <a14:backgroundMark x1="75146" y1="39397" x2="78125" y2="65179"/>
                        <a14:backgroundMark x1="42041" y1="26786" x2="42969" y2="25670"/>
                      </a14:backgroundRemoval>
                    </a14:imgEffect>
                  </a14:imgLayer>
                </a14:imgProps>
              </a:ext>
              <a:ext uri="{28A0092B-C50C-407E-A947-70E740481C1C}">
                <a14:useLocalDpi xmlns:a14="http://schemas.microsoft.com/office/drawing/2010/main" val="0"/>
              </a:ext>
            </a:extLst>
          </a:blip>
          <a:srcRect/>
          <a:stretch>
            <a:fillRect/>
          </a:stretch>
        </p:blipFill>
        <p:spPr bwMode="auto">
          <a:xfrm>
            <a:off x="1" y="27215"/>
            <a:ext cx="1763300" cy="8258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53"/>
                                        </p:tgtEl>
                                        <p:attrNameLst>
                                          <p:attrName>r</p:attrName>
                                        </p:attrNameLst>
                                      </p:cBhvr>
                                    </p:animRot>
                                    <p:animRot by="-240000">
                                      <p:cBhvr>
                                        <p:cTn id="7" dur="400" fill="hold">
                                          <p:stCondLst>
                                            <p:cond delay="400"/>
                                          </p:stCondLst>
                                        </p:cTn>
                                        <p:tgtEl>
                                          <p:spTgt spid="53"/>
                                        </p:tgtEl>
                                        <p:attrNameLst>
                                          <p:attrName>r</p:attrName>
                                        </p:attrNameLst>
                                      </p:cBhvr>
                                    </p:animRot>
                                    <p:animRot by="240000">
                                      <p:cBhvr>
                                        <p:cTn id="8" dur="400" fill="hold">
                                          <p:stCondLst>
                                            <p:cond delay="800"/>
                                          </p:stCondLst>
                                        </p:cTn>
                                        <p:tgtEl>
                                          <p:spTgt spid="53"/>
                                        </p:tgtEl>
                                        <p:attrNameLst>
                                          <p:attrName>r</p:attrName>
                                        </p:attrNameLst>
                                      </p:cBhvr>
                                    </p:animRot>
                                    <p:animRot by="-240000">
                                      <p:cBhvr>
                                        <p:cTn id="9" dur="400" fill="hold">
                                          <p:stCondLst>
                                            <p:cond delay="1200"/>
                                          </p:stCondLst>
                                        </p:cTn>
                                        <p:tgtEl>
                                          <p:spTgt spid="53"/>
                                        </p:tgtEl>
                                        <p:attrNameLst>
                                          <p:attrName>r</p:attrName>
                                        </p:attrNameLst>
                                      </p:cBhvr>
                                    </p:animRot>
                                    <p:animRot by="120000">
                                      <p:cBhvr>
                                        <p:cTn id="10"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4"/>
                    </p:tgtEl>
                  </p:cond>
                </p:stCondLst>
                <p:endSync evt="end" delay="0">
                  <p:rtn val="all"/>
                </p:endSync>
                <p:childTnLst>
                  <p:par>
                    <p:cTn id="12" fill="hold">
                      <p:stCondLst>
                        <p:cond delay="0"/>
                      </p:stCondLst>
                      <p:childTnLst>
                        <p:par>
                          <p:cTn id="13" fill="hold">
                            <p:stCondLst>
                              <p:cond delay="0"/>
                            </p:stCondLst>
                            <p:childTnLst>
                              <p:par>
                                <p:cTn id="14" presetID="2" presetClass="exit" presetSubtype="4" fill="hold" nodeType="clickEffect">
                                  <p:stCondLst>
                                    <p:cond delay="0"/>
                                  </p:stCondLst>
                                  <p:childTnLst>
                                    <p:anim calcmode="lin" valueType="num">
                                      <p:cBhvr additive="base">
                                        <p:cTn id="15" dur="500"/>
                                        <p:tgtEl>
                                          <p:spTgt spid="44"/>
                                        </p:tgtEl>
                                        <p:attrNameLst>
                                          <p:attrName>ppt_x</p:attrName>
                                        </p:attrNameLst>
                                      </p:cBhvr>
                                      <p:tavLst>
                                        <p:tav tm="0">
                                          <p:val>
                                            <p:strVal val="ppt_x"/>
                                          </p:val>
                                        </p:tav>
                                        <p:tav tm="100000">
                                          <p:val>
                                            <p:strVal val="ppt_x"/>
                                          </p:val>
                                        </p:tav>
                                      </p:tavLst>
                                    </p:anim>
                                    <p:anim calcmode="lin" valueType="num">
                                      <p:cBhvr additive="base">
                                        <p:cTn id="16" dur="500"/>
                                        <p:tgtEl>
                                          <p:spTgt spid="44"/>
                                        </p:tgtEl>
                                        <p:attrNameLst>
                                          <p:attrName>ppt_y</p:attrName>
                                        </p:attrNameLst>
                                      </p:cBhvr>
                                      <p:tavLst>
                                        <p:tav tm="0">
                                          <p:val>
                                            <p:strVal val="ppt_y"/>
                                          </p:val>
                                        </p:tav>
                                        <p:tav tm="100000">
                                          <p:val>
                                            <p:strVal val="1+ppt_h/2"/>
                                          </p:val>
                                        </p:tav>
                                      </p:tavLst>
                                    </p:anim>
                                    <p:set>
                                      <p:cBhvr>
                                        <p:cTn id="17" dur="1" fill="hold">
                                          <p:stCondLst>
                                            <p:cond delay="499"/>
                                          </p:stCondLst>
                                        </p:cTn>
                                        <p:tgtEl>
                                          <p:spTgt spid="44"/>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9"/>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par>
                                <p:cTn id="22" presetID="32" presetClass="emph" presetSubtype="0" repeatCount="indefinite" fill="hold" nodeType="withEffect">
                                  <p:stCondLst>
                                    <p:cond delay="0"/>
                                  </p:stCondLst>
                                  <p:childTnLst>
                                    <p:animRot by="120000">
                                      <p:cBhvr>
                                        <p:cTn id="23" dur="200" fill="hold">
                                          <p:stCondLst>
                                            <p:cond delay="0"/>
                                          </p:stCondLst>
                                        </p:cTn>
                                        <p:tgtEl>
                                          <p:spTgt spid="45"/>
                                        </p:tgtEl>
                                        <p:attrNameLst>
                                          <p:attrName>r</p:attrName>
                                        </p:attrNameLst>
                                      </p:cBhvr>
                                    </p:animRot>
                                    <p:animRot by="-240000">
                                      <p:cBhvr>
                                        <p:cTn id="24" dur="400" fill="hold">
                                          <p:stCondLst>
                                            <p:cond delay="400"/>
                                          </p:stCondLst>
                                        </p:cTn>
                                        <p:tgtEl>
                                          <p:spTgt spid="45"/>
                                        </p:tgtEl>
                                        <p:attrNameLst>
                                          <p:attrName>r</p:attrName>
                                        </p:attrNameLst>
                                      </p:cBhvr>
                                    </p:animRot>
                                    <p:animRot by="240000">
                                      <p:cBhvr>
                                        <p:cTn id="25" dur="400" fill="hold">
                                          <p:stCondLst>
                                            <p:cond delay="800"/>
                                          </p:stCondLst>
                                        </p:cTn>
                                        <p:tgtEl>
                                          <p:spTgt spid="45"/>
                                        </p:tgtEl>
                                        <p:attrNameLst>
                                          <p:attrName>r</p:attrName>
                                        </p:attrNameLst>
                                      </p:cBhvr>
                                    </p:animRot>
                                    <p:animRot by="-240000">
                                      <p:cBhvr>
                                        <p:cTn id="26" dur="400" fill="hold">
                                          <p:stCondLst>
                                            <p:cond delay="1200"/>
                                          </p:stCondLst>
                                        </p:cTn>
                                        <p:tgtEl>
                                          <p:spTgt spid="45"/>
                                        </p:tgtEl>
                                        <p:attrNameLst>
                                          <p:attrName>r</p:attrName>
                                        </p:attrNameLst>
                                      </p:cBhvr>
                                    </p:animRot>
                                    <p:animRot by="120000">
                                      <p:cBhvr>
                                        <p:cTn id="27" dur="400" fill="hold">
                                          <p:stCondLst>
                                            <p:cond delay="1600"/>
                                          </p:stCondLst>
                                        </p:cTn>
                                        <p:tgtEl>
                                          <p:spTgt spid="45"/>
                                        </p:tgtEl>
                                        <p:attrNameLst>
                                          <p:attrName>r</p:attrName>
                                        </p:attrNameLst>
                                      </p:cBhvr>
                                    </p:animRot>
                                  </p:childTnLst>
                                </p:cTn>
                              </p:par>
                              <p:par>
                                <p:cTn id="28" presetID="35" presetClass="path" presetSubtype="0" accel="50000" decel="50000" fill="hold" nodeType="withEffect">
                                  <p:stCondLst>
                                    <p:cond delay="0"/>
                                  </p:stCondLst>
                                  <p:childTnLst>
                                    <p:animMotion origin="layout" path="M 4.44444E-6 -4.44444E-6 L -0.23056 0.00186 " pathEditMode="relative" rAng="0" ptsTypes="AA">
                                      <p:cBhvr>
                                        <p:cTn id="29" dur="3000" fill="hold"/>
                                        <p:tgtEl>
                                          <p:spTgt spid="45"/>
                                        </p:tgtEl>
                                        <p:attrNameLst>
                                          <p:attrName>ppt_x</p:attrName>
                                          <p:attrName>ppt_y</p:attrName>
                                        </p:attrNameLst>
                                      </p:cBhvr>
                                      <p:rCtr x="-11528" y="93"/>
                                    </p:animMotion>
                                  </p:childTnLst>
                                </p:cTn>
                              </p:par>
                            </p:childTnLst>
                          </p:cTn>
                        </p:par>
                      </p:childTnLst>
                    </p:cTn>
                  </p:par>
                </p:childTnLst>
              </p:cTn>
              <p:nextCondLst>
                <p:cond evt="onClick" delay="0">
                  <p:tgtEl>
                    <p:spTgt spid="44"/>
                  </p:tgtEl>
                </p:cond>
              </p:nextCondLst>
            </p:seq>
            <p:seq concurrent="1" nextAc="seek">
              <p:cTn id="30" restart="whenNotActive" fill="hold" evtFilter="cancelBubble" nodeType="interactiveSeq">
                <p:stCondLst>
                  <p:cond evt="onClick" delay="0">
                    <p:tgtEl>
                      <p:spTgt spid="41"/>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withEffect">
                                  <p:stCondLst>
                                    <p:cond delay="0"/>
                                  </p:stCondLst>
                                  <p:childTnLst>
                                    <p:anim calcmode="lin" valueType="num">
                                      <p:cBhvr additive="base">
                                        <p:cTn id="34" dur="500"/>
                                        <p:tgtEl>
                                          <p:spTgt spid="41"/>
                                        </p:tgtEl>
                                        <p:attrNameLst>
                                          <p:attrName>ppt_x</p:attrName>
                                        </p:attrNameLst>
                                      </p:cBhvr>
                                      <p:tavLst>
                                        <p:tav tm="0">
                                          <p:val>
                                            <p:strVal val="ppt_x"/>
                                          </p:val>
                                        </p:tav>
                                        <p:tav tm="100000">
                                          <p:val>
                                            <p:strVal val="ppt_x"/>
                                          </p:val>
                                        </p:tav>
                                      </p:tavLst>
                                    </p:anim>
                                    <p:anim calcmode="lin" valueType="num">
                                      <p:cBhvr additive="base">
                                        <p:cTn id="35" dur="500"/>
                                        <p:tgtEl>
                                          <p:spTgt spid="41"/>
                                        </p:tgtEl>
                                        <p:attrNameLst>
                                          <p:attrName>ppt_y</p:attrName>
                                        </p:attrNameLst>
                                      </p:cBhvr>
                                      <p:tavLst>
                                        <p:tav tm="0">
                                          <p:val>
                                            <p:strVal val="ppt_y"/>
                                          </p:val>
                                        </p:tav>
                                        <p:tav tm="100000">
                                          <p:val>
                                            <p:strVal val="1+ppt_h/2"/>
                                          </p:val>
                                        </p:tav>
                                      </p:tavLst>
                                    </p:anim>
                                    <p:set>
                                      <p:cBhvr>
                                        <p:cTn id="36" dur="1" fill="hold">
                                          <p:stCondLst>
                                            <p:cond delay="499"/>
                                          </p:stCondLst>
                                        </p:cTn>
                                        <p:tgtEl>
                                          <p:spTgt spid="4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36"/>
                                        </p:tgtEl>
                                        <p:attrNameLst>
                                          <p:attrName>style.visibility</p:attrName>
                                        </p:attrNameLst>
                                      </p:cBhvr>
                                      <p:to>
                                        <p:strVal val="hidden"/>
                                      </p:to>
                                    </p:set>
                                  </p:childTnLst>
                                </p:cTn>
                              </p:par>
                              <p:par>
                                <p:cTn id="39" presetID="1" presetClass="entr" presetSubtype="0" fill="hold"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32" presetClass="emph" presetSubtype="0" fill="hold" nodeType="withEffect">
                                  <p:stCondLst>
                                    <p:cond delay="0"/>
                                  </p:stCondLst>
                                  <p:childTnLst>
                                    <p:animRot by="120000">
                                      <p:cBhvr>
                                        <p:cTn id="42" dur="300" fill="hold">
                                          <p:stCondLst>
                                            <p:cond delay="0"/>
                                          </p:stCondLst>
                                        </p:cTn>
                                        <p:tgtEl>
                                          <p:spTgt spid="46"/>
                                        </p:tgtEl>
                                        <p:attrNameLst>
                                          <p:attrName>r</p:attrName>
                                        </p:attrNameLst>
                                      </p:cBhvr>
                                    </p:animRot>
                                    <p:animRot by="-240000">
                                      <p:cBhvr>
                                        <p:cTn id="43" dur="600" fill="hold">
                                          <p:stCondLst>
                                            <p:cond delay="600"/>
                                          </p:stCondLst>
                                        </p:cTn>
                                        <p:tgtEl>
                                          <p:spTgt spid="46"/>
                                        </p:tgtEl>
                                        <p:attrNameLst>
                                          <p:attrName>r</p:attrName>
                                        </p:attrNameLst>
                                      </p:cBhvr>
                                    </p:animRot>
                                    <p:animRot by="240000">
                                      <p:cBhvr>
                                        <p:cTn id="44" dur="600" fill="hold">
                                          <p:stCondLst>
                                            <p:cond delay="1200"/>
                                          </p:stCondLst>
                                        </p:cTn>
                                        <p:tgtEl>
                                          <p:spTgt spid="46"/>
                                        </p:tgtEl>
                                        <p:attrNameLst>
                                          <p:attrName>r</p:attrName>
                                        </p:attrNameLst>
                                      </p:cBhvr>
                                    </p:animRot>
                                    <p:animRot by="-240000">
                                      <p:cBhvr>
                                        <p:cTn id="45" dur="600" fill="hold">
                                          <p:stCondLst>
                                            <p:cond delay="1800"/>
                                          </p:stCondLst>
                                        </p:cTn>
                                        <p:tgtEl>
                                          <p:spTgt spid="46"/>
                                        </p:tgtEl>
                                        <p:attrNameLst>
                                          <p:attrName>r</p:attrName>
                                        </p:attrNameLst>
                                      </p:cBhvr>
                                    </p:animRot>
                                    <p:animRot by="120000">
                                      <p:cBhvr>
                                        <p:cTn id="46" dur="600" fill="hold">
                                          <p:stCondLst>
                                            <p:cond delay="2400"/>
                                          </p:stCondLst>
                                        </p:cTn>
                                        <p:tgtEl>
                                          <p:spTgt spid="46"/>
                                        </p:tgtEl>
                                        <p:attrNameLst>
                                          <p:attrName>r</p:attrName>
                                        </p:attrNameLst>
                                      </p:cBhvr>
                                    </p:animRot>
                                  </p:childTnLst>
                                </p:cTn>
                              </p:par>
                              <p:par>
                                <p:cTn id="47" presetID="35" presetClass="path" presetSubtype="0" accel="50000" decel="50000" fill="hold" nodeType="withEffect">
                                  <p:stCondLst>
                                    <p:cond delay="0"/>
                                  </p:stCondLst>
                                  <p:childTnLst>
                                    <p:animMotion origin="layout" path="M -3.33333E-6 2.80913E-6 L -0.50833 0.01079 " pathEditMode="relative" rAng="0" ptsTypes="AA">
                                      <p:cBhvr>
                                        <p:cTn id="48" dur="3000" fill="hold"/>
                                        <p:tgtEl>
                                          <p:spTgt spid="46"/>
                                        </p:tgtEl>
                                        <p:attrNameLst>
                                          <p:attrName>ppt_x</p:attrName>
                                          <p:attrName>ppt_y</p:attrName>
                                        </p:attrNameLst>
                                      </p:cBhvr>
                                      <p:rCtr x="-25417" y="524"/>
                                    </p:animMotion>
                                  </p:childTnLst>
                                </p:cTn>
                              </p:par>
                            </p:childTnLst>
                          </p:cTn>
                        </p:par>
                      </p:childTnLst>
                    </p:cTn>
                  </p:par>
                </p:childTnLst>
              </p:cTn>
              <p:nextCondLst>
                <p:cond evt="onClick" delay="0">
                  <p:tgtEl>
                    <p:spTgt spid="41"/>
                  </p:tgtEl>
                </p:cond>
              </p:nextCondLst>
            </p:seq>
            <p:seq concurrent="1" nextAc="seek">
              <p:cTn id="49" restart="whenNotActive" fill="hold" evtFilter="cancelBubble" nodeType="interactiveSeq">
                <p:stCondLst>
                  <p:cond evt="onClick" delay="0">
                    <p:tgtEl>
                      <p:spTgt spid="3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9"/>
                                        </p:tgtEl>
                                        <p:attrNameLst>
                                          <p:attrName>style.visibility</p:attrName>
                                        </p:attrNameLst>
                                      </p:cBhvr>
                                      <p:to>
                                        <p:strVal val="visible"/>
                                      </p:to>
                                    </p:set>
                                  </p:childTnLst>
                                </p:cTn>
                              </p:par>
                              <p:par>
                                <p:cTn id="54" presetID="42" presetClass="path" presetSubtype="0" accel="50000" decel="50000" fill="hold" nodeType="withEffect">
                                  <p:stCondLst>
                                    <p:cond delay="0"/>
                                  </p:stCondLst>
                                  <p:childTnLst>
                                    <p:animMotion origin="layout" path="M -1.66667E-6 2.96296E-6 L -0.00312 0.37407 " pathEditMode="relative" rAng="0" ptsTypes="AA">
                                      <p:cBhvr>
                                        <p:cTn id="55" dur="1000" fill="hold"/>
                                        <p:tgtEl>
                                          <p:spTgt spid="49"/>
                                        </p:tgtEl>
                                        <p:attrNameLst>
                                          <p:attrName>ppt_x</p:attrName>
                                          <p:attrName>ppt_y</p:attrName>
                                        </p:attrNameLst>
                                      </p:cBhvr>
                                      <p:rCtr x="-156" y="18704"/>
                                    </p:animMotion>
                                  </p:childTnLst>
                                </p:cTn>
                              </p:par>
                              <p:par>
                                <p:cTn id="56" presetID="9" presetClass="entr" presetSubtype="0" fill="hold" grpId="0" nodeType="withEffect">
                                  <p:stCondLst>
                                    <p:cond delay="500"/>
                                  </p:stCondLst>
                                  <p:childTnLst>
                                    <p:set>
                                      <p:cBhvr>
                                        <p:cTn id="57" dur="1" fill="hold">
                                          <p:stCondLst>
                                            <p:cond delay="0"/>
                                          </p:stCondLst>
                                        </p:cTn>
                                        <p:tgtEl>
                                          <p:spTgt spid="50"/>
                                        </p:tgtEl>
                                        <p:attrNameLst>
                                          <p:attrName>style.visibility</p:attrName>
                                        </p:attrNameLst>
                                      </p:cBhvr>
                                      <p:to>
                                        <p:strVal val="visible"/>
                                      </p:to>
                                    </p:set>
                                    <p:animEffect transition="in" filter="dissolve">
                                      <p:cBhvr>
                                        <p:cTn id="58" dur="500"/>
                                        <p:tgtEl>
                                          <p:spTgt spid="50"/>
                                        </p:tgtEl>
                                      </p:cBhvr>
                                    </p:animEffect>
                                  </p:childTnLst>
                                </p:cTn>
                              </p:par>
                              <p:par>
                                <p:cTn id="59" presetID="9" presetClass="entr" presetSubtype="0" fill="hold" grpId="0" nodeType="withEffect">
                                  <p:stCondLst>
                                    <p:cond delay="500"/>
                                  </p:stCondLst>
                                  <p:childTnLst>
                                    <p:set>
                                      <p:cBhvr>
                                        <p:cTn id="60" dur="1" fill="hold">
                                          <p:stCondLst>
                                            <p:cond delay="0"/>
                                          </p:stCondLst>
                                        </p:cTn>
                                        <p:tgtEl>
                                          <p:spTgt spid="51"/>
                                        </p:tgtEl>
                                        <p:attrNameLst>
                                          <p:attrName>style.visibility</p:attrName>
                                        </p:attrNameLst>
                                      </p:cBhvr>
                                      <p:to>
                                        <p:strVal val="visible"/>
                                      </p:to>
                                    </p:set>
                                    <p:animEffect transition="in" filter="dissolve">
                                      <p:cBhvr>
                                        <p:cTn id="61" dur="500"/>
                                        <p:tgtEl>
                                          <p:spTgt spid="51"/>
                                        </p:tgtEl>
                                      </p:cBhvr>
                                    </p:animEffect>
                                  </p:childTnLst>
                                </p:cTn>
                              </p:par>
                            </p:childTnLst>
                          </p:cTn>
                        </p:par>
                        <p:par>
                          <p:cTn id="62" fill="hold">
                            <p:stCondLst>
                              <p:cond delay="0"/>
                            </p:stCondLst>
                            <p:childTnLst>
                              <p:par>
                                <p:cTn id="63" presetID="1" presetClass="exit" presetSubtype="0" fill="hold" nodeType="afterEffect">
                                  <p:stCondLst>
                                    <p:cond delay="0"/>
                                  </p:stCondLst>
                                  <p:childTnLst>
                                    <p:set>
                                      <p:cBhvr>
                                        <p:cTn id="64" dur="1" fill="hold">
                                          <p:stCondLst>
                                            <p:cond delay="0"/>
                                          </p:stCondLst>
                                        </p:cTn>
                                        <p:tgtEl>
                                          <p:spTgt spid="49"/>
                                        </p:tgtEl>
                                        <p:attrNameLst>
                                          <p:attrName>style.visibility</p:attrName>
                                        </p:attrNameLst>
                                      </p:cBhvr>
                                      <p:to>
                                        <p:strVal val="hidden"/>
                                      </p:to>
                                    </p:set>
                                  </p:childTnLst>
                                </p:cTn>
                              </p:par>
                              <p:par>
                                <p:cTn id="65" presetID="1" presetClass="exit" presetSubtype="0" fill="hold" grpId="1" nodeType="withEffect">
                                  <p:stCondLst>
                                    <p:cond delay="100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xit" presetSubtype="0" fill="hold" grpId="1" nodeType="withEffect">
                                  <p:stCondLst>
                                    <p:cond delay="1000"/>
                                  </p:stCondLst>
                                  <p:childTnLst>
                                    <p:set>
                                      <p:cBhvr>
                                        <p:cTn id="68" dur="1" fill="hold">
                                          <p:stCondLst>
                                            <p:cond delay="0"/>
                                          </p:stCondLst>
                                        </p:cTn>
                                        <p:tgtEl>
                                          <p:spTgt spid="51"/>
                                        </p:tgtEl>
                                        <p:attrNameLst>
                                          <p:attrName>style.visibility</p:attrName>
                                        </p:attrNameLst>
                                      </p:cBhvr>
                                      <p:to>
                                        <p:strVal val="hidden"/>
                                      </p:to>
                                    </p:set>
                                  </p:childTnLst>
                                </p:cTn>
                              </p:par>
                              <p:par>
                                <p:cTn id="69" presetID="1" presetClass="exit" presetSubtype="0" fill="hold" nodeType="withEffect">
                                  <p:stCondLst>
                                    <p:cond delay="500"/>
                                  </p:stCondLst>
                                  <p:childTnLst>
                                    <p:set>
                                      <p:cBhvr>
                                        <p:cTn id="70" dur="1" fill="hold">
                                          <p:stCondLst>
                                            <p:cond delay="0"/>
                                          </p:stCondLst>
                                        </p:cTn>
                                        <p:tgtEl>
                                          <p:spTgt spid="35"/>
                                        </p:tgtEl>
                                        <p:attrNameLst>
                                          <p:attrName>style.visibility</p:attrName>
                                        </p:attrNameLst>
                                      </p:cBhvr>
                                      <p:to>
                                        <p:strVal val="hidden"/>
                                      </p:to>
                                    </p:set>
                                  </p:childTnLst>
                                </p:cTn>
                              </p:par>
                              <p:par>
                                <p:cTn id="71" presetID="1" presetClass="entr" presetSubtype="0" fill="hold" nodeType="withEffect">
                                  <p:stCondLst>
                                    <p:cond delay="500"/>
                                  </p:stCondLst>
                                  <p:childTnLst>
                                    <p:set>
                                      <p:cBhvr>
                                        <p:cTn id="72" dur="1" fill="hold">
                                          <p:stCondLst>
                                            <p:cond delay="0"/>
                                          </p:stCondLst>
                                        </p:cTn>
                                        <p:tgtEl>
                                          <p:spTgt spid="52"/>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73" restart="whenNotActive" fill="hold" evtFilter="cancelBubble" nodeType="interactiveSeq">
                <p:stCondLst>
                  <p:cond evt="onClick" delay="0">
                    <p:tgtEl>
                      <p:spTgt spid="42"/>
                    </p:tgtEl>
                  </p:cond>
                </p:stCondLst>
                <p:endSync evt="end" delay="0">
                  <p:rtn val="all"/>
                </p:endSync>
                <p:childTnLst>
                  <p:par>
                    <p:cTn id="74" fill="hold">
                      <p:stCondLst>
                        <p:cond delay="0"/>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42"/>
                                        </p:tgtEl>
                                        <p:attrNameLst>
                                          <p:attrName>ppt_x</p:attrName>
                                        </p:attrNameLst>
                                      </p:cBhvr>
                                      <p:tavLst>
                                        <p:tav tm="0">
                                          <p:val>
                                            <p:strVal val="ppt_x"/>
                                          </p:val>
                                        </p:tav>
                                        <p:tav tm="100000">
                                          <p:val>
                                            <p:strVal val="ppt_x"/>
                                          </p:val>
                                        </p:tav>
                                      </p:tavLst>
                                    </p:anim>
                                    <p:anim calcmode="lin" valueType="num">
                                      <p:cBhvr additive="base">
                                        <p:cTn id="78" dur="500"/>
                                        <p:tgtEl>
                                          <p:spTgt spid="42"/>
                                        </p:tgtEl>
                                        <p:attrNameLst>
                                          <p:attrName>ppt_y</p:attrName>
                                        </p:attrNameLst>
                                      </p:cBhvr>
                                      <p:tavLst>
                                        <p:tav tm="0">
                                          <p:val>
                                            <p:strVal val="ppt_y"/>
                                          </p:val>
                                        </p:tav>
                                        <p:tav tm="100000">
                                          <p:val>
                                            <p:strVal val="1+ppt_h/2"/>
                                          </p:val>
                                        </p:tav>
                                      </p:tavLst>
                                    </p:anim>
                                    <p:set>
                                      <p:cBhvr>
                                        <p:cTn id="79" dur="1" fill="hold">
                                          <p:stCondLst>
                                            <p:cond delay="499"/>
                                          </p:stCondLst>
                                        </p:cTn>
                                        <p:tgtEl>
                                          <p:spTgt spid="42"/>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47"/>
                                        </p:tgtEl>
                                        <p:attrNameLst>
                                          <p:attrName>style.visibility</p:attrName>
                                        </p:attrNameLst>
                                      </p:cBhvr>
                                      <p:to>
                                        <p:strVal val="visible"/>
                                      </p:to>
                                    </p:set>
                                  </p:childTnLst>
                                </p:cTn>
                              </p:par>
                              <p:par>
                                <p:cTn id="84" presetID="35" presetClass="path" presetSubtype="0" accel="50000" decel="50000" fill="hold" nodeType="withEffect">
                                  <p:stCondLst>
                                    <p:cond delay="0"/>
                                  </p:stCondLst>
                                  <p:childTnLst>
                                    <p:animMotion origin="layout" path="M -5.55556E-7 -4.44444E-6 L -0.75243 0.03612 " pathEditMode="relative" rAng="0" ptsTypes="AA">
                                      <p:cBhvr>
                                        <p:cTn id="85" dur="3000" fill="hold"/>
                                        <p:tgtEl>
                                          <p:spTgt spid="47"/>
                                        </p:tgtEl>
                                        <p:attrNameLst>
                                          <p:attrName>ppt_x</p:attrName>
                                          <p:attrName>ppt_y</p:attrName>
                                        </p:attrNameLst>
                                      </p:cBhvr>
                                      <p:rCtr x="-37622" y="1790"/>
                                    </p:animMotion>
                                  </p:childTnLst>
                                </p:cTn>
                              </p:par>
                              <p:par>
                                <p:cTn id="86" presetID="32" presetClass="emph" presetSubtype="0" repeatCount="indefinite" fill="hold" nodeType="withEffect">
                                  <p:stCondLst>
                                    <p:cond delay="0"/>
                                  </p:stCondLst>
                                  <p:childTnLst>
                                    <p:animRot by="120000">
                                      <p:cBhvr>
                                        <p:cTn id="87" dur="100" fill="hold">
                                          <p:stCondLst>
                                            <p:cond delay="0"/>
                                          </p:stCondLst>
                                        </p:cTn>
                                        <p:tgtEl>
                                          <p:spTgt spid="47"/>
                                        </p:tgtEl>
                                        <p:attrNameLst>
                                          <p:attrName>r</p:attrName>
                                        </p:attrNameLst>
                                      </p:cBhvr>
                                    </p:animRot>
                                    <p:animRot by="-240000">
                                      <p:cBhvr>
                                        <p:cTn id="88" dur="200" fill="hold">
                                          <p:stCondLst>
                                            <p:cond delay="200"/>
                                          </p:stCondLst>
                                        </p:cTn>
                                        <p:tgtEl>
                                          <p:spTgt spid="47"/>
                                        </p:tgtEl>
                                        <p:attrNameLst>
                                          <p:attrName>r</p:attrName>
                                        </p:attrNameLst>
                                      </p:cBhvr>
                                    </p:animRot>
                                    <p:animRot by="240000">
                                      <p:cBhvr>
                                        <p:cTn id="89" dur="200" fill="hold">
                                          <p:stCondLst>
                                            <p:cond delay="400"/>
                                          </p:stCondLst>
                                        </p:cTn>
                                        <p:tgtEl>
                                          <p:spTgt spid="47"/>
                                        </p:tgtEl>
                                        <p:attrNameLst>
                                          <p:attrName>r</p:attrName>
                                        </p:attrNameLst>
                                      </p:cBhvr>
                                    </p:animRot>
                                    <p:animRot by="-240000">
                                      <p:cBhvr>
                                        <p:cTn id="90" dur="200" fill="hold">
                                          <p:stCondLst>
                                            <p:cond delay="600"/>
                                          </p:stCondLst>
                                        </p:cTn>
                                        <p:tgtEl>
                                          <p:spTgt spid="47"/>
                                        </p:tgtEl>
                                        <p:attrNameLst>
                                          <p:attrName>r</p:attrName>
                                        </p:attrNameLst>
                                      </p:cBhvr>
                                    </p:animRot>
                                    <p:animRot by="120000">
                                      <p:cBhvr>
                                        <p:cTn id="91" dur="200" fill="hold">
                                          <p:stCondLst>
                                            <p:cond delay="800"/>
                                          </p:stCondLst>
                                        </p:cTn>
                                        <p:tgtEl>
                                          <p:spTgt spid="47"/>
                                        </p:tgtEl>
                                        <p:attrNameLst>
                                          <p:attrName>r</p:attrName>
                                        </p:attrNameLst>
                                      </p:cBhvr>
                                    </p:animRot>
                                  </p:childTnLst>
                                </p:cTn>
                              </p:par>
                            </p:childTnLst>
                          </p:cTn>
                        </p:par>
                      </p:childTnLst>
                    </p:cTn>
                  </p:par>
                </p:childTnLst>
              </p:cTn>
              <p:nextCondLst>
                <p:cond evt="onClick" delay="0">
                  <p:tgtEl>
                    <p:spTgt spid="42"/>
                  </p:tgtEl>
                </p:cond>
              </p:nextCondLst>
            </p:seq>
          </p:childTnLst>
        </p:cTn>
      </p:par>
    </p:tnLst>
    <p:bldLst>
      <p:bldP spid="50" grpId="0" animBg="1"/>
      <p:bldP spid="50" grpId="1" animBg="1"/>
      <p:bldP spid="51" grpId="0"/>
      <p:bldP spid="51"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2215341" y="1308605"/>
            <a:ext cx="8229600" cy="4551868"/>
          </a:xfrm>
          <a:prstGeom prst="rect">
            <a:avLst/>
          </a:prstGeom>
          <a:solidFill>
            <a:schemeClr val="bg1">
              <a:lumMod val="95000"/>
            </a:schemeClr>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vi-VN" altLang="en-US" sz="4000" b="1" dirty="0">
                <a:solidFill>
                  <a:srgbClr val="FF0000"/>
                </a:solidFill>
                <a:cs typeface="Arial" panose="020B0604020202020204" pitchFamily="34" charset="0"/>
              </a:rPr>
              <a:t>Tìm phương án đúng nhất:</a:t>
            </a:r>
          </a:p>
          <a:p>
            <a:pPr>
              <a:buFont typeface="Wingdings" panose="05000000000000000000" pitchFamily="2" charset="2"/>
              <a:buNone/>
            </a:pPr>
            <a:r>
              <a:rPr lang="en-US" altLang="en-US" sz="4000" b="1" i="1" dirty="0" err="1">
                <a:latin typeface="Arial" panose="020B0604020202020204" pitchFamily="34" charset="0"/>
                <a:cs typeface="Arial" panose="020B0604020202020204" pitchFamily="34" charset="0"/>
              </a:rPr>
              <a:t>Trách</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nhiệm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bảo</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vệ</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rừng</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là</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của</a:t>
            </a:r>
            <a:r>
              <a:rPr lang="en-US" altLang="en-US" sz="4000" b="1" i="1" dirty="0">
                <a:latin typeface="Arial" panose="020B0604020202020204" pitchFamily="34" charset="0"/>
                <a:cs typeface="Arial" panose="020B0604020202020204" pitchFamily="34" charset="0"/>
              </a:rPr>
              <a:t>:</a:t>
            </a:r>
          </a:p>
          <a:p>
            <a:pPr>
              <a:buFont typeface="Wingdings" panose="05000000000000000000" pitchFamily="2" charset="2"/>
              <a:buNone/>
            </a:pPr>
            <a:r>
              <a:rPr lang="vi-VN" altLang="en-US" sz="4000" b="1" i="1" dirty="0">
                <a:cs typeface="Arial" panose="020B0604020202020204" pitchFamily="34" charset="0"/>
              </a:rPr>
              <a:t>A.  Người lớn</a:t>
            </a:r>
          </a:p>
          <a:p>
            <a:pPr>
              <a:buFont typeface="Wingdings" panose="05000000000000000000" pitchFamily="2" charset="2"/>
              <a:buNone/>
            </a:pPr>
            <a:r>
              <a:rPr lang="en-US" altLang="en-US" sz="4000" b="1" i="1" dirty="0">
                <a:latin typeface="Arial" panose="020B0604020202020204" pitchFamily="34" charset="0"/>
                <a:cs typeface="Arial" panose="020B0604020202020204" pitchFamily="34" charset="0"/>
              </a:rPr>
              <a:t>B.  </a:t>
            </a:r>
            <a:r>
              <a:rPr lang="en-US" altLang="en-US" sz="4000" b="1" i="1" dirty="0" err="1">
                <a:latin typeface="Arial" panose="020B0604020202020204" pitchFamily="34" charset="0"/>
                <a:cs typeface="Arial" panose="020B0604020202020204" pitchFamily="34" charset="0"/>
              </a:rPr>
              <a:t>Thanh</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niên</a:t>
            </a:r>
            <a:r>
              <a:rPr lang="en-US" altLang="en-US" sz="4000" b="1" i="1" dirty="0">
                <a:latin typeface="Arial" panose="020B0604020202020204" pitchFamily="34" charset="0"/>
                <a:cs typeface="Arial" panose="020B0604020202020204" pitchFamily="34" charset="0"/>
              </a:rPr>
              <a:t>.</a:t>
            </a:r>
          </a:p>
          <a:p>
            <a:pPr>
              <a:buFont typeface="Wingdings" panose="05000000000000000000" pitchFamily="2" charset="2"/>
              <a:buNone/>
            </a:pPr>
            <a:r>
              <a:rPr lang="en-US" altLang="en-US" sz="4000" b="1" i="1" dirty="0">
                <a:latin typeface="Arial" panose="020B0604020202020204" pitchFamily="34" charset="0"/>
                <a:cs typeface="Arial" panose="020B0604020202020204" pitchFamily="34" charset="0"/>
              </a:rPr>
              <a:t>C.  </a:t>
            </a:r>
            <a:r>
              <a:rPr lang="en-US" altLang="en-US" sz="4000" b="1" i="1" dirty="0" err="1">
                <a:latin typeface="Arial" panose="020B0604020202020204" pitchFamily="34" charset="0"/>
                <a:cs typeface="Arial" panose="020B0604020202020204" pitchFamily="34" charset="0"/>
              </a:rPr>
              <a:t>Kiểm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lâm</a:t>
            </a:r>
            <a:r>
              <a:rPr lang="en-US" altLang="en-US" sz="4000" b="1" i="1" dirty="0">
                <a:latin typeface="Arial" panose="020B0604020202020204" pitchFamily="34" charset="0"/>
                <a:cs typeface="Arial" panose="020B0604020202020204" pitchFamily="34" charset="0"/>
              </a:rPr>
              <a:t>, </a:t>
            </a:r>
            <a:r>
              <a:rPr lang="en-US" altLang="en-US" sz="4000" b="1" i="1" dirty="0" err="1">
                <a:latin typeface="Arial" panose="020B0604020202020204" pitchFamily="34" charset="0"/>
                <a:cs typeface="Arial" panose="020B0604020202020204" pitchFamily="34" charset="0"/>
              </a:rPr>
              <a:t>công</a:t>
            </a:r>
            <a:r>
              <a:rPr lang="en-US" altLang="en-US" sz="4000" b="1" i="1" dirty="0">
                <a:latin typeface="Arial" panose="020B0604020202020204" pitchFamily="34" charset="0"/>
                <a:cs typeface="Arial" panose="020B0604020202020204" pitchFamily="34" charset="0"/>
              </a:rPr>
              <a:t> an.</a:t>
            </a:r>
          </a:p>
          <a:p>
            <a:pPr>
              <a:buFont typeface="Wingdings" panose="05000000000000000000" pitchFamily="2" charset="2"/>
              <a:buNone/>
            </a:pPr>
            <a:r>
              <a:rPr lang="vi-VN" altLang="en-US" sz="4000" b="1" i="1" dirty="0">
                <a:cs typeface="Arial" panose="020B0604020202020204" pitchFamily="34" charset="0"/>
              </a:rPr>
              <a:t>D. Tất cả mọi người.</a:t>
            </a:r>
          </a:p>
        </p:txBody>
      </p:sp>
      <p:sp>
        <p:nvSpPr>
          <p:cNvPr id="3" name="Oval 10"/>
          <p:cNvSpPr>
            <a:spLocks noChangeArrowheads="1"/>
          </p:cNvSpPr>
          <p:nvPr/>
        </p:nvSpPr>
        <p:spPr bwMode="auto">
          <a:xfrm>
            <a:off x="2215341" y="4675994"/>
            <a:ext cx="762000" cy="630238"/>
          </a:xfrm>
          <a:prstGeom prst="ellipse">
            <a:avLst/>
          </a:prstGeom>
          <a:noFill/>
          <a:ln w="57150">
            <a:solidFill>
              <a:schemeClr val="hlink"/>
            </a:solidFill>
            <a:round/>
          </a:ln>
          <a:effectLst>
            <a:prstShdw prst="shdw13" dist="53882" dir="13500000">
              <a:schemeClr val="bg2">
                <a:alpha val="50000"/>
              </a:schemeClr>
            </a:prstShdw>
          </a:effectLst>
        </p:spPr>
        <p:txBody>
          <a:bodyPr wrap="none" anchor="ctr"/>
          <a:lstStyle/>
          <a:p>
            <a:pPr algn="ctr" eaLnBrk="0" fontAlgn="base" hangingPunct="0">
              <a:spcBef>
                <a:spcPct val="0"/>
              </a:spcBef>
              <a:spcAft>
                <a:spcPct val="0"/>
              </a:spcAft>
              <a:defRPr/>
            </a:pPr>
            <a:endParaRPr lang="en-US" sz="3200">
              <a:solidFill>
                <a:srgbClr val="FFFF00"/>
              </a:solidFill>
              <a:effectLst>
                <a:outerShdw blurRad="38100" dist="38100" dir="2700000" algn="tl">
                  <a:srgbClr val="000000"/>
                </a:outerShdw>
              </a:effectLst>
              <a:latin typeface=".VnArial" panose="020B7200000000000000"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decel="50000" fill="hold">
                                          <p:stCondLst>
                                            <p:cond delay="0"/>
                                          </p:stCondLst>
                                        </p:cTn>
                                        <p:tgtEl>
                                          <p:spTgt spid="2">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xEl>
                                              <p:pRg st="0" end="0"/>
                                            </p:txEl>
                                          </p:spTgt>
                                        </p:tgtEl>
                                      </p:cBhvr>
                                    </p:animEffect>
                                  </p:childTnLst>
                                </p:cTn>
                              </p:par>
                            </p:childTnLst>
                          </p:cTn>
                        </p:par>
                        <p:par>
                          <p:cTn id="15" fill="hold">
                            <p:stCondLst>
                              <p:cond delay="1000"/>
                            </p:stCondLst>
                            <p:childTnLst>
                              <p:par>
                                <p:cTn id="16" presetID="25" presetClass="entr" presetSubtype="0" fill="hold" nodeType="after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p:cTn id="18" dur="500" decel="50000" fill="hold">
                                          <p:stCondLst>
                                            <p:cond delay="0"/>
                                          </p:stCondLst>
                                        </p:cTn>
                                        <p:tgtEl>
                                          <p:spTgt spid="2">
                                            <p:txEl>
                                              <p:pRg st="1" end="1"/>
                                            </p:txEl>
                                          </p:spTgt>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2">
                                            <p:txEl>
                                              <p:pRg st="1" end="1"/>
                                            </p:txEl>
                                          </p:spTgt>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2">
                                            <p:txEl>
                                              <p:pRg st="1" end="1"/>
                                            </p:txEl>
                                          </p:spTgt>
                                        </p:tgtEl>
                                        <p:attrNameLst>
                                          <p:attrName>ppt_w</p:attrName>
                                        </p:attrNameLst>
                                      </p:cBhvr>
                                      <p:tavLst>
                                        <p:tav tm="0">
                                          <p:val>
                                            <p:strVal val="#ppt_w*.05"/>
                                          </p:val>
                                        </p:tav>
                                        <p:tav tm="100000">
                                          <p:val>
                                            <p:strVal val="#ppt_w"/>
                                          </p:val>
                                        </p:tav>
                                      </p:tavLst>
                                    </p:anim>
                                    <p:anim calcmode="lin" valueType="num">
                                      <p:cBhvr>
                                        <p:cTn id="21" dur="1000" fill="hold"/>
                                        <p:tgtEl>
                                          <p:spTgt spid="2">
                                            <p:txEl>
                                              <p:pRg st="1" end="1"/>
                                            </p:txEl>
                                          </p:spTgt>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2">
                                            <p:txEl>
                                              <p:pRg st="1" end="1"/>
                                            </p:txEl>
                                          </p:spTgt>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2">
                                            <p:txEl>
                                              <p:pRg st="1" end="1"/>
                                            </p:txEl>
                                          </p:spTgt>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2">
                                            <p:txEl>
                                              <p:pRg st="1" end="1"/>
                                            </p:txEl>
                                          </p:spTgt>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2">
                                            <p:txEl>
                                              <p:pRg st="1" end="1"/>
                                            </p:txEl>
                                          </p:spTgt>
                                        </p:tgtEl>
                                      </p:cBhvr>
                                    </p:animEffect>
                                  </p:childTnLst>
                                </p:cTn>
                              </p:par>
                            </p:childTnLst>
                          </p:cTn>
                        </p:par>
                        <p:par>
                          <p:cTn id="26" fill="hold">
                            <p:stCondLst>
                              <p:cond delay="2000"/>
                            </p:stCondLst>
                            <p:childTnLst>
                              <p:par>
                                <p:cTn id="27" presetID="25" presetClass="entr" presetSubtype="0" fill="hold" nodeType="after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p:cTn id="29" dur="500" decel="50000" fill="hold">
                                          <p:stCondLst>
                                            <p:cond delay="0"/>
                                          </p:stCondLst>
                                        </p:cTn>
                                        <p:tgtEl>
                                          <p:spTgt spid="2">
                                            <p:txEl>
                                              <p:pRg st="2" end="2"/>
                                            </p:txEl>
                                          </p:spTgt>
                                        </p:tgtEl>
                                        <p:attrNameLst>
                                          <p:attrName>style.rotation</p:attrName>
                                        </p:attrNameLst>
                                      </p:cBhvr>
                                      <p:tavLst>
                                        <p:tav tm="0">
                                          <p:val>
                                            <p:fltVal val="-90"/>
                                          </p:val>
                                        </p:tav>
                                        <p:tav tm="100000">
                                          <p:val>
                                            <p:fltVal val="0"/>
                                          </p:val>
                                        </p:tav>
                                      </p:tavLst>
                                    </p:anim>
                                    <p:anim calcmode="lin" valueType="num">
                                      <p:cBhvr>
                                        <p:cTn id="30" dur="500" decel="50000" fill="hold">
                                          <p:stCondLst>
                                            <p:cond delay="0"/>
                                          </p:stCondLst>
                                        </p:cTn>
                                        <p:tgtEl>
                                          <p:spTgt spid="2">
                                            <p:txEl>
                                              <p:pRg st="2" end="2"/>
                                            </p:txEl>
                                          </p:spTgt>
                                        </p:tgtEl>
                                        <p:attrNameLst>
                                          <p:attrName>ppt_w</p:attrName>
                                        </p:attrNameLst>
                                      </p:cBhvr>
                                      <p:tavLst>
                                        <p:tav tm="0">
                                          <p:val>
                                            <p:strVal val="#ppt_w"/>
                                          </p:val>
                                        </p:tav>
                                        <p:tav tm="100000">
                                          <p:val>
                                            <p:strVal val="#ppt_w*.05"/>
                                          </p:val>
                                        </p:tav>
                                      </p:tavLst>
                                    </p:anim>
                                    <p:anim calcmode="lin" valueType="num">
                                      <p:cBhvr>
                                        <p:cTn id="31" dur="500" accel="50000" fill="hold">
                                          <p:stCondLst>
                                            <p:cond delay="500"/>
                                          </p:stCondLst>
                                        </p:cTn>
                                        <p:tgtEl>
                                          <p:spTgt spid="2">
                                            <p:txEl>
                                              <p:pRg st="2" end="2"/>
                                            </p:txEl>
                                          </p:spTgt>
                                        </p:tgtEl>
                                        <p:attrNameLst>
                                          <p:attrName>ppt_w</p:attrName>
                                        </p:attrNameLst>
                                      </p:cBhvr>
                                      <p:tavLst>
                                        <p:tav tm="0">
                                          <p:val>
                                            <p:strVal val="#ppt_w*.05"/>
                                          </p:val>
                                        </p:tav>
                                        <p:tav tm="100000">
                                          <p:val>
                                            <p:strVal val="#ppt_w"/>
                                          </p:val>
                                        </p:tav>
                                      </p:tavLst>
                                    </p:anim>
                                    <p:anim calcmode="lin" valueType="num">
                                      <p:cBhvr>
                                        <p:cTn id="32" dur="1000" fill="hold"/>
                                        <p:tgtEl>
                                          <p:spTgt spid="2">
                                            <p:txEl>
                                              <p:pRg st="2" end="2"/>
                                            </p:txEl>
                                          </p:spTgt>
                                        </p:tgtEl>
                                        <p:attrNameLst>
                                          <p:attrName>ppt_h</p:attrName>
                                        </p:attrNameLst>
                                      </p:cBhvr>
                                      <p:tavLst>
                                        <p:tav tm="0">
                                          <p:val>
                                            <p:strVal val="#ppt_h"/>
                                          </p:val>
                                        </p:tav>
                                        <p:tav tm="100000">
                                          <p:val>
                                            <p:strVal val="#ppt_h"/>
                                          </p:val>
                                        </p:tav>
                                      </p:tavLst>
                                    </p:anim>
                                    <p:anim calcmode="lin" valueType="num">
                                      <p:cBhvr>
                                        <p:cTn id="33" dur="500" decel="50000" fill="hold">
                                          <p:stCondLst>
                                            <p:cond delay="0"/>
                                          </p:stCondLst>
                                        </p:cTn>
                                        <p:tgtEl>
                                          <p:spTgt spid="2">
                                            <p:txEl>
                                              <p:pRg st="2" end="2"/>
                                            </p:txEl>
                                          </p:spTgt>
                                        </p:tgtEl>
                                        <p:attrNameLst>
                                          <p:attrName>ppt_x</p:attrName>
                                        </p:attrNameLst>
                                      </p:cBhvr>
                                      <p:tavLst>
                                        <p:tav tm="0">
                                          <p:val>
                                            <p:strVal val="#ppt_x+.4"/>
                                          </p:val>
                                        </p:tav>
                                        <p:tav tm="100000">
                                          <p:val>
                                            <p:strVal val="#ppt_x"/>
                                          </p:val>
                                        </p:tav>
                                      </p:tavLst>
                                    </p:anim>
                                    <p:anim calcmode="lin" valueType="num">
                                      <p:cBhvr>
                                        <p:cTn id="34" dur="500" decel="50000" fill="hold">
                                          <p:stCondLst>
                                            <p:cond delay="0"/>
                                          </p:stCondLst>
                                        </p:cTn>
                                        <p:tgtEl>
                                          <p:spTgt spid="2">
                                            <p:txEl>
                                              <p:pRg st="2" end="2"/>
                                            </p:txEl>
                                          </p:spTgt>
                                        </p:tgtEl>
                                        <p:attrNameLst>
                                          <p:attrName>ppt_y</p:attrName>
                                        </p:attrNameLst>
                                      </p:cBhvr>
                                      <p:tavLst>
                                        <p:tav tm="0">
                                          <p:val>
                                            <p:strVal val="#ppt_y-.2"/>
                                          </p:val>
                                        </p:tav>
                                        <p:tav tm="100000">
                                          <p:val>
                                            <p:strVal val="#ppt_y+.1"/>
                                          </p:val>
                                        </p:tav>
                                      </p:tavLst>
                                    </p:anim>
                                    <p:anim calcmode="lin" valueType="num">
                                      <p:cBhvr>
                                        <p:cTn id="35" dur="500" accel="50000" fill="hold">
                                          <p:stCondLst>
                                            <p:cond delay="500"/>
                                          </p:stCondLst>
                                        </p:cTn>
                                        <p:tgtEl>
                                          <p:spTgt spid="2">
                                            <p:txEl>
                                              <p:pRg st="2" end="2"/>
                                            </p:txEl>
                                          </p:spTgt>
                                        </p:tgtEl>
                                        <p:attrNameLst>
                                          <p:attrName>ppt_y</p:attrName>
                                        </p:attrNameLst>
                                      </p:cBhvr>
                                      <p:tavLst>
                                        <p:tav tm="0">
                                          <p:val>
                                            <p:strVal val="#ppt_y+.1"/>
                                          </p:val>
                                        </p:tav>
                                        <p:tav tm="100000">
                                          <p:val>
                                            <p:strVal val="#ppt_y"/>
                                          </p:val>
                                        </p:tav>
                                      </p:tavLst>
                                    </p:anim>
                                    <p:animEffect transition="in" filter="fade">
                                      <p:cBhvr>
                                        <p:cTn id="36" dur="1000" decel="50000">
                                          <p:stCondLst>
                                            <p:cond delay="0"/>
                                          </p:stCondLst>
                                        </p:cTn>
                                        <p:tgtEl>
                                          <p:spTgt spid="2">
                                            <p:txEl>
                                              <p:pRg st="2" end="2"/>
                                            </p:txEl>
                                          </p:spTgt>
                                        </p:tgtEl>
                                      </p:cBhvr>
                                    </p:animEffect>
                                  </p:childTnLst>
                                </p:cTn>
                              </p:par>
                            </p:childTnLst>
                          </p:cTn>
                        </p:par>
                        <p:par>
                          <p:cTn id="37" fill="hold">
                            <p:stCondLst>
                              <p:cond delay="3000"/>
                            </p:stCondLst>
                            <p:childTnLst>
                              <p:par>
                                <p:cTn id="38" presetID="25" presetClass="entr" presetSubtype="0" fill="hold" nodeType="afterEffect">
                                  <p:stCondLst>
                                    <p:cond delay="0"/>
                                  </p:stCondLst>
                                  <p:childTnLst>
                                    <p:set>
                                      <p:cBhvr>
                                        <p:cTn id="39" dur="1" fill="hold">
                                          <p:stCondLst>
                                            <p:cond delay="0"/>
                                          </p:stCondLst>
                                        </p:cTn>
                                        <p:tgtEl>
                                          <p:spTgt spid="2">
                                            <p:txEl>
                                              <p:pRg st="3" end="3"/>
                                            </p:txEl>
                                          </p:spTgt>
                                        </p:tgtEl>
                                        <p:attrNameLst>
                                          <p:attrName>style.visibility</p:attrName>
                                        </p:attrNameLst>
                                      </p:cBhvr>
                                      <p:to>
                                        <p:strVal val="visible"/>
                                      </p:to>
                                    </p:set>
                                    <p:anim calcmode="lin" valueType="num">
                                      <p:cBhvr>
                                        <p:cTn id="40" dur="500" decel="50000" fill="hold">
                                          <p:stCondLst>
                                            <p:cond delay="0"/>
                                          </p:stCondLst>
                                        </p:cTn>
                                        <p:tgtEl>
                                          <p:spTgt spid="2">
                                            <p:txEl>
                                              <p:pRg st="3" end="3"/>
                                            </p:txEl>
                                          </p:spTgt>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2">
                                            <p:txEl>
                                              <p:pRg st="3" end="3"/>
                                            </p:txEl>
                                          </p:spTgt>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2">
                                            <p:txEl>
                                              <p:pRg st="3" end="3"/>
                                            </p:txEl>
                                          </p:spTgt>
                                        </p:tgtEl>
                                        <p:attrNameLst>
                                          <p:attrName>ppt_w</p:attrName>
                                        </p:attrNameLst>
                                      </p:cBhvr>
                                      <p:tavLst>
                                        <p:tav tm="0">
                                          <p:val>
                                            <p:strVal val="#ppt_w*.05"/>
                                          </p:val>
                                        </p:tav>
                                        <p:tav tm="100000">
                                          <p:val>
                                            <p:strVal val="#ppt_w"/>
                                          </p:val>
                                        </p:tav>
                                      </p:tavLst>
                                    </p:anim>
                                    <p:anim calcmode="lin" valueType="num">
                                      <p:cBhvr>
                                        <p:cTn id="43" dur="1000" fill="hold"/>
                                        <p:tgtEl>
                                          <p:spTgt spid="2">
                                            <p:txEl>
                                              <p:pRg st="3" end="3"/>
                                            </p:txEl>
                                          </p:spTgt>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2">
                                            <p:txEl>
                                              <p:pRg st="3" end="3"/>
                                            </p:txEl>
                                          </p:spTgt>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2">
                                            <p:txEl>
                                              <p:pRg st="3" end="3"/>
                                            </p:txEl>
                                          </p:spTgt>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2">
                                            <p:txEl>
                                              <p:pRg st="3" end="3"/>
                                            </p:txEl>
                                          </p:spTgt>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2">
                                            <p:txEl>
                                              <p:pRg st="3" end="3"/>
                                            </p:txEl>
                                          </p:spTgt>
                                        </p:tgtEl>
                                      </p:cBhvr>
                                    </p:animEffect>
                                  </p:childTnLst>
                                </p:cTn>
                              </p:par>
                            </p:childTnLst>
                          </p:cTn>
                        </p:par>
                        <p:par>
                          <p:cTn id="48" fill="hold">
                            <p:stCondLst>
                              <p:cond delay="4000"/>
                            </p:stCondLst>
                            <p:childTnLst>
                              <p:par>
                                <p:cTn id="49" presetID="25" presetClass="entr" presetSubtype="0" fill="hold" nodeType="after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 calcmode="lin" valueType="num">
                                      <p:cBhvr>
                                        <p:cTn id="51" dur="500" decel="50000" fill="hold">
                                          <p:stCondLst>
                                            <p:cond delay="0"/>
                                          </p:stCondLst>
                                        </p:cTn>
                                        <p:tgtEl>
                                          <p:spTgt spid="2">
                                            <p:txEl>
                                              <p:pRg st="4" end="4"/>
                                            </p:txEl>
                                          </p:spTgt>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2">
                                            <p:txEl>
                                              <p:pRg st="4" end="4"/>
                                            </p:txEl>
                                          </p:spTgt>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2">
                                            <p:txEl>
                                              <p:pRg st="4" end="4"/>
                                            </p:txEl>
                                          </p:spTgt>
                                        </p:tgtEl>
                                        <p:attrNameLst>
                                          <p:attrName>ppt_w</p:attrName>
                                        </p:attrNameLst>
                                      </p:cBhvr>
                                      <p:tavLst>
                                        <p:tav tm="0">
                                          <p:val>
                                            <p:strVal val="#ppt_w*.05"/>
                                          </p:val>
                                        </p:tav>
                                        <p:tav tm="100000">
                                          <p:val>
                                            <p:strVal val="#ppt_w"/>
                                          </p:val>
                                        </p:tav>
                                      </p:tavLst>
                                    </p:anim>
                                    <p:anim calcmode="lin" valueType="num">
                                      <p:cBhvr>
                                        <p:cTn id="54" dur="1000" fill="hold"/>
                                        <p:tgtEl>
                                          <p:spTgt spid="2">
                                            <p:txEl>
                                              <p:pRg st="4" end="4"/>
                                            </p:txEl>
                                          </p:spTgt>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2">
                                            <p:txEl>
                                              <p:pRg st="4" end="4"/>
                                            </p:txEl>
                                          </p:spTgt>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2">
                                            <p:txEl>
                                              <p:pRg st="4" end="4"/>
                                            </p:txEl>
                                          </p:spTgt>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2">
                                            <p:txEl>
                                              <p:pRg st="4" end="4"/>
                                            </p:txEl>
                                          </p:spTgt>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2">
                                            <p:txEl>
                                              <p:pRg st="4" end="4"/>
                                            </p:txEl>
                                          </p:spTgt>
                                        </p:tgtEl>
                                      </p:cBhvr>
                                    </p:animEffect>
                                  </p:childTnLst>
                                </p:cTn>
                              </p:par>
                            </p:childTnLst>
                          </p:cTn>
                        </p:par>
                        <p:par>
                          <p:cTn id="59" fill="hold">
                            <p:stCondLst>
                              <p:cond delay="5000"/>
                            </p:stCondLst>
                            <p:childTnLst>
                              <p:par>
                                <p:cTn id="60" presetID="25" presetClass="entr" presetSubtype="0" fill="hold" nodeType="afterEffect">
                                  <p:stCondLst>
                                    <p:cond delay="0"/>
                                  </p:stCondLst>
                                  <p:childTnLst>
                                    <p:set>
                                      <p:cBhvr>
                                        <p:cTn id="61" dur="1" fill="hold">
                                          <p:stCondLst>
                                            <p:cond delay="0"/>
                                          </p:stCondLst>
                                        </p:cTn>
                                        <p:tgtEl>
                                          <p:spTgt spid="2">
                                            <p:txEl>
                                              <p:pRg st="5" end="5"/>
                                            </p:txEl>
                                          </p:spTgt>
                                        </p:tgtEl>
                                        <p:attrNameLst>
                                          <p:attrName>style.visibility</p:attrName>
                                        </p:attrNameLst>
                                      </p:cBhvr>
                                      <p:to>
                                        <p:strVal val="visible"/>
                                      </p:to>
                                    </p:set>
                                    <p:anim calcmode="lin" valueType="num">
                                      <p:cBhvr>
                                        <p:cTn id="62" dur="500" decel="50000" fill="hold">
                                          <p:stCondLst>
                                            <p:cond delay="0"/>
                                          </p:stCondLst>
                                        </p:cTn>
                                        <p:tgtEl>
                                          <p:spTgt spid="2">
                                            <p:txEl>
                                              <p:pRg st="5" end="5"/>
                                            </p:txEl>
                                          </p:spTgt>
                                        </p:tgtEl>
                                        <p:attrNameLst>
                                          <p:attrName>style.rotation</p:attrName>
                                        </p:attrNameLst>
                                      </p:cBhvr>
                                      <p:tavLst>
                                        <p:tav tm="0">
                                          <p:val>
                                            <p:fltVal val="-90"/>
                                          </p:val>
                                        </p:tav>
                                        <p:tav tm="100000">
                                          <p:val>
                                            <p:fltVal val="0"/>
                                          </p:val>
                                        </p:tav>
                                      </p:tavLst>
                                    </p:anim>
                                    <p:anim calcmode="lin" valueType="num">
                                      <p:cBhvr>
                                        <p:cTn id="63" dur="500" decel="50000" fill="hold">
                                          <p:stCondLst>
                                            <p:cond delay="0"/>
                                          </p:stCondLst>
                                        </p:cTn>
                                        <p:tgtEl>
                                          <p:spTgt spid="2">
                                            <p:txEl>
                                              <p:pRg st="5" end="5"/>
                                            </p:txEl>
                                          </p:spTgt>
                                        </p:tgtEl>
                                        <p:attrNameLst>
                                          <p:attrName>ppt_w</p:attrName>
                                        </p:attrNameLst>
                                      </p:cBhvr>
                                      <p:tavLst>
                                        <p:tav tm="0">
                                          <p:val>
                                            <p:strVal val="#ppt_w"/>
                                          </p:val>
                                        </p:tav>
                                        <p:tav tm="100000">
                                          <p:val>
                                            <p:strVal val="#ppt_w*.05"/>
                                          </p:val>
                                        </p:tav>
                                      </p:tavLst>
                                    </p:anim>
                                    <p:anim calcmode="lin" valueType="num">
                                      <p:cBhvr>
                                        <p:cTn id="64" dur="500" accel="50000" fill="hold">
                                          <p:stCondLst>
                                            <p:cond delay="500"/>
                                          </p:stCondLst>
                                        </p:cTn>
                                        <p:tgtEl>
                                          <p:spTgt spid="2">
                                            <p:txEl>
                                              <p:pRg st="5" end="5"/>
                                            </p:txEl>
                                          </p:spTgt>
                                        </p:tgtEl>
                                        <p:attrNameLst>
                                          <p:attrName>ppt_w</p:attrName>
                                        </p:attrNameLst>
                                      </p:cBhvr>
                                      <p:tavLst>
                                        <p:tav tm="0">
                                          <p:val>
                                            <p:strVal val="#ppt_w*.05"/>
                                          </p:val>
                                        </p:tav>
                                        <p:tav tm="100000">
                                          <p:val>
                                            <p:strVal val="#ppt_w"/>
                                          </p:val>
                                        </p:tav>
                                      </p:tavLst>
                                    </p:anim>
                                    <p:anim calcmode="lin" valueType="num">
                                      <p:cBhvr>
                                        <p:cTn id="65" dur="1000" fill="hold"/>
                                        <p:tgtEl>
                                          <p:spTgt spid="2">
                                            <p:txEl>
                                              <p:pRg st="5" end="5"/>
                                            </p:txEl>
                                          </p:spTgt>
                                        </p:tgtEl>
                                        <p:attrNameLst>
                                          <p:attrName>ppt_h</p:attrName>
                                        </p:attrNameLst>
                                      </p:cBhvr>
                                      <p:tavLst>
                                        <p:tav tm="0">
                                          <p:val>
                                            <p:strVal val="#ppt_h"/>
                                          </p:val>
                                        </p:tav>
                                        <p:tav tm="100000">
                                          <p:val>
                                            <p:strVal val="#ppt_h"/>
                                          </p:val>
                                        </p:tav>
                                      </p:tavLst>
                                    </p:anim>
                                    <p:anim calcmode="lin" valueType="num">
                                      <p:cBhvr>
                                        <p:cTn id="66" dur="500" decel="50000" fill="hold">
                                          <p:stCondLst>
                                            <p:cond delay="0"/>
                                          </p:stCondLst>
                                        </p:cTn>
                                        <p:tgtEl>
                                          <p:spTgt spid="2">
                                            <p:txEl>
                                              <p:pRg st="5" end="5"/>
                                            </p:txEl>
                                          </p:spTgt>
                                        </p:tgtEl>
                                        <p:attrNameLst>
                                          <p:attrName>ppt_x</p:attrName>
                                        </p:attrNameLst>
                                      </p:cBhvr>
                                      <p:tavLst>
                                        <p:tav tm="0">
                                          <p:val>
                                            <p:strVal val="#ppt_x+.4"/>
                                          </p:val>
                                        </p:tav>
                                        <p:tav tm="100000">
                                          <p:val>
                                            <p:strVal val="#ppt_x"/>
                                          </p:val>
                                        </p:tav>
                                      </p:tavLst>
                                    </p:anim>
                                    <p:anim calcmode="lin" valueType="num">
                                      <p:cBhvr>
                                        <p:cTn id="67" dur="500" decel="50000" fill="hold">
                                          <p:stCondLst>
                                            <p:cond delay="0"/>
                                          </p:stCondLst>
                                        </p:cTn>
                                        <p:tgtEl>
                                          <p:spTgt spid="2">
                                            <p:txEl>
                                              <p:pRg st="5" end="5"/>
                                            </p:txEl>
                                          </p:spTgt>
                                        </p:tgtEl>
                                        <p:attrNameLst>
                                          <p:attrName>ppt_y</p:attrName>
                                        </p:attrNameLst>
                                      </p:cBhvr>
                                      <p:tavLst>
                                        <p:tav tm="0">
                                          <p:val>
                                            <p:strVal val="#ppt_y-.2"/>
                                          </p:val>
                                        </p:tav>
                                        <p:tav tm="100000">
                                          <p:val>
                                            <p:strVal val="#ppt_y+.1"/>
                                          </p:val>
                                        </p:tav>
                                      </p:tavLst>
                                    </p:anim>
                                    <p:anim calcmode="lin" valueType="num">
                                      <p:cBhvr>
                                        <p:cTn id="68" dur="500" accel="50000" fill="hold">
                                          <p:stCondLst>
                                            <p:cond delay="500"/>
                                          </p:stCondLst>
                                        </p:cTn>
                                        <p:tgtEl>
                                          <p:spTgt spid="2">
                                            <p:txEl>
                                              <p:pRg st="5" end="5"/>
                                            </p:txEl>
                                          </p:spTgt>
                                        </p:tgtEl>
                                        <p:attrNameLst>
                                          <p:attrName>ppt_y</p:attrName>
                                        </p:attrNameLst>
                                      </p:cBhvr>
                                      <p:tavLst>
                                        <p:tav tm="0">
                                          <p:val>
                                            <p:strVal val="#ppt_y+.1"/>
                                          </p:val>
                                        </p:tav>
                                        <p:tav tm="100000">
                                          <p:val>
                                            <p:strVal val="#ppt_y"/>
                                          </p:val>
                                        </p:tav>
                                      </p:tavLst>
                                    </p:anim>
                                    <p:animEffect transition="in" filter="fade">
                                      <p:cBhvr>
                                        <p:cTn id="69" dur="1000" decel="50000">
                                          <p:stCondLst>
                                            <p:cond delay="0"/>
                                          </p:stCondLst>
                                        </p:cTn>
                                        <p:tgtEl>
                                          <p:spTgt spid="2">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0" presetClass="entr" presetSubtype="0" fill="hold" grpId="0" nodeType="click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edge">
                                      <p:cBhvr>
                                        <p:cTn id="7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2966795"/>
            <a:ext cx="10058400" cy="3891205"/>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61486">
            <a:off x="-1556639" y="903018"/>
            <a:ext cx="1394378" cy="1265486"/>
          </a:xfrm>
          <a:prstGeom prst="rect">
            <a:avLst/>
          </a:prstGeom>
        </p:spPr>
      </p:pic>
      <p:sp>
        <p:nvSpPr>
          <p:cNvPr id="9" name="矩形: 一个圆顶角，剪去另一个顶角 8"/>
          <p:cNvSpPr/>
          <p:nvPr/>
        </p:nvSpPr>
        <p:spPr>
          <a:xfrm>
            <a:off x="1454967" y="1775766"/>
            <a:ext cx="9747682" cy="2689933"/>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p:cNvSpPr txBox="1"/>
          <p:nvPr/>
        </p:nvSpPr>
        <p:spPr>
          <a:xfrm>
            <a:off x="2753385" y="2397457"/>
            <a:ext cx="6871240" cy="1446550"/>
          </a:xfrm>
          <a:prstGeom prst="rect">
            <a:avLst/>
          </a:prstGeom>
          <a:noFill/>
        </p:spPr>
        <p:txBody>
          <a:bodyPr wrap="none" rtlCol="0">
            <a:spAutoFit/>
          </a:bodyPr>
          <a:lstStyle/>
          <a:p>
            <a:r>
              <a:rPr lang="en-US" altLang="zh-CN" sz="8800" b="1" dirty="0">
                <a:solidFill>
                  <a:schemeClr val="accent2">
                    <a:lumMod val="50000"/>
                  </a:schemeClr>
                </a:solidFill>
                <a:effectLst>
                  <a:glow rad="1905000">
                    <a:schemeClr val="bg1">
                      <a:alpha val="40000"/>
                    </a:schemeClr>
                  </a:glow>
                </a:effectLst>
                <a:latin typeface="Arial" panose="020B0604020202020204" pitchFamily="34" charset="0"/>
                <a:ea typeface="幼圆" panose="02010509060101010101" pitchFamily="49" charset="-122"/>
                <a:cs typeface="Arial" panose="020B0604020202020204" pitchFamily="34" charset="0"/>
              </a:rPr>
              <a:t>THANK YOU</a:t>
            </a:r>
            <a:endParaRPr lang="zh-CN" altLang="en-US" sz="8800" b="1" dirty="0">
              <a:solidFill>
                <a:schemeClr val="accent2">
                  <a:lumMod val="50000"/>
                </a:schemeClr>
              </a:solidFill>
              <a:effectLst>
                <a:glow rad="1905000">
                  <a:schemeClr val="bg1">
                    <a:alpha val="40000"/>
                  </a:schemeClr>
                </a:glow>
              </a:effectLst>
              <a:latin typeface="Arial" panose="020B0604020202020204" pitchFamily="34" charset="0"/>
              <a:ea typeface="幼圆" panose="02010509060101010101" pitchFamily="49" charset="-122"/>
              <a:cs typeface="Arial" panose="020B0604020202020204" pitchFamily="34" charset="0"/>
            </a:endParaRPr>
          </a:p>
        </p:txBody>
      </p:sp>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6" presetClass="emph" presetSubtype="0" repeatCount="indefinite" autoRev="1" fill="hold" nodeType="withEffect">
                                  <p:stCondLst>
                                    <p:cond delay="500"/>
                                  </p:stCondLst>
                                  <p:childTnLst>
                                    <p:animScale>
                                      <p:cBhvr>
                                        <p:cTn id="9" dur="1500" fill="hold"/>
                                        <p:tgtEl>
                                          <p:spTgt spid="7"/>
                                        </p:tgtEl>
                                      </p:cBhvr>
                                      <p:by x="108000" y="108000"/>
                                    </p:animScale>
                                  </p:childTnLst>
                                </p:cTn>
                              </p:par>
                              <p:par>
                                <p:cTn id="10" presetID="8" presetClass="emph" presetSubtype="0" repeatCount="indefinite" autoRev="1" fill="hold" nodeType="withEffect">
                                  <p:stCondLst>
                                    <p:cond delay="500"/>
                                  </p:stCondLst>
                                  <p:childTnLst>
                                    <p:animRot by="900000">
                                      <p:cBhvr>
                                        <p:cTn id="11" dur="1500" fill="hold"/>
                                        <p:tgtEl>
                                          <p:spTgt spid="7"/>
                                        </p:tgtEl>
                                        <p:attrNameLst>
                                          <p:attrName>r</p:attrName>
                                        </p:attrNameLst>
                                      </p:cBhvr>
                                    </p:animRot>
                                  </p:childTnLst>
                                </p:cTn>
                              </p:par>
                              <p:par>
                                <p:cTn id="12" presetID="10" presetClass="entr" presetSubtype="0"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0" presetClass="path" presetSubtype="0" accel="50000" decel="50000" fill="hold" nodeType="withEffect">
                                  <p:stCondLst>
                                    <p:cond delay="750"/>
                                  </p:stCondLst>
                                  <p:childTnLst>
                                    <p:animMotion origin="layout" path="M 3.75E-6 -1.48148E-6 L 3.75E-6 0.00023 C 0.00416 -0.00208 0.0082 -0.0044 0.0125 -0.00625 C 0.02708 -0.0125 0.0526 -0.00671 0.06172 -0.00625 C 0.06328 -0.00555 0.06497 -0.00463 0.06666 -0.00417 C 0.07734 -0.00162 0.09088 -0.00116 0.1013 -1.48148E-6 C 0.10625 0.00046 0.11119 0.00139 0.11601 0.00208 C 0.12044 0.00371 0.12252 0.00486 0.12721 0.00602 C 0.13125 0.00718 0.13919 0.00857 0.14323 0.01019 C 0.14466 0.01065 0.1457 0.01181 0.147 0.01227 C 0.14908 0.01296 0.15117 0.01343 0.15312 0.01435 C 0.15442 0.01482 0.1556 0.01574 0.1569 0.01644 C 0.15898 0.01713 0.16106 0.01759 0.16302 0.01829 C 0.16432 0.01898 0.16562 0.01991 0.16679 0.02037 C 0.18359 0.02593 0.17734 0.02292 0.19023 0.02662 C 0.19961 0.02917 0.19362 0.02847 0.2039 0.03079 C 0.22656 0.03565 0.2052 0.03009 0.22252 0.03472 C 0.23489 0.04167 0.22096 0.03449 0.25208 0.04097 C 0.2677 0.04421 0.25859 0.04259 0.27929 0.04514 C 0.28945 0.04931 0.28125 0.0463 0.29908 0.04908 C 0.30286 0.04977 0.30651 0.05023 0.31028 0.05116 C 0.31237 0.05162 0.31432 0.05278 0.3164 0.05324 C 0.32252 0.05417 0.32877 0.05463 0.33502 0.05533 C 0.35117 0.05903 0.35013 0.05949 0.37461 0.05949 C 0.40338 0.05949 0.43216 0.0581 0.46106 0.05741 C 0.46315 0.05671 0.4651 0.05579 0.46718 0.05533 C 0.47174 0.05417 0.48411 0.05185 0.48828 0.05116 C 0.49153 0.04977 0.49622 0.04769 0.49948 0.04699 C 0.5039 0.04607 0.50859 0.0456 0.51302 0.04514 C 0.525 0.04005 0.51953 0.04213 0.52903 0.03889 C 0.54895 0.0257 0.52031 0.04398 0.5427 0.03264 C 0.5444 0.03195 0.54596 0.02963 0.54765 0.02871 C 0.54974 0.02755 0.55182 0.02732 0.5539 0.02662 C 0.55716 0.02523 0.56028 0.02338 0.56367 0.02246 C 0.56614 0.02176 0.56875 0.0213 0.57122 0.02037 C 0.57291 0.01991 0.57448 0.01921 0.57604 0.01829 C 0.57734 0.01783 0.57864 0.0169 0.57981 0.01644 C 0.58229 0.01551 0.58476 0.01505 0.58724 0.01435 C 0.58893 0.01366 0.59049 0.0125 0.59218 0.01227 C 0.59713 0.01111 0.60208 0.01088 0.60703 0.01019 C 0.61849 0.00533 0.60468 0.01065 0.62565 0.00602 C 0.62734 0.00579 0.62877 0.00463 0.63047 0.00394 C 0.6345 0.00255 0.6388 0.00139 0.64297 -1.48148E-6 C 0.64492 -0.00069 0.647 -0.00185 0.64908 -0.00208 C 0.68333 -0.00856 0.64049 -0.00046 0.66888 -0.00625 C 0.67252 -0.00694 0.6763 -0.00764 0.67994 -0.00833 C 0.68268 -0.00879 0.69869 -0.01227 0.70104 -0.01227 C 0.71471 -0.01296 0.72812 -0.01227 0.74192 -0.01227 " pathEditMode="relative" rAng="0" ptsTypes="AAAAAAAAAAAAAAAAAAAAAAAAAAAAAAAAAAAAAAAAAAAAAAAA">
                                      <p:cBhvr>
                                        <p:cTn id="16" dur="3000" fill="hold"/>
                                        <p:tgtEl>
                                          <p:spTgt spid="7"/>
                                        </p:tgtEl>
                                        <p:attrNameLst>
                                          <p:attrName>ppt_x</p:attrName>
                                          <p:attrName>ppt_y</p:attrName>
                                        </p:attrNameLst>
                                      </p:cBhvr>
                                      <p:rCtr x="37096" y="2338"/>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290">
                                          <p:stCondLst>
                                            <p:cond delay="0"/>
                                          </p:stCondLst>
                                        </p:cTn>
                                        <p:tgtEl>
                                          <p:spTgt spid="11"/>
                                        </p:tgtEl>
                                      </p:cBhvr>
                                    </p:animEffect>
                                    <p:anim calcmode="lin" valueType="num">
                                      <p:cBhvr>
                                        <p:cTn id="27" dur="911"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332"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332" tmFilter="0, 0; 0.125,0.2665; 0.25,0.4; 0.375,0.465; 0.5,0.5;  0.625,0.535; 0.75,0.6; 0.875,0.7335; 1,1">
                                          <p:stCondLst>
                                            <p:cond delay="332"/>
                                          </p:stCondLst>
                                        </p:cTn>
                                        <p:tgtEl>
                                          <p:spTgt spid="11"/>
                                        </p:tgtEl>
                                        <p:attrNameLst>
                                          <p:attrName>ppt_y</p:attrName>
                                        </p:attrNameLst>
                                      </p:cBhvr>
                                      <p:tavLst>
                                        <p:tav tm="0" fmla="#ppt_y-sin(pi*$)/9">
                                          <p:val>
                                            <p:fltVal val="0"/>
                                          </p:val>
                                        </p:tav>
                                        <p:tav tm="100000">
                                          <p:val>
                                            <p:fltVal val="1"/>
                                          </p:val>
                                        </p:tav>
                                      </p:tavLst>
                                    </p:anim>
                                    <p:anim calcmode="lin" valueType="num">
                                      <p:cBhvr>
                                        <p:cTn id="30" dur="166" tmFilter="0, 0; 0.125,0.2665; 0.25,0.4; 0.375,0.465; 0.5,0.5;  0.625,0.535; 0.75,0.6; 0.875,0.7335; 1,1">
                                          <p:stCondLst>
                                            <p:cond delay="662"/>
                                          </p:stCondLst>
                                        </p:cTn>
                                        <p:tgtEl>
                                          <p:spTgt spid="11"/>
                                        </p:tgtEl>
                                        <p:attrNameLst>
                                          <p:attrName>ppt_y</p:attrName>
                                        </p:attrNameLst>
                                      </p:cBhvr>
                                      <p:tavLst>
                                        <p:tav tm="0" fmla="#ppt_y-sin(pi*$)/27">
                                          <p:val>
                                            <p:fltVal val="0"/>
                                          </p:val>
                                        </p:tav>
                                        <p:tav tm="100000">
                                          <p:val>
                                            <p:fltVal val="1"/>
                                          </p:val>
                                        </p:tav>
                                      </p:tavLst>
                                    </p:anim>
                                    <p:anim calcmode="lin" valueType="num">
                                      <p:cBhvr>
                                        <p:cTn id="31" dur="82" tmFilter="0, 0; 0.125,0.2665; 0.25,0.4; 0.375,0.465; 0.5,0.5;  0.625,0.535; 0.75,0.6; 0.875,0.7335; 1,1">
                                          <p:stCondLst>
                                            <p:cond delay="828"/>
                                          </p:stCondLst>
                                        </p:cTn>
                                        <p:tgtEl>
                                          <p:spTgt spid="11"/>
                                        </p:tgtEl>
                                        <p:attrNameLst>
                                          <p:attrName>ppt_y</p:attrName>
                                        </p:attrNameLst>
                                      </p:cBhvr>
                                      <p:tavLst>
                                        <p:tav tm="0" fmla="#ppt_y-sin(pi*$)/81">
                                          <p:val>
                                            <p:fltVal val="0"/>
                                          </p:val>
                                        </p:tav>
                                        <p:tav tm="100000">
                                          <p:val>
                                            <p:fltVal val="1"/>
                                          </p:val>
                                        </p:tav>
                                      </p:tavLst>
                                    </p:anim>
                                    <p:animScale>
                                      <p:cBhvr>
                                        <p:cTn id="32" dur="13">
                                          <p:stCondLst>
                                            <p:cond delay="325"/>
                                          </p:stCondLst>
                                        </p:cTn>
                                        <p:tgtEl>
                                          <p:spTgt spid="11"/>
                                        </p:tgtEl>
                                      </p:cBhvr>
                                      <p:to x="100000" y="60000"/>
                                    </p:animScale>
                                    <p:animScale>
                                      <p:cBhvr>
                                        <p:cTn id="33" dur="83" decel="50000">
                                          <p:stCondLst>
                                            <p:cond delay="338"/>
                                          </p:stCondLst>
                                        </p:cTn>
                                        <p:tgtEl>
                                          <p:spTgt spid="11"/>
                                        </p:tgtEl>
                                      </p:cBhvr>
                                      <p:to x="100000" y="100000"/>
                                    </p:animScale>
                                    <p:animScale>
                                      <p:cBhvr>
                                        <p:cTn id="34" dur="13">
                                          <p:stCondLst>
                                            <p:cond delay="656"/>
                                          </p:stCondLst>
                                        </p:cTn>
                                        <p:tgtEl>
                                          <p:spTgt spid="11"/>
                                        </p:tgtEl>
                                      </p:cBhvr>
                                      <p:to x="100000" y="80000"/>
                                    </p:animScale>
                                    <p:animScale>
                                      <p:cBhvr>
                                        <p:cTn id="35" dur="83" decel="50000">
                                          <p:stCondLst>
                                            <p:cond delay="669"/>
                                          </p:stCondLst>
                                        </p:cTn>
                                        <p:tgtEl>
                                          <p:spTgt spid="11"/>
                                        </p:tgtEl>
                                      </p:cBhvr>
                                      <p:to x="100000" y="100000"/>
                                    </p:animScale>
                                    <p:animScale>
                                      <p:cBhvr>
                                        <p:cTn id="36" dur="13">
                                          <p:stCondLst>
                                            <p:cond delay="821"/>
                                          </p:stCondLst>
                                        </p:cTn>
                                        <p:tgtEl>
                                          <p:spTgt spid="11"/>
                                        </p:tgtEl>
                                      </p:cBhvr>
                                      <p:to x="100000" y="90000"/>
                                    </p:animScale>
                                    <p:animScale>
                                      <p:cBhvr>
                                        <p:cTn id="37" dur="83" decel="50000">
                                          <p:stCondLst>
                                            <p:cond delay="834"/>
                                          </p:stCondLst>
                                        </p:cTn>
                                        <p:tgtEl>
                                          <p:spTgt spid="11"/>
                                        </p:tgtEl>
                                      </p:cBhvr>
                                      <p:to x="100000" y="100000"/>
                                    </p:animScale>
                                    <p:animScale>
                                      <p:cBhvr>
                                        <p:cTn id="38" dur="13">
                                          <p:stCondLst>
                                            <p:cond delay="904"/>
                                          </p:stCondLst>
                                        </p:cTn>
                                        <p:tgtEl>
                                          <p:spTgt spid="11"/>
                                        </p:tgtEl>
                                      </p:cBhvr>
                                      <p:to x="100000" y="95000"/>
                                    </p:animScale>
                                    <p:animScale>
                                      <p:cBhvr>
                                        <p:cTn id="39" dur="83" decel="50000">
                                          <p:stCondLst>
                                            <p:cond delay="917"/>
                                          </p:stCondLst>
                                        </p:cTn>
                                        <p:tgtEl>
                                          <p:spTgt spid="11"/>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6" presetClass="emph" presetSubtype="0" fill="hold" grpId="1" nodeType="clickEffect">
                                  <p:stCondLst>
                                    <p:cond delay="0"/>
                                  </p:stCondLst>
                                  <p:childTnLst>
                                    <p:animEffect transition="out" filter="fade">
                                      <p:cBhvr>
                                        <p:cTn id="43" dur="750" tmFilter="0, 0; .2, .5; .8, .5; 1, 0"/>
                                        <p:tgtEl>
                                          <p:spTgt spid="11"/>
                                        </p:tgtEl>
                                      </p:cBhvr>
                                    </p:animEffect>
                                    <p:animScale>
                                      <p:cBhvr>
                                        <p:cTn id="44" dur="375"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41598" y="1176174"/>
            <a:ext cx="6908803" cy="1077218"/>
          </a:xfrm>
          <a:prstGeom prst="rect">
            <a:avLst/>
          </a:prstGeom>
          <a:noFill/>
        </p:spPr>
        <p:txBody>
          <a:bodyPr wrap="square" rtlCol="0">
            <a:spAutoFit/>
          </a:bodyPr>
          <a:lstStyle/>
          <a:p>
            <a:pPr algn="ctr" defTabSz="1219200"/>
            <a:r>
              <a:rPr lang="en-US" sz="3200" dirty="0" err="1">
                <a:solidFill>
                  <a:srgbClr val="008000"/>
                </a:solidFill>
                <a:latin typeface="Arial" panose="020B0604020202020204" pitchFamily="34" charset="0"/>
                <a:cs typeface="Arial" panose="020B0604020202020204" pitchFamily="34" charset="0"/>
              </a:rPr>
              <a:t>Bài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thơ</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Hành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trình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của</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bầy</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o</a:t>
            </a:r>
            <a:r>
              <a:rPr lang="en-US" sz="3200" dirty="0" err="1" smtClean="0">
                <a:solidFill>
                  <a:srgbClr val="008000"/>
                </a:solidFill>
                <a:latin typeface="Arial" panose="020B0604020202020204" pitchFamily="34" charset="0"/>
                <a:cs typeface="Arial" panose="020B0604020202020204" pitchFamily="34" charset="0"/>
              </a:rPr>
              <a:t>ng</a:t>
            </a:r>
            <a:r>
              <a:rPr lang="en-US" sz="3200" dirty="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đọc</a:t>
            </a:r>
            <a:r>
              <a:rPr lang="en-US" sz="3200" dirty="0" smtClean="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thuộc</a:t>
            </a:r>
            <a:r>
              <a:rPr lang="en-US" sz="3200" dirty="0" smtClean="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lòng</a:t>
            </a:r>
            <a:r>
              <a:rPr lang="en-US" sz="3200" dirty="0" smtClean="0">
                <a:solidFill>
                  <a:srgbClr val="008000"/>
                </a:solidFill>
                <a:latin typeface="Arial" panose="020B0604020202020204" pitchFamily="34" charset="0"/>
                <a:cs typeface="Arial" panose="020B0604020202020204" pitchFamily="34" charset="0"/>
              </a:rPr>
              <a:t> 2 </a:t>
            </a:r>
            <a:r>
              <a:rPr lang="en-US" sz="3200" dirty="0" err="1" smtClean="0">
                <a:solidFill>
                  <a:srgbClr val="008000"/>
                </a:solidFill>
                <a:latin typeface="Arial" panose="020B0604020202020204" pitchFamily="34" charset="0"/>
                <a:cs typeface="Arial" panose="020B0604020202020204" pitchFamily="34" charset="0"/>
              </a:rPr>
              <a:t>khổ</a:t>
            </a:r>
            <a:r>
              <a:rPr lang="en-US" sz="3200" dirty="0" smtClean="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thơ</a:t>
            </a:r>
            <a:r>
              <a:rPr lang="en-US" sz="3200" dirty="0" smtClean="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cuối</a:t>
            </a:r>
            <a:r>
              <a:rPr lang="en-US" sz="3200" dirty="0" smtClean="0">
                <a:solidFill>
                  <a:srgbClr val="008000"/>
                </a:solidFill>
                <a:latin typeface="Arial" panose="020B0604020202020204" pitchFamily="34" charset="0"/>
                <a:cs typeface="Arial" panose="020B0604020202020204" pitchFamily="34" charset="0"/>
              </a:rPr>
              <a:t>?</a:t>
            </a:r>
            <a:endParaRPr lang="en-US" sz="3200" dirty="0">
              <a:solidFill>
                <a:srgbClr val="008000"/>
              </a:solidFill>
              <a:latin typeface="Arial" panose="020B0604020202020204" pitchFamily="34" charset="0"/>
              <a:cs typeface="Arial" panose="020B0604020202020204" pitchFamily="34" charset="0"/>
            </a:endParaRPr>
          </a:p>
        </p:txBody>
      </p:sp>
      <p:sp>
        <p:nvSpPr>
          <p:cNvPr id="10" name="TextBox 9"/>
          <p:cNvSpPr txBox="1"/>
          <p:nvPr/>
        </p:nvSpPr>
        <p:spPr>
          <a:xfrm>
            <a:off x="3860800" y="4894416"/>
            <a:ext cx="4572000" cy="584775"/>
          </a:xfrm>
          <a:prstGeom prst="rect">
            <a:avLst/>
          </a:prstGeom>
          <a:noFill/>
        </p:spPr>
        <p:txBody>
          <a:bodyPr wrap="square" rtlCol="0">
            <a:spAutoFit/>
          </a:bodyPr>
          <a:lstStyle/>
          <a:p>
            <a:pPr algn="ctr" defTabSz="1219200"/>
            <a:r>
              <a:rPr lang="en-US" sz="3200" dirty="0" smtClean="0">
                <a:solidFill>
                  <a:srgbClr val="008000"/>
                </a:solidFill>
                <a:latin typeface="Arial" panose="020B0604020202020204" pitchFamily="34" charset="0"/>
                <a:cs typeface="Arial" panose="020B0604020202020204" pitchFamily="34" charset="0"/>
              </a:rPr>
              <a:t>2 </a:t>
            </a:r>
            <a:r>
              <a:rPr lang="en-US" sz="3200" dirty="0" err="1" smtClean="0">
                <a:solidFill>
                  <a:srgbClr val="008000"/>
                </a:solidFill>
                <a:latin typeface="Arial" panose="020B0604020202020204" pitchFamily="34" charset="0"/>
                <a:cs typeface="Arial" panose="020B0604020202020204" pitchFamily="34" charset="0"/>
              </a:rPr>
              <a:t>khổ</a:t>
            </a:r>
            <a:r>
              <a:rPr lang="en-US" sz="3200" dirty="0" smtClean="0">
                <a:solidFill>
                  <a:srgbClr val="008000"/>
                </a:solidFill>
                <a:latin typeface="Arial" panose="020B0604020202020204" pitchFamily="34" charset="0"/>
                <a:cs typeface="Arial" panose="020B0604020202020204" pitchFamily="34" charset="0"/>
              </a:rPr>
              <a:t> </a:t>
            </a:r>
            <a:r>
              <a:rPr lang="en-US" sz="3200" dirty="0" err="1" smtClean="0">
                <a:solidFill>
                  <a:srgbClr val="008000"/>
                </a:solidFill>
                <a:latin typeface="Arial" panose="020B0604020202020204" pitchFamily="34" charset="0"/>
                <a:cs typeface="Arial" panose="020B0604020202020204" pitchFamily="34" charset="0"/>
              </a:rPr>
              <a:t>cuối</a:t>
            </a:r>
            <a:endParaRPr lang="en-US" sz="3200" dirty="0">
              <a:solidFill>
                <a:srgbClr val="008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39839" y="1204385"/>
            <a:ext cx="6112321" cy="1077218"/>
          </a:xfrm>
          <a:prstGeom prst="rect">
            <a:avLst/>
          </a:prstGeom>
          <a:noFill/>
        </p:spPr>
        <p:txBody>
          <a:bodyPr wrap="square" rtlCol="0">
            <a:spAutoFit/>
          </a:bodyPr>
          <a:lstStyle/>
          <a:p>
            <a:pPr algn="ctr" defTabSz="1219200"/>
            <a:r>
              <a:rPr lang="en-US" sz="3200" dirty="0" err="1">
                <a:solidFill>
                  <a:srgbClr val="008000"/>
                </a:solidFill>
                <a:latin typeface="Arial" panose="020B0604020202020204" pitchFamily="34" charset="0"/>
                <a:cs typeface="Arial" panose="020B0604020202020204" pitchFamily="34" charset="0"/>
              </a:rPr>
              <a:t>Với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đôi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cánh</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đẫm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nắng</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trời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bầy</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ong</a:t>
            </a:r>
            <a:r>
              <a:rPr lang="en-US" sz="3200" dirty="0">
                <a:solidFill>
                  <a:srgbClr val="008000"/>
                </a:solidFill>
                <a:latin typeface="Arial" panose="020B0604020202020204" pitchFamily="34" charset="0"/>
                <a:cs typeface="Arial" panose="020B0604020202020204" pitchFamily="34" charset="0"/>
              </a:rPr>
              <a:t> bay </a:t>
            </a:r>
            <a:r>
              <a:rPr lang="en-US" sz="3200" dirty="0" err="1">
                <a:solidFill>
                  <a:srgbClr val="008000"/>
                </a:solidFill>
                <a:latin typeface="Arial" panose="020B0604020202020204" pitchFamily="34" charset="0"/>
                <a:cs typeface="Arial" panose="020B0604020202020204" pitchFamily="34" charset="0"/>
              </a:rPr>
              <a:t>thế</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nào</a:t>
            </a:r>
            <a:r>
              <a:rPr lang="en-US" sz="3200" dirty="0">
                <a:solidFill>
                  <a:srgbClr val="008000"/>
                </a:solidFill>
                <a:latin typeface="Arial" panose="020B0604020202020204" pitchFamily="34" charset="0"/>
                <a:cs typeface="Arial" panose="020B0604020202020204" pitchFamily="34" charset="0"/>
              </a:rPr>
              <a:t>?</a:t>
            </a:r>
          </a:p>
        </p:txBody>
      </p:sp>
      <p:sp>
        <p:nvSpPr>
          <p:cNvPr id="10" name="TextBox 9"/>
          <p:cNvSpPr txBox="1"/>
          <p:nvPr/>
        </p:nvSpPr>
        <p:spPr>
          <a:xfrm>
            <a:off x="3885371" y="4624493"/>
            <a:ext cx="4572000" cy="1077218"/>
          </a:xfrm>
          <a:prstGeom prst="rect">
            <a:avLst/>
          </a:prstGeom>
          <a:noFill/>
        </p:spPr>
        <p:txBody>
          <a:bodyPr wrap="square" rtlCol="0">
            <a:spAutoFit/>
          </a:bodyPr>
          <a:lstStyle/>
          <a:p>
            <a:pPr algn="ctr" defTabSz="1219200"/>
            <a:r>
              <a:rPr lang="en-US" sz="3200" dirty="0" err="1">
                <a:solidFill>
                  <a:srgbClr val="008000"/>
                </a:solidFill>
                <a:latin typeface="Arial" panose="020B0604020202020204" pitchFamily="34" charset="0"/>
                <a:cs typeface="Arial" panose="020B0604020202020204" pitchFamily="34" charset="0"/>
              </a:rPr>
              <a:t>Bầy</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o</a:t>
            </a:r>
            <a:r>
              <a:rPr lang="en-US" sz="3200" dirty="0" err="1" smtClean="0">
                <a:solidFill>
                  <a:srgbClr val="008000"/>
                </a:solidFill>
                <a:latin typeface="Arial" panose="020B0604020202020204" pitchFamily="34" charset="0"/>
                <a:cs typeface="Arial" panose="020B0604020202020204" pitchFamily="34" charset="0"/>
              </a:rPr>
              <a:t>ng</a:t>
            </a:r>
            <a:r>
              <a:rPr lang="en-US" sz="3200" dirty="0" smtClean="0">
                <a:solidFill>
                  <a:srgbClr val="008000"/>
                </a:solidFill>
                <a:latin typeface="Arial" panose="020B0604020202020204" pitchFamily="34" charset="0"/>
                <a:cs typeface="Arial" panose="020B0604020202020204" pitchFamily="34" charset="0"/>
              </a:rPr>
              <a:t> </a:t>
            </a:r>
            <a:r>
              <a:rPr lang="en-US" sz="3200" dirty="0">
                <a:solidFill>
                  <a:srgbClr val="008000"/>
                </a:solidFill>
                <a:latin typeface="Arial" panose="020B0604020202020204" pitchFamily="34" charset="0"/>
                <a:cs typeface="Arial" panose="020B0604020202020204" pitchFamily="34" charset="0"/>
              </a:rPr>
              <a:t>bay </a:t>
            </a:r>
            <a:r>
              <a:rPr lang="en-US" sz="3200" dirty="0" err="1">
                <a:solidFill>
                  <a:srgbClr val="008000"/>
                </a:solidFill>
                <a:latin typeface="Arial" panose="020B0604020202020204" pitchFamily="34" charset="0"/>
                <a:cs typeface="Arial" panose="020B0604020202020204" pitchFamily="34" charset="0"/>
              </a:rPr>
              <a:t>đến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trọn</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đời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tìm</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hoa</a:t>
            </a:r>
            <a:endParaRPr lang="en-US" sz="3200" dirty="0">
              <a:solidFill>
                <a:srgbClr val="008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TRO CHOI POWERPOINT\Giai cuu rung xanh\Free-vector-cartoon-natur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0200"/>
            <a:ext cx="12192000" cy="7188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Desktop\Giai cuu con vat\depositphotos_8033217-stock-illustration-cartoon-hunter-with-a-blunderbuss.jpg">
            <a:hlinkClick r:id="rId3" action="ppaction://hlinksldjump"/>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backgroundMark x1="52488" y1="58358" x2="52488" y2="58358"/>
                      </a14:backgroundRemoval>
                    </a14:imgEffect>
                  </a14:imgLayer>
                </a14:imgProps>
              </a:ext>
              <a:ext uri="{28A0092B-C50C-407E-A947-70E740481C1C}">
                <a14:useLocalDpi xmlns:a14="http://schemas.microsoft.com/office/drawing/2010/main" val="0"/>
              </a:ext>
            </a:extLst>
          </a:blip>
          <a:srcRect/>
          <a:stretch>
            <a:fillRect/>
          </a:stretch>
        </p:blipFill>
        <p:spPr bwMode="auto">
          <a:xfrm rot="20956218" flipH="1">
            <a:off x="-157900" y="4386210"/>
            <a:ext cx="2204517" cy="287655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Hình ảnh có liên qu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67250" y1="27750" x2="57750" y2="327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55200" y="3408716"/>
            <a:ext cx="2971400" cy="2971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9" descr="C:\Users\ADMIN\Desktop\Giai cuu con vat\dessin-animé-mignon-de-tigre-43198987.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517823" y="5879592"/>
            <a:ext cx="1553895" cy="14992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Kết quả hình ảnh cho elephant cartoon"/>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19332" y1="31000" x2="47017" y2="41400"/>
                        <a14:foregroundMark x1="21480" y1="93800" x2="29117" y2="94400"/>
                        <a14:foregroundMark x1="43437" y1="94800" x2="52745" y2="96200"/>
                        <a14:foregroundMark x1="64200" y1="94400" x2="71360" y2="95600"/>
                        <a14:foregroundMark x1="83055" y1="98000" x2="92124" y2="97400"/>
                      </a14:backgroundRemoval>
                    </a14:imgEffect>
                  </a14:imgLayer>
                </a14:imgProps>
              </a:ext>
              <a:ext uri="{28A0092B-C50C-407E-A947-70E740481C1C}">
                <a14:useLocalDpi xmlns:a14="http://schemas.microsoft.com/office/drawing/2010/main" val="0"/>
              </a:ext>
            </a:extLst>
          </a:blip>
          <a:srcRect/>
          <a:stretch>
            <a:fillRect/>
          </a:stretch>
        </p:blipFill>
        <p:spPr bwMode="auto">
          <a:xfrm>
            <a:off x="9855201" y="4707505"/>
            <a:ext cx="2433036" cy="29033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esktop\Giai cuu con vat\wooden-board-theme-image-1-vector-clip-art_csp9738361.jpg"/>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7427578" cy="39373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57600" y="1492647"/>
            <a:ext cx="4572000" cy="584775"/>
          </a:xfrm>
          <a:prstGeom prst="rect">
            <a:avLst/>
          </a:prstGeom>
          <a:noFill/>
        </p:spPr>
        <p:txBody>
          <a:bodyPr wrap="square" rtlCol="0">
            <a:spAutoFit/>
          </a:bodyPr>
          <a:lstStyle/>
          <a:p>
            <a:pPr algn="ctr" defTabSz="1219200"/>
            <a:r>
              <a:rPr lang="en-US" sz="3200" dirty="0" err="1">
                <a:solidFill>
                  <a:srgbClr val="008000"/>
                </a:solidFill>
                <a:latin typeface="Arial" panose="020B0604020202020204" pitchFamily="34" charset="0"/>
                <a:cs typeface="Arial" panose="020B0604020202020204" pitchFamily="34" charset="0"/>
              </a:rPr>
              <a:t>Nội</a:t>
            </a:r>
            <a:r>
              <a:rPr lang="en-US" sz="3200" dirty="0">
                <a:solidFill>
                  <a:srgbClr val="008000"/>
                </a:solidFill>
                <a:latin typeface="Arial" panose="020B0604020202020204" pitchFamily="34" charset="0"/>
                <a:cs typeface="Arial" panose="020B0604020202020204" pitchFamily="34" charset="0"/>
              </a:rPr>
              <a:t> dung </a:t>
            </a:r>
            <a:r>
              <a:rPr lang="en-US" sz="3200" dirty="0" err="1">
                <a:solidFill>
                  <a:srgbClr val="008000"/>
                </a:solidFill>
                <a:latin typeface="Arial" panose="020B0604020202020204" pitchFamily="34" charset="0"/>
                <a:cs typeface="Arial" panose="020B0604020202020204" pitchFamily="34" charset="0"/>
              </a:rPr>
              <a:t>bài</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thơ</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là</a:t>
            </a:r>
            <a:r>
              <a:rPr lang="en-US" sz="3200" dirty="0">
                <a:solidFill>
                  <a:srgbClr val="008000"/>
                </a:solidFill>
                <a:latin typeface="Arial" panose="020B0604020202020204" pitchFamily="34" charset="0"/>
                <a:cs typeface="Arial" panose="020B0604020202020204" pitchFamily="34" charset="0"/>
              </a:rPr>
              <a:t> </a:t>
            </a:r>
            <a:r>
              <a:rPr lang="en-US" sz="3200" dirty="0" err="1">
                <a:solidFill>
                  <a:srgbClr val="008000"/>
                </a:solidFill>
                <a:latin typeface="Arial" panose="020B0604020202020204" pitchFamily="34" charset="0"/>
                <a:cs typeface="Arial" panose="020B0604020202020204" pitchFamily="34" charset="0"/>
              </a:rPr>
              <a:t>gì</a:t>
            </a:r>
            <a:r>
              <a:rPr lang="en-US" sz="3200" dirty="0">
                <a:solidFill>
                  <a:srgbClr val="008000"/>
                </a:solidFill>
                <a:latin typeface="Arial" panose="020B0604020202020204" pitchFamily="34" charset="0"/>
                <a:cs typeface="Arial" panose="020B0604020202020204" pitchFamily="34" charset="0"/>
              </a:rPr>
              <a:t>?</a:t>
            </a:r>
          </a:p>
        </p:txBody>
      </p:sp>
      <p:sp>
        <p:nvSpPr>
          <p:cNvPr id="13" name="Text Box 15"/>
          <p:cNvSpPr txBox="1">
            <a:spLocks noChangeArrowheads="1"/>
          </p:cNvSpPr>
          <p:nvPr/>
        </p:nvSpPr>
        <p:spPr bwMode="auto">
          <a:xfrm>
            <a:off x="3913592" y="4544517"/>
            <a:ext cx="5395578" cy="1651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lnSpc>
                <a:spcPct val="130000"/>
              </a:lnSpc>
              <a:buClr>
                <a:schemeClr val="hlink"/>
              </a:buClr>
              <a:buSzPct val="60000"/>
              <a:buFont typeface="Wingdings" panose="05000000000000000000" pitchFamily="2" charset="2"/>
              <a:buNone/>
            </a:pPr>
            <a:r>
              <a:rPr lang="en-US" altLang="en-US" sz="2000" b="1" dirty="0">
                <a:solidFill>
                  <a:schemeClr val="accent3">
                    <a:lumMod val="50000"/>
                  </a:schemeClr>
                </a:solidFill>
                <a:latin typeface="Arial" panose="020B0604020202020204" pitchFamily="34" charset="0"/>
              </a:rPr>
              <a:t>Ca </a:t>
            </a:r>
            <a:r>
              <a:rPr lang="en-US" altLang="en-US" sz="2000" b="1" dirty="0" err="1">
                <a:solidFill>
                  <a:schemeClr val="accent3">
                    <a:lumMod val="50000"/>
                  </a:schemeClr>
                </a:solidFill>
                <a:latin typeface="Arial" panose="020B0604020202020204" pitchFamily="34" charset="0"/>
              </a:rPr>
              <a:t>ngợi</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loài</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ong</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chăm</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chỉ</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cần</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cù</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làm</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một</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công</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việc</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vô</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cùng</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hữu</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ích</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cho</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đời</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nối</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các</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mùa</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hoa</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giữ</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hộ</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cho</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người</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những</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mùa</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hoa</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đã</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tàn</a:t>
            </a:r>
            <a:r>
              <a:rPr lang="en-US" altLang="en-US" sz="2000" b="1" dirty="0">
                <a:solidFill>
                  <a:schemeClr val="accent3">
                    <a:lumMod val="50000"/>
                  </a:schemeClr>
                </a:solidFill>
                <a:latin typeface="Arial" panose="020B0604020202020204" pitchFamily="34" charset="0"/>
              </a:rPr>
              <a:t> </a:t>
            </a:r>
            <a:r>
              <a:rPr lang="en-US" altLang="en-US" sz="2000" b="1" dirty="0" err="1">
                <a:solidFill>
                  <a:schemeClr val="accent3">
                    <a:lumMod val="50000"/>
                  </a:schemeClr>
                </a:solidFill>
                <a:latin typeface="Arial" panose="020B0604020202020204" pitchFamily="34" charset="0"/>
              </a:rPr>
              <a:t>phai</a:t>
            </a:r>
            <a:r>
              <a:rPr lang="en-US" altLang="en-US" sz="2000" b="1" dirty="0">
                <a:solidFill>
                  <a:schemeClr val="accent3">
                    <a:lumMod val="50000"/>
                  </a:schemeClr>
                </a:solidFill>
                <a:latin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3"/>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108152" y="1413587"/>
            <a:ext cx="6634064" cy="4030825"/>
          </a:xfrm>
          <a:prstGeom prst="flowChartConnector">
            <a:avLst/>
          </a:prstGeom>
          <a:solidFill>
            <a:schemeClr val="bg1">
              <a:lumMod val="85000"/>
              <a:alpha val="68000"/>
            </a:schemeClr>
          </a:solidFill>
          <a:ln w="38100">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000" b="0" i="0" u="none" strike="noStrike" kern="1200" cap="none" spc="0" normalizeH="0" baseline="0" noProof="0" dirty="0">
              <a:ln>
                <a:noFill/>
              </a:ln>
              <a:solidFill>
                <a:srgbClr val="ED7D31">
                  <a:lumMod val="75000"/>
                </a:srgbClr>
              </a:solidFill>
              <a:effectLst/>
              <a:uLnTx/>
              <a:uFillTx/>
              <a:latin typeface="iCiel Brush Up" panose="02000000000000000000" pitchFamily="2" charset="-93"/>
              <a:ea typeface="+mn-ea"/>
              <a:cs typeface="+mn-cs"/>
            </a:endParaRPr>
          </a:p>
        </p:txBody>
      </p:sp>
      <p:sp>
        <p:nvSpPr>
          <p:cNvPr id="5" name="TextBox 4"/>
          <p:cNvSpPr txBox="1"/>
          <p:nvPr/>
        </p:nvSpPr>
        <p:spPr>
          <a:xfrm>
            <a:off x="4375773" y="2499618"/>
            <a:ext cx="3842719"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Kết</a:t>
            </a:r>
            <a:r>
              <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9600" b="0" i="0" u="none" strike="noStrike" kern="1200" cap="none" spc="0" normalizeH="0" baseline="0" noProof="0" dirty="0" err="1">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rPr>
              <a:t>nối</a:t>
            </a:r>
            <a:endParaRPr kumimoji="0" lang="en-US" sz="9600" b="0" i="0" u="none" strike="noStrike" kern="1200" cap="none" spc="0" normalizeH="0" baseline="0" noProof="0" dirty="0">
              <a:ln>
                <a:noFill/>
              </a:ln>
              <a:solidFill>
                <a:srgbClr val="ED7D31">
                  <a:lumMod val="50000"/>
                </a:srgb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med" advClick="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6"/>
          <p:cNvSpPr/>
          <p:nvPr/>
        </p:nvSpPr>
        <p:spPr>
          <a:xfrm>
            <a:off x="933060" y="643812"/>
            <a:ext cx="10137458" cy="5710621"/>
          </a:xfrm>
          <a:prstGeom prst="roundRect">
            <a:avLst>
              <a:gd name="adj" fmla="val 19216"/>
            </a:avLst>
          </a:prstGeom>
          <a:solidFill>
            <a:sysClr val="window" lastClr="FFFFFF">
              <a:alpha val="57000"/>
            </a:sysClr>
          </a:solidFill>
          <a:ln w="38100" cap="flat" cmpd="sng" algn="ctr">
            <a:solidFill>
              <a:sysClr val="windowText" lastClr="000000">
                <a:lumMod val="75000"/>
                <a:lumOff val="25000"/>
              </a:sysClr>
            </a:solidFill>
            <a:prstDash val="dash"/>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mn-lt"/>
            </a:endParaRPr>
          </a:p>
        </p:txBody>
      </p:sp>
      <p:sp>
        <p:nvSpPr>
          <p:cNvPr id="5" name="Text Box 9"/>
          <p:cNvSpPr txBox="1">
            <a:spLocks noChangeArrowheads="1"/>
          </p:cNvSpPr>
          <p:nvPr/>
        </p:nvSpPr>
        <p:spPr bwMode="auto">
          <a:xfrm>
            <a:off x="1694899" y="1394774"/>
            <a:ext cx="11551444" cy="606706"/>
          </a:xfrm>
          <a:prstGeom prst="rect">
            <a:avLst/>
          </a:prstGeom>
          <a:noFill/>
          <a:ln w="9525">
            <a:noFill/>
            <a:miter lim="800000"/>
          </a:ln>
          <a:effectLst/>
        </p:spPr>
        <p:txBody>
          <a:bodyPr lIns="113157" tIns="56579" rIns="113157" bIns="56579">
            <a:spAutoFit/>
          </a:bodyPr>
          <a:lstStyle/>
          <a:p>
            <a:pPr defTabSz="970280">
              <a:defRPr/>
            </a:pPr>
            <a:r>
              <a:rPr lang="en-US" sz="3200" dirty="0" err="1">
                <a:solidFill>
                  <a:prstClr val="black"/>
                </a:solidFill>
                <a:latin typeface="Times New Roman" panose="02020603050405020304" pitchFamily="18" charset="0"/>
              </a:rPr>
              <a:t>Quan</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sát</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tranh</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và</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trả</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lời</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Trong</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tranh</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vẽ</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những</a:t>
            </a:r>
            <a:r>
              <a:rPr lang="en-US" sz="3200" dirty="0">
                <a:solidFill>
                  <a:prstClr val="black"/>
                </a:solidFill>
                <a:latin typeface="Times New Roman" panose="02020603050405020304" pitchFamily="18" charset="0"/>
              </a:rPr>
              <a:t> </a:t>
            </a:r>
            <a:r>
              <a:rPr lang="en-US" sz="3200" dirty="0" err="1">
                <a:solidFill>
                  <a:prstClr val="black"/>
                </a:solidFill>
                <a:latin typeface="Times New Roman" panose="02020603050405020304" pitchFamily="18" charset="0"/>
              </a:rPr>
              <a:t>gì</a:t>
            </a:r>
            <a:r>
              <a:rPr lang="en-US" sz="3200" dirty="0">
                <a:solidFill>
                  <a:prstClr val="black"/>
                </a:solidFill>
                <a:latin typeface="Times New Roman" panose="02020603050405020304" pitchFamily="18" charset="0"/>
              </a:rPr>
              <a:t> ?</a:t>
            </a:r>
          </a:p>
        </p:txBody>
      </p:sp>
      <p:pic>
        <p:nvPicPr>
          <p:cNvPr id="6" name="Picture 13" descr="Bao ve rung">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0941" y="2152012"/>
            <a:ext cx="6950118" cy="3748574"/>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1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000" fill="hold"/>
                                        <p:tgtEl>
                                          <p:spTgt spid="6"/>
                                        </p:tgtEl>
                                        <p:attrNameLst>
                                          <p:attrName>ppt_w</p:attrName>
                                        </p:attrNameLst>
                                      </p:cBhvr>
                                      <p:tavLst>
                                        <p:tav tm="0">
                                          <p:val>
                                            <p:fltVal val="0"/>
                                          </p:val>
                                        </p:tav>
                                        <p:tav tm="100000">
                                          <p:val>
                                            <p:strVal val="#ppt_w"/>
                                          </p:val>
                                        </p:tav>
                                      </p:tavLst>
                                    </p:anim>
                                    <p:anim calcmode="lin" valueType="num">
                                      <p:cBhvr>
                                        <p:cTn id="12" dur="2000" fill="hold"/>
                                        <p:tgtEl>
                                          <p:spTgt spid="6"/>
                                        </p:tgtEl>
                                        <p:attrNameLst>
                                          <p:attrName>ppt_h</p:attrName>
                                        </p:attrNameLst>
                                      </p:cBhvr>
                                      <p:tavLst>
                                        <p:tav tm="0">
                                          <p:val>
                                            <p:fltVal val="0"/>
                                          </p:val>
                                        </p:tav>
                                        <p:tav tm="100000">
                                          <p:val>
                                            <p:strVal val="#ppt_h"/>
                                          </p:val>
                                        </p:tav>
                                      </p:tavLst>
                                    </p:anim>
                                    <p:anim calcmode="lin" valueType="num">
                                      <p:cBhvr>
                                        <p:cTn id="13" dur="2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4" dur="2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期末家长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TotalTime>
  <Words>2509</Words>
  <Application>Microsoft Office PowerPoint</Application>
  <PresentationFormat>Widescreen</PresentationFormat>
  <Paragraphs>152</Paragraphs>
  <Slides>41</Slides>
  <Notes>13</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41</vt:i4>
      </vt:variant>
    </vt:vector>
  </HeadingPairs>
  <TitlesOfParts>
    <vt:vector size="59" baseType="lpstr">
      <vt:lpstr>宋体</vt:lpstr>
      <vt:lpstr>.VnArial</vt:lpstr>
      <vt:lpstr>Algerian</vt:lpstr>
      <vt:lpstr>Arial</vt:lpstr>
      <vt:lpstr>Calibri</vt:lpstr>
      <vt:lpstr>Calibri Light</vt:lpstr>
      <vt:lpstr>Comic Sans MS</vt:lpstr>
      <vt:lpstr>Heiti SC</vt:lpstr>
      <vt:lpstr>iCiel Brush Up</vt:lpstr>
      <vt:lpstr>Times New Roman</vt:lpstr>
      <vt:lpstr>Wingdings</vt:lpstr>
      <vt:lpstr>幼圆</vt:lpstr>
      <vt:lpstr>字魂59号-创粗黑</vt:lpstr>
      <vt:lpstr>方正清刻本悦宋简体</vt:lpstr>
      <vt:lpstr>汉仪黑荔枝体简</vt: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期末家长会PPT模板</dc:title>
  <dc:creator>911YENTHE</dc:creator>
  <cp:lastModifiedBy>Admin</cp:lastModifiedBy>
  <cp:revision>203</cp:revision>
  <dcterms:created xsi:type="dcterms:W3CDTF">2016-08-31T01:52:00Z</dcterms:created>
  <dcterms:modified xsi:type="dcterms:W3CDTF">2022-11-28T02:07:12Z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9036A87492024072B6F546EB1D4A01AC</vt:lpwstr>
  </property>
  <property fmtid="{D5CDD505-2E9C-101B-9397-08002B2CF9AE}" pid="3" name="KSOProductBuildVer">
    <vt:lpwstr>1033-11.2.0.11380</vt:lpwstr>
  </property>
</Properties>
</file>