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0"/>
  </p:notesMasterIdLst>
  <p:sldIdLst>
    <p:sldId id="353" r:id="rId3"/>
    <p:sldId id="354" r:id="rId4"/>
    <p:sldId id="322" r:id="rId5"/>
    <p:sldId id="260" r:id="rId6"/>
    <p:sldId id="315" r:id="rId7"/>
    <p:sldId id="291" r:id="rId8"/>
    <p:sldId id="327" r:id="rId9"/>
    <p:sldId id="330" r:id="rId10"/>
    <p:sldId id="319" r:id="rId11"/>
    <p:sldId id="325" r:id="rId12"/>
    <p:sldId id="331" r:id="rId13"/>
    <p:sldId id="320" r:id="rId14"/>
    <p:sldId id="318" r:id="rId15"/>
    <p:sldId id="332" r:id="rId16"/>
    <p:sldId id="326" r:id="rId17"/>
    <p:sldId id="324" r:id="rId18"/>
    <p:sldId id="335" r:id="rId19"/>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8000"/>
    <a:srgbClr val="990000"/>
    <a:srgbClr val="14BC18"/>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6"/>
    <p:restoredTop sz="93896"/>
  </p:normalViewPr>
  <p:slideViewPr>
    <p:cSldViewPr showGuides="1">
      <p:cViewPr varScale="1">
        <p:scale>
          <a:sx n="69" d="100"/>
          <a:sy n="69" d="100"/>
        </p:scale>
        <p:origin x="133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64"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C0B3A065-7563-4C46-85A8-7336B6E90470}" type="slidenum">
              <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42201-9131-4F01-8F31-C195C5A36DE7}"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42201-9131-4F01-8F31-C195C5A36DE7}"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42201-9131-4F01-8F31-C195C5A36DE7}"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98B72B1-6BBA-431C-8C23-CD9B7C151A88}"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0147A51-6475-4AC9-8461-E959E9ABF99B}"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710B9D6-9A89-48FE-B8F6-C2995C21B1FF}"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7099ED-8499-4F3D-A95B-36F527CBACC2}"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1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1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EF1E679-D378-4E54-8DC4-1BB11829F1DE}"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9AF5508-8107-49E3-B95D-50CE9FDB23BD}"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1B7BEB6-4EE6-4C37-A8EA-7B6B58A561FA}"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43A25F5-431F-440B-B43D-0042FE7873DF}"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42201-9131-4F01-8F31-C195C5A36DE7}"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40F0856-E01D-43C0-AC51-E20A2D0A3A88}"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9377747-2027-4C0D-AEE8-74B3E0B8D3AC}"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DFF14E4-1293-47E9-A76D-F36CB248319E}"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4648200" y="3938593"/>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1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FB0DD00-7B2B-4E09-B27B-275DF714D584}" type="slidenum">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42201-9131-4F01-8F31-C195C5A36DE7}"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42201-9131-4F01-8F31-C195C5A36DE7}"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42201-9131-4F01-8F31-C195C5A36DE7}"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42201-9131-4F01-8F31-C195C5A36DE7}"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42201-9131-4F01-8F31-C195C5A36DE7}"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42201-9131-4F01-8F31-C195C5A36DE7}"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B42201-9131-4F01-8F31-C195C5A36DE7}"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5B42201-9131-4F01-8F31-C195C5A36DE7}"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b="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261BA3D-F603-4DDC-AC4A-5AA882B3BE1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audio" Target="../media/audio6.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Logo TRUONG HOC THAN THIEN, HOC SINH TICH CUC"/>
          <p:cNvPicPr>
            <a:picLocks noChangeAspect="1"/>
          </p:cNvPicPr>
          <p:nvPr/>
        </p:nvPicPr>
        <p:blipFill>
          <a:blip r:embed="rId2"/>
          <a:stretch>
            <a:fillRect/>
          </a:stretch>
        </p:blipFill>
        <p:spPr>
          <a:xfrm>
            <a:off x="5743179" y="2728210"/>
            <a:ext cx="3043555" cy="2526665"/>
          </a:xfrm>
          <a:prstGeom prst="rect">
            <a:avLst/>
          </a:prstGeom>
          <a:noFill/>
          <a:ln w="9525">
            <a:noFill/>
          </a:ln>
        </p:spPr>
      </p:pic>
      <p:sp>
        <p:nvSpPr>
          <p:cNvPr id="16387" name="WordArt 2"/>
          <p:cNvSpPr>
            <a:spLocks noTextEdit="1"/>
          </p:cNvSpPr>
          <p:nvPr/>
        </p:nvSpPr>
        <p:spPr>
          <a:xfrm>
            <a:off x="4419600" y="1066800"/>
            <a:ext cx="4038600" cy="1524000"/>
          </a:xfrm>
          <a:prstGeom prst="rect">
            <a:avLst/>
          </a:prstGeom>
        </p:spPr>
        <p:txBody>
          <a:bodyPr wrap="none" fromWordArt="1">
            <a:prstTxWarp prst="textPlain">
              <a:avLst>
                <a:gd name="adj" fmla="val 50000"/>
              </a:avLst>
            </a:prstTxWarp>
            <a:normAutofit/>
          </a:bodyPr>
          <a:lstStyle/>
          <a:p>
            <a:pPr algn="ctr" eaLnBrk="0" hangingPunct="0"/>
            <a:r>
              <a:rPr lang="en-US" sz="3600" b="1"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LTVC</a:t>
            </a:r>
          </a:p>
          <a:p>
            <a:pPr algn="ctr" eaLnBrk="0" hangingPunct="0"/>
            <a:r>
              <a:rPr lang="en-US" sz="3600" b="1"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LỚP 5G</a:t>
            </a:r>
          </a:p>
        </p:txBody>
      </p:sp>
      <p:sp>
        <p:nvSpPr>
          <p:cNvPr id="16388" name="WordArt 3"/>
          <p:cNvSpPr>
            <a:spLocks noTextEdit="1"/>
          </p:cNvSpPr>
          <p:nvPr/>
        </p:nvSpPr>
        <p:spPr>
          <a:xfrm>
            <a:off x="781050" y="3675063"/>
            <a:ext cx="4933950" cy="1887537"/>
          </a:xfrm>
          <a:prstGeom prst="rect">
            <a:avLst/>
          </a:prstGeom>
        </p:spPr>
        <p:txBody>
          <a:bodyPr wrap="none" fromWordArt="1">
            <a:prstTxWarp prst="textPlain">
              <a:avLst>
                <a:gd name="adj" fmla="val 50000"/>
              </a:avLst>
            </a:prstTxWarp>
            <a:normAutofit/>
          </a:bodyPr>
          <a:lstStyle/>
          <a:p>
            <a:pPr algn="ctr" eaLnBrk="0" hangingPunct="0"/>
            <a:r>
              <a:rPr lang="en-US" sz="3600" b="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LUYỆN TẬP </a:t>
            </a:r>
          </a:p>
          <a:p>
            <a:pPr algn="ctr" eaLnBrk="0" hangingPunct="0"/>
            <a:r>
              <a:rPr lang="en-US" sz="3600" b="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VỀ QUAN HỆ TỪ</a:t>
            </a:r>
          </a:p>
        </p:txBody>
      </p:sp>
      <p:sp>
        <p:nvSpPr>
          <p:cNvPr id="16389" name="WordArt 4"/>
          <p:cNvSpPr>
            <a:spLocks noTextEdit="1"/>
          </p:cNvSpPr>
          <p:nvPr/>
        </p:nvSpPr>
        <p:spPr>
          <a:xfrm>
            <a:off x="1562100" y="5943600"/>
            <a:ext cx="6896100" cy="523875"/>
          </a:xfrm>
          <a:prstGeom prst="rect">
            <a:avLst/>
          </a:prstGeom>
        </p:spPr>
        <p:txBody>
          <a:bodyPr wrap="none" fromWordArt="1">
            <a:prstTxWarp prst="textPlain">
              <a:avLst>
                <a:gd name="adj" fmla="val 50000"/>
              </a:avLst>
            </a:prstTxWarp>
            <a:normAutofit fontScale="92500" lnSpcReduction="20000"/>
          </a:bodyPr>
          <a:lstStyle/>
          <a:p>
            <a:pPr algn="ctr" eaLnBrk="0" hangingPunct="0"/>
            <a:r>
              <a:rPr lang="en-US" sz="3600" b="1"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GIÁO VIÊN: LÊ DUY THỦY</a:t>
            </a:r>
          </a:p>
        </p:txBody>
      </p:sp>
      <p:sp>
        <p:nvSpPr>
          <p:cNvPr id="16391" name="WordArt 16"/>
          <p:cNvSpPr>
            <a:spLocks noTextEdit="1"/>
          </p:cNvSpPr>
          <p:nvPr/>
        </p:nvSpPr>
        <p:spPr>
          <a:xfrm>
            <a:off x="1362075" y="314325"/>
            <a:ext cx="6867525" cy="523875"/>
          </a:xfrm>
          <a:prstGeom prst="rect">
            <a:avLst/>
          </a:prstGeom>
        </p:spPr>
        <p:txBody>
          <a:bodyPr wrap="none" fromWordArt="1">
            <a:prstTxWarp prst="textPlain">
              <a:avLst>
                <a:gd name="adj" fmla="val 50000"/>
              </a:avLst>
            </a:prstTxWarp>
            <a:normAutofit fontScale="92500" lnSpcReduction="20000"/>
          </a:bodyPr>
          <a:lstStyle/>
          <a:p>
            <a:pPr algn="ctr" eaLnBrk="0" hangingPunct="0"/>
            <a:r>
              <a:rPr lang="en-US" sz="3600" b="1"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TRƯỜNG TIỂU HỌC YÊN THẠCH.</a:t>
            </a:r>
          </a:p>
        </p:txBody>
      </p:sp>
      <p:pic>
        <p:nvPicPr>
          <p:cNvPr id="16393" name="Picture 4" descr="WhitecornerFlower"/>
          <p:cNvPicPr>
            <a:picLocks noChangeAspect="1"/>
          </p:cNvPicPr>
          <p:nvPr/>
        </p:nvPicPr>
        <p:blipFill>
          <a:blip r:embed="rId3"/>
          <a:stretch>
            <a:fillRect/>
          </a:stretch>
        </p:blipFill>
        <p:spPr>
          <a:xfrm>
            <a:off x="7793038" y="5562600"/>
            <a:ext cx="1371600" cy="1371600"/>
          </a:xfrm>
          <a:prstGeom prst="rect">
            <a:avLst/>
          </a:prstGeom>
          <a:noFill/>
          <a:ln w="9525">
            <a:noFill/>
          </a:ln>
        </p:spPr>
      </p:pic>
      <p:pic>
        <p:nvPicPr>
          <p:cNvPr id="16394" name="Picture 19"/>
          <p:cNvPicPr>
            <a:picLocks noChangeAspect="1"/>
          </p:cNvPicPr>
          <p:nvPr/>
        </p:nvPicPr>
        <p:blipFill>
          <a:blip r:embed="rId4"/>
          <a:stretch>
            <a:fillRect/>
          </a:stretch>
        </p:blipFill>
        <p:spPr>
          <a:xfrm>
            <a:off x="8458200" y="14288"/>
            <a:ext cx="609600" cy="2481262"/>
          </a:xfrm>
          <a:prstGeom prst="rect">
            <a:avLst/>
          </a:prstGeom>
          <a:noFill/>
          <a:ln w="9525">
            <a:noFill/>
          </a:ln>
        </p:spPr>
      </p:pic>
      <p:pic>
        <p:nvPicPr>
          <p:cNvPr id="16395" name="Picture 4" descr="images (5)"/>
          <p:cNvPicPr>
            <a:picLocks noChangeAspect="1"/>
          </p:cNvPicPr>
          <p:nvPr/>
        </p:nvPicPr>
        <p:blipFill>
          <a:blip r:embed="rId5"/>
          <a:stretch>
            <a:fillRect/>
          </a:stretch>
        </p:blipFill>
        <p:spPr>
          <a:xfrm>
            <a:off x="0" y="5486400"/>
            <a:ext cx="1377950" cy="1371600"/>
          </a:xfrm>
          <a:prstGeom prst="rect">
            <a:avLst/>
          </a:prstGeom>
          <a:noFill/>
          <a:ln w="9525">
            <a:noFill/>
          </a:ln>
        </p:spPr>
      </p:pic>
      <p:sp>
        <p:nvSpPr>
          <p:cNvPr id="16396" name="Rectangle 36"/>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en-US" sz="1800" dirty="0">
              <a:latin typeface="Times New Roman" panose="02020603050405020304" pitchFamily="18" charset="0"/>
            </a:endParaRPr>
          </a:p>
        </p:txBody>
      </p:sp>
      <p:pic>
        <p:nvPicPr>
          <p:cNvPr id="13" name="Picture 12" descr="YEN THACH">
            <a:extLst>
              <a:ext uri="{FF2B5EF4-FFF2-40B4-BE49-F238E27FC236}">
                <a16:creationId xmlns:a16="http://schemas.microsoft.com/office/drawing/2014/main" id="{097BD9A9-7BEE-4839-92A2-84DD0665FB2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113" y="371496"/>
            <a:ext cx="4933950" cy="3495675"/>
          </a:xfrm>
          <a:prstGeom prst="rect">
            <a:avLst/>
          </a:prstGeom>
          <a:noFill/>
          <a:ln>
            <a:noFill/>
          </a:ln>
        </p:spPr>
      </p:pic>
      <p:pic>
        <p:nvPicPr>
          <p:cNvPr id="14" name="Picture 19">
            <a:extLst>
              <a:ext uri="{FF2B5EF4-FFF2-40B4-BE49-F238E27FC236}">
                <a16:creationId xmlns:a16="http://schemas.microsoft.com/office/drawing/2014/main" id="{EF5C1104-1F1A-475D-AB31-10890D262961}"/>
              </a:ext>
            </a:extLst>
          </p:cNvPr>
          <p:cNvPicPr>
            <a:picLocks noChangeAspect="1"/>
          </p:cNvPicPr>
          <p:nvPr/>
        </p:nvPicPr>
        <p:blipFill>
          <a:blip r:embed="rId4"/>
          <a:stretch>
            <a:fillRect/>
          </a:stretch>
        </p:blipFill>
        <p:spPr>
          <a:xfrm>
            <a:off x="255998" y="182863"/>
            <a:ext cx="609600" cy="2481262"/>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Text Box 14"/>
          <p:cNvSpPr txBox="1"/>
          <p:nvPr/>
        </p:nvSpPr>
        <p:spPr>
          <a:xfrm>
            <a:off x="228600" y="685800"/>
            <a:ext cx="87630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400" b="1" dirty="0">
                <a:solidFill>
                  <a:srgbClr val="0000CC"/>
                </a:solidFill>
                <a:latin typeface="Times New Roman" panose="02020603050405020304" pitchFamily="18" charset="0"/>
                <a:cs typeface="Times New Roman" panose="02020603050405020304" pitchFamily="18" charset="0"/>
              </a:rPr>
              <a:t>3. Hai đoạn văn sau có gì khác nhau? Đoạn n</a:t>
            </a:r>
            <a:r>
              <a:rPr lang="en-US" altLang="vi-VN" sz="2400" b="1" dirty="0">
                <a:solidFill>
                  <a:srgbClr val="0000CC"/>
                </a:solidFill>
                <a:latin typeface="Times New Roman" panose="02020603050405020304" pitchFamily="18" charset="0"/>
                <a:ea typeface="Times New Roman" panose="02020603050405020304" pitchFamily="18" charset="0"/>
              </a:rPr>
              <a:t>à</a:t>
            </a:r>
            <a:r>
              <a:rPr lang="en-US" altLang="vi-VN" sz="2400" b="1" dirty="0">
                <a:solidFill>
                  <a:srgbClr val="0000CC"/>
                </a:solidFill>
                <a:latin typeface="Times New Roman" panose="02020603050405020304" pitchFamily="18" charset="0"/>
                <a:cs typeface="Times New Roman" panose="02020603050405020304" pitchFamily="18" charset="0"/>
              </a:rPr>
              <a:t>o hay hơn? Vì sao?</a:t>
            </a:r>
            <a:endParaRPr lang="en-US" altLang="vi-VN" sz="2400" b="1" dirty="0">
              <a:solidFill>
                <a:srgbClr val="0000CC"/>
              </a:solidFill>
              <a:latin typeface="Times New Roman" panose="02020603050405020304" pitchFamily="18" charset="0"/>
              <a:ea typeface="Times New Roman" panose="02020603050405020304" pitchFamily="18" charset="0"/>
            </a:endParaRPr>
          </a:p>
        </p:txBody>
      </p:sp>
      <p:sp>
        <p:nvSpPr>
          <p:cNvPr id="34826" name="Text Box 10"/>
          <p:cNvSpPr txBox="1"/>
          <p:nvPr/>
        </p:nvSpPr>
        <p:spPr>
          <a:xfrm>
            <a:off x="0" y="1371600"/>
            <a:ext cx="9144000" cy="25701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300" b="1" dirty="0">
                <a:solidFill>
                  <a:srgbClr val="FF0000"/>
                </a:solidFill>
                <a:latin typeface="Times New Roman" panose="02020603050405020304" pitchFamily="18" charset="0"/>
                <a:cs typeface="Times New Roman" panose="02020603050405020304" pitchFamily="18" charset="0"/>
              </a:rPr>
              <a:t>a. Hôm sau, hai chú cháu ra đầm. Một v</a:t>
            </a:r>
            <a:r>
              <a:rPr lang="en-US" altLang="vi-VN" sz="2300" b="1" dirty="0">
                <a:solidFill>
                  <a:srgbClr val="FF0000"/>
                </a:solidFill>
                <a:latin typeface="Times New Roman" panose="02020603050405020304" pitchFamily="18" charset="0"/>
                <a:ea typeface="Times New Roman" panose="02020603050405020304" pitchFamily="18" charset="0"/>
              </a:rPr>
              <a:t>à</a:t>
            </a:r>
            <a:r>
              <a:rPr lang="en-US" altLang="vi-VN" sz="2300" b="1" dirty="0">
                <a:solidFill>
                  <a:srgbClr val="FF0000"/>
                </a:solidFill>
                <a:latin typeface="Times New Roman" panose="02020603050405020304" pitchFamily="18" charset="0"/>
                <a:cs typeface="Times New Roman" panose="02020603050405020304" pitchFamily="18" charset="0"/>
              </a:rPr>
              <a:t>i con le ngụp lặn trước mũi thuyền. Nhìn ra phía trước, chợt thấy bầy vịt đang đùa giỡn. Ồ, có cả vịt nâu, vịt đầu đỏ, vịt lưỡi liềm v</a:t>
            </a:r>
            <a:r>
              <a:rPr lang="en-US" altLang="vi-VN" sz="2300" b="1" dirty="0">
                <a:solidFill>
                  <a:srgbClr val="FF0000"/>
                </a:solidFill>
                <a:latin typeface="Times New Roman" panose="02020603050405020304" pitchFamily="18" charset="0"/>
                <a:ea typeface="Times New Roman" panose="02020603050405020304" pitchFamily="18" charset="0"/>
              </a:rPr>
              <a:t>à</a:t>
            </a:r>
            <a:r>
              <a:rPr lang="en-US" altLang="vi-VN" sz="2300" b="1" dirty="0">
                <a:solidFill>
                  <a:srgbClr val="FF0000"/>
                </a:solidFill>
                <a:latin typeface="Times New Roman" panose="02020603050405020304" pitchFamily="18" charset="0"/>
                <a:cs typeface="Times New Roman" panose="02020603050405020304" pitchFamily="18" charset="0"/>
              </a:rPr>
              <a:t> cả con vịt v</a:t>
            </a:r>
            <a:r>
              <a:rPr lang="en-US" altLang="vi-VN" sz="2300" b="1" dirty="0">
                <a:solidFill>
                  <a:srgbClr val="FF0000"/>
                </a:solidFill>
                <a:latin typeface="Times New Roman" panose="02020603050405020304" pitchFamily="18" charset="0"/>
                <a:ea typeface="Times New Roman" panose="02020603050405020304" pitchFamily="18" charset="0"/>
              </a:rPr>
              <a:t>à</a:t>
            </a:r>
            <a:r>
              <a:rPr lang="en-US" altLang="vi-VN" sz="2300" b="1" dirty="0">
                <a:solidFill>
                  <a:srgbClr val="FF0000"/>
                </a:solidFill>
                <a:latin typeface="Times New Roman" panose="02020603050405020304" pitchFamily="18" charset="0"/>
                <a:cs typeface="Times New Roman" panose="02020603050405020304" pitchFamily="18" charset="0"/>
              </a:rPr>
              <a:t>ng cực hiếm. Tâm bất ngờ rút khẩu súng ra định bắn. Mai giật mình khiếp hãi. Cô bé bỗng thấy Tâm trở th</a:t>
            </a:r>
            <a:r>
              <a:rPr lang="en-US" altLang="vi-VN" sz="2300" b="1" dirty="0">
                <a:solidFill>
                  <a:srgbClr val="FF0000"/>
                </a:solidFill>
                <a:latin typeface="Times New Roman" panose="02020603050405020304" pitchFamily="18" charset="0"/>
                <a:ea typeface="Times New Roman" panose="02020603050405020304" pitchFamily="18" charset="0"/>
              </a:rPr>
              <a:t>à</a:t>
            </a:r>
            <a:r>
              <a:rPr lang="en-US" altLang="vi-VN" sz="2300" b="1" dirty="0">
                <a:solidFill>
                  <a:srgbClr val="FF0000"/>
                </a:solidFill>
                <a:latin typeface="Times New Roman" panose="02020603050405020304" pitchFamily="18" charset="0"/>
                <a:cs typeface="Times New Roman" panose="02020603050405020304" pitchFamily="18" charset="0"/>
              </a:rPr>
              <a:t>nh mối tai họa cho bầy chim. Chẳng kịp can Tâm, cô bé đứng hẳn lên thuyền xua tay v</a:t>
            </a:r>
            <a:r>
              <a:rPr lang="en-US" altLang="vi-VN" sz="2300" b="1" dirty="0">
                <a:solidFill>
                  <a:srgbClr val="FF0000"/>
                </a:solidFill>
                <a:latin typeface="Times New Roman" panose="02020603050405020304" pitchFamily="18" charset="0"/>
                <a:ea typeface="Times New Roman" panose="02020603050405020304" pitchFamily="18" charset="0"/>
              </a:rPr>
              <a:t>à</a:t>
            </a:r>
            <a:r>
              <a:rPr lang="en-US" altLang="vi-VN" sz="2300" b="1" dirty="0">
                <a:solidFill>
                  <a:srgbClr val="FF0000"/>
                </a:solidFill>
                <a:latin typeface="Times New Roman" panose="02020603050405020304" pitchFamily="18" charset="0"/>
                <a:cs typeface="Times New Roman" panose="02020603050405020304" pitchFamily="18" charset="0"/>
              </a:rPr>
              <a:t> hô to:</a:t>
            </a:r>
          </a:p>
          <a:p>
            <a:pPr marL="0" lvl="0" indent="0" eaLnBrk="1" hangingPunct="1">
              <a:spcBef>
                <a:spcPct val="0"/>
              </a:spcBef>
              <a:buFontTx/>
              <a:buNone/>
            </a:pPr>
            <a:r>
              <a:rPr lang="en-US" altLang="vi-VN" sz="2300" b="1" dirty="0">
                <a:solidFill>
                  <a:srgbClr val="FF0000"/>
                </a:solidFill>
                <a:latin typeface="Times New Roman" panose="02020603050405020304" pitchFamily="18" charset="0"/>
                <a:cs typeface="Times New Roman" panose="02020603050405020304" pitchFamily="18" charset="0"/>
              </a:rPr>
              <a:t>    - Úi, n</a:t>
            </a:r>
            <a:r>
              <a:rPr lang="en-US" altLang="vi-VN" sz="2300" b="1" dirty="0">
                <a:solidFill>
                  <a:srgbClr val="FF0000"/>
                </a:solidFill>
                <a:latin typeface="Times New Roman" panose="02020603050405020304" pitchFamily="18" charset="0"/>
                <a:ea typeface="Times New Roman" panose="02020603050405020304" pitchFamily="18" charset="0"/>
              </a:rPr>
              <a:t>à</a:t>
            </a:r>
            <a:r>
              <a:rPr lang="en-US" altLang="vi-VN" sz="2300" b="1" dirty="0">
                <a:solidFill>
                  <a:srgbClr val="FF0000"/>
                </a:solidFill>
                <a:latin typeface="Times New Roman" panose="02020603050405020304" pitchFamily="18" charset="0"/>
                <a:cs typeface="Times New Roman" panose="02020603050405020304" pitchFamily="18" charset="0"/>
              </a:rPr>
              <a:t>y! Bay đi, bay đi...</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sp>
        <p:nvSpPr>
          <p:cNvPr id="34827" name="Text Box 11"/>
          <p:cNvSpPr txBox="1"/>
          <p:nvPr/>
        </p:nvSpPr>
        <p:spPr>
          <a:xfrm>
            <a:off x="0" y="4310063"/>
            <a:ext cx="9144000" cy="25701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300" b="1" dirty="0">
                <a:solidFill>
                  <a:srgbClr val="0000CC"/>
                </a:solidFill>
                <a:latin typeface="Times New Roman" panose="02020603050405020304" pitchFamily="18" charset="0"/>
                <a:cs typeface="Times New Roman" panose="02020603050405020304" pitchFamily="18" charset="0"/>
              </a:rPr>
              <a:t>b. Hôm sau, hai chú cháu ra đầm. Một v</a:t>
            </a:r>
            <a:r>
              <a:rPr lang="en-US" altLang="vi-VN" sz="2300" b="1" dirty="0">
                <a:solidFill>
                  <a:srgbClr val="0000CC"/>
                </a:solidFill>
                <a:latin typeface="Times New Roman" panose="02020603050405020304" pitchFamily="18" charset="0"/>
                <a:ea typeface="Times New Roman" panose="02020603050405020304" pitchFamily="18" charset="0"/>
              </a:rPr>
              <a:t>à</a:t>
            </a:r>
            <a:r>
              <a:rPr lang="en-US" altLang="vi-VN" sz="2300" b="1" dirty="0">
                <a:solidFill>
                  <a:srgbClr val="0000CC"/>
                </a:solidFill>
                <a:latin typeface="Times New Roman" panose="02020603050405020304" pitchFamily="18" charset="0"/>
                <a:cs typeface="Times New Roman" panose="02020603050405020304" pitchFamily="18" charset="0"/>
              </a:rPr>
              <a:t>i con le ngụp lặn trước mũi thuyền. Nhìn ra phía trước, chợt thấy bầy vịt đang đùa giỡn. Ồ, có cả vịt nâu, vịt đầu đỏ, vịt lưỡi liềm v</a:t>
            </a:r>
            <a:r>
              <a:rPr lang="en-US" altLang="vi-VN" sz="2300" b="1" dirty="0">
                <a:solidFill>
                  <a:srgbClr val="0000CC"/>
                </a:solidFill>
                <a:latin typeface="Times New Roman" panose="02020603050405020304" pitchFamily="18" charset="0"/>
                <a:ea typeface="Times New Roman" panose="02020603050405020304" pitchFamily="18" charset="0"/>
              </a:rPr>
              <a:t>à</a:t>
            </a:r>
            <a:r>
              <a:rPr lang="en-US" altLang="vi-VN" sz="2300" b="1" dirty="0">
                <a:solidFill>
                  <a:srgbClr val="0000CC"/>
                </a:solidFill>
                <a:latin typeface="Times New Roman" panose="02020603050405020304" pitchFamily="18" charset="0"/>
                <a:cs typeface="Times New Roman" panose="02020603050405020304" pitchFamily="18" charset="0"/>
              </a:rPr>
              <a:t> cả con vịt v</a:t>
            </a:r>
            <a:r>
              <a:rPr lang="en-US" altLang="vi-VN" sz="2300" b="1" dirty="0">
                <a:solidFill>
                  <a:srgbClr val="0000CC"/>
                </a:solidFill>
                <a:latin typeface="Times New Roman" panose="02020603050405020304" pitchFamily="18" charset="0"/>
                <a:ea typeface="Times New Roman" panose="02020603050405020304" pitchFamily="18" charset="0"/>
              </a:rPr>
              <a:t>à</a:t>
            </a:r>
            <a:r>
              <a:rPr lang="en-US" altLang="vi-VN" sz="2300" b="1" dirty="0">
                <a:solidFill>
                  <a:srgbClr val="0000CC"/>
                </a:solidFill>
                <a:latin typeface="Times New Roman" panose="02020603050405020304" pitchFamily="18" charset="0"/>
                <a:cs typeface="Times New Roman" panose="02020603050405020304" pitchFamily="18" charset="0"/>
              </a:rPr>
              <a:t>ng cực hiếm. Tâm bất ngờ rút khẩu súng ra định bắn. Vì vậy, Mai giật mình khiếp hãi. Cũng vì vậy, cô bé bỗng thấy Tâm trở th</a:t>
            </a:r>
            <a:r>
              <a:rPr lang="en-US" altLang="vi-VN" sz="2300" b="1" dirty="0">
                <a:solidFill>
                  <a:srgbClr val="0000CC"/>
                </a:solidFill>
                <a:latin typeface="Times New Roman" panose="02020603050405020304" pitchFamily="18" charset="0"/>
                <a:ea typeface="Times New Roman" panose="02020603050405020304" pitchFamily="18" charset="0"/>
              </a:rPr>
              <a:t>à</a:t>
            </a:r>
            <a:r>
              <a:rPr lang="en-US" altLang="vi-VN" sz="2300" b="1" dirty="0">
                <a:solidFill>
                  <a:srgbClr val="0000CC"/>
                </a:solidFill>
                <a:latin typeface="Times New Roman" panose="02020603050405020304" pitchFamily="18" charset="0"/>
                <a:cs typeface="Times New Roman" panose="02020603050405020304" pitchFamily="18" charset="0"/>
              </a:rPr>
              <a:t>nh mối tai họa cho bầy chim. Vì chẳng kịp can Tâm nên cô bé đứng hẳn lên thuyền xua tay v</a:t>
            </a:r>
            <a:r>
              <a:rPr lang="en-US" altLang="vi-VN" sz="2300" b="1" dirty="0">
                <a:solidFill>
                  <a:srgbClr val="0000CC"/>
                </a:solidFill>
                <a:latin typeface="Times New Roman" panose="02020603050405020304" pitchFamily="18" charset="0"/>
                <a:ea typeface="Times New Roman" panose="02020603050405020304" pitchFamily="18" charset="0"/>
              </a:rPr>
              <a:t>à</a:t>
            </a:r>
            <a:r>
              <a:rPr lang="en-US" altLang="vi-VN" sz="2300" b="1" dirty="0">
                <a:solidFill>
                  <a:srgbClr val="0000CC"/>
                </a:solidFill>
                <a:latin typeface="Times New Roman" panose="02020603050405020304" pitchFamily="18" charset="0"/>
                <a:cs typeface="Times New Roman" panose="02020603050405020304" pitchFamily="18" charset="0"/>
              </a:rPr>
              <a:t> hô to:</a:t>
            </a:r>
          </a:p>
          <a:p>
            <a:pPr marL="0" lvl="0" indent="0" eaLnBrk="1" hangingPunct="1">
              <a:spcBef>
                <a:spcPct val="0"/>
              </a:spcBef>
              <a:buFontTx/>
              <a:buNone/>
            </a:pPr>
            <a:r>
              <a:rPr lang="en-US" altLang="vi-VN" sz="2300" b="1" dirty="0">
                <a:solidFill>
                  <a:srgbClr val="0000CC"/>
                </a:solidFill>
                <a:latin typeface="Times New Roman" panose="02020603050405020304" pitchFamily="18" charset="0"/>
                <a:cs typeface="Times New Roman" panose="02020603050405020304" pitchFamily="18" charset="0"/>
              </a:rPr>
              <a:t>   - Úi, n</a:t>
            </a:r>
            <a:r>
              <a:rPr lang="en-US" altLang="vi-VN" sz="2300" b="1" dirty="0">
                <a:solidFill>
                  <a:srgbClr val="0000CC"/>
                </a:solidFill>
                <a:latin typeface="Times New Roman" panose="02020603050405020304" pitchFamily="18" charset="0"/>
                <a:ea typeface="Times New Roman" panose="02020603050405020304" pitchFamily="18" charset="0"/>
              </a:rPr>
              <a:t>à</a:t>
            </a:r>
            <a:r>
              <a:rPr lang="en-US" altLang="vi-VN" sz="2300" b="1" dirty="0">
                <a:solidFill>
                  <a:srgbClr val="0000CC"/>
                </a:solidFill>
                <a:latin typeface="Times New Roman" panose="02020603050405020304" pitchFamily="18" charset="0"/>
                <a:cs typeface="Times New Roman" panose="02020603050405020304" pitchFamily="18" charset="0"/>
              </a:rPr>
              <a:t>y! Bay đi, bay đi...</a:t>
            </a:r>
            <a:endParaRPr lang="en-US" altLang="en-US" sz="2300" dirty="0">
              <a:solidFill>
                <a:srgbClr val="0000CC"/>
              </a:solidFill>
              <a:latin typeface="Times New Roman" panose="02020603050405020304" pitchFamily="18" charset="0"/>
              <a:ea typeface="Times New Roman" panose="02020603050405020304" pitchFamily="18" charset="0"/>
            </a:endParaRPr>
          </a:p>
        </p:txBody>
      </p:sp>
      <p:sp>
        <p:nvSpPr>
          <p:cNvPr id="34828" name="Line 12"/>
          <p:cNvSpPr/>
          <p:nvPr/>
        </p:nvSpPr>
        <p:spPr>
          <a:xfrm>
            <a:off x="4038600" y="5715000"/>
            <a:ext cx="838200" cy="0"/>
          </a:xfrm>
          <a:prstGeom prst="line">
            <a:avLst/>
          </a:prstGeom>
          <a:ln w="19050" cap="flat" cmpd="sng">
            <a:solidFill>
              <a:srgbClr val="990000"/>
            </a:solidFill>
            <a:prstDash val="solid"/>
            <a:headEnd type="none" w="med" len="med"/>
            <a:tailEnd type="none" w="med" len="med"/>
          </a:ln>
        </p:spPr>
      </p:sp>
      <p:sp>
        <p:nvSpPr>
          <p:cNvPr id="34829" name="Line 13"/>
          <p:cNvSpPr/>
          <p:nvPr/>
        </p:nvSpPr>
        <p:spPr>
          <a:xfrm>
            <a:off x="84138" y="6462713"/>
            <a:ext cx="1219200" cy="0"/>
          </a:xfrm>
          <a:prstGeom prst="line">
            <a:avLst/>
          </a:prstGeom>
          <a:ln w="19050" cap="flat" cmpd="sng">
            <a:solidFill>
              <a:srgbClr val="990000"/>
            </a:solidFill>
            <a:prstDash val="solid"/>
            <a:headEnd type="none" w="med" len="med"/>
            <a:tailEnd type="none" w="med" len="med"/>
          </a:ln>
        </p:spPr>
      </p:sp>
      <p:sp>
        <p:nvSpPr>
          <p:cNvPr id="34830" name="Line 14"/>
          <p:cNvSpPr/>
          <p:nvPr/>
        </p:nvSpPr>
        <p:spPr>
          <a:xfrm>
            <a:off x="0" y="6096000"/>
            <a:ext cx="1524000" cy="0"/>
          </a:xfrm>
          <a:prstGeom prst="line">
            <a:avLst/>
          </a:prstGeom>
          <a:ln w="19050" cap="flat" cmpd="sng">
            <a:solidFill>
              <a:srgbClr val="990000"/>
            </a:solidFill>
            <a:prstDash val="solid"/>
            <a:headEnd type="none" w="med" len="med"/>
            <a:tailEnd type="none" w="med" len="med"/>
          </a:ln>
        </p:spPr>
      </p:sp>
      <p:sp>
        <p:nvSpPr>
          <p:cNvPr id="34831" name="Line 15"/>
          <p:cNvSpPr/>
          <p:nvPr/>
        </p:nvSpPr>
        <p:spPr>
          <a:xfrm>
            <a:off x="3048000" y="6429375"/>
            <a:ext cx="381000" cy="0"/>
          </a:xfrm>
          <a:prstGeom prst="line">
            <a:avLst/>
          </a:prstGeom>
          <a:ln w="19050" cap="flat" cmpd="sng">
            <a:solidFill>
              <a:srgbClr val="99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25"/>
                                        </p:tgtEl>
                                        <p:attrNameLst>
                                          <p:attrName>style.visibility</p:attrName>
                                        </p:attrNameLst>
                                      </p:cBhvr>
                                      <p:to>
                                        <p:strVal val="visible"/>
                                      </p:to>
                                    </p:set>
                                    <p:anim calcmode="discrete" valueType="clr">
                                      <p:cBhvr override="childStyle">
                                        <p:cTn id="7" dur="80"/>
                                        <p:tgtEl>
                                          <p:spTgt spid="348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5"/>
                                        </p:tgtEl>
                                        <p:attrNameLst>
                                          <p:attrName>fillcolor</p:attrName>
                                        </p:attrNameLst>
                                      </p:cBhvr>
                                      <p:tavLst>
                                        <p:tav tm="0">
                                          <p:val>
                                            <p:clrVal>
                                              <a:schemeClr val="accent2"/>
                                            </p:clrVal>
                                          </p:val>
                                        </p:tav>
                                        <p:tav tm="50000">
                                          <p:val>
                                            <p:clrVal>
                                              <a:schemeClr val="hlink"/>
                                            </p:clrVal>
                                          </p:val>
                                        </p:tav>
                                      </p:tavLst>
                                    </p:anim>
                                    <p:set>
                                      <p:cBhvr>
                                        <p:cTn id="9" dur="80"/>
                                        <p:tgtEl>
                                          <p:spTgt spid="3482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4826"/>
                                        </p:tgtEl>
                                        <p:attrNameLst>
                                          <p:attrName>style.visibility</p:attrName>
                                        </p:attrNameLst>
                                      </p:cBhvr>
                                      <p:to>
                                        <p:strVal val="visible"/>
                                      </p:to>
                                    </p:set>
                                    <p:anim calcmode="discrete" valueType="clr">
                                      <p:cBhvr override="childStyle">
                                        <p:cTn id="14" dur="80"/>
                                        <p:tgtEl>
                                          <p:spTgt spid="3482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4826"/>
                                        </p:tgtEl>
                                        <p:attrNameLst>
                                          <p:attrName>fillcolor</p:attrName>
                                        </p:attrNameLst>
                                      </p:cBhvr>
                                      <p:tavLst>
                                        <p:tav tm="0">
                                          <p:val>
                                            <p:clrVal>
                                              <a:schemeClr val="accent2"/>
                                            </p:clrVal>
                                          </p:val>
                                        </p:tav>
                                        <p:tav tm="50000">
                                          <p:val>
                                            <p:clrVal>
                                              <a:schemeClr val="hlink"/>
                                            </p:clrVal>
                                          </p:val>
                                        </p:tav>
                                      </p:tavLst>
                                    </p:anim>
                                    <p:set>
                                      <p:cBhvr>
                                        <p:cTn id="16" dur="80"/>
                                        <p:tgtEl>
                                          <p:spTgt spid="3482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4827"/>
                                        </p:tgtEl>
                                        <p:attrNameLst>
                                          <p:attrName>style.visibility</p:attrName>
                                        </p:attrNameLst>
                                      </p:cBhvr>
                                      <p:to>
                                        <p:strVal val="visible"/>
                                      </p:to>
                                    </p:set>
                                    <p:anim calcmode="discrete" valueType="clr">
                                      <p:cBhvr override="childStyle">
                                        <p:cTn id="21" dur="80"/>
                                        <p:tgtEl>
                                          <p:spTgt spid="3482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4827"/>
                                        </p:tgtEl>
                                        <p:attrNameLst>
                                          <p:attrName>fillcolor</p:attrName>
                                        </p:attrNameLst>
                                      </p:cBhvr>
                                      <p:tavLst>
                                        <p:tav tm="0">
                                          <p:val>
                                            <p:clrVal>
                                              <a:schemeClr val="accent2"/>
                                            </p:clrVal>
                                          </p:val>
                                        </p:tav>
                                        <p:tav tm="50000">
                                          <p:val>
                                            <p:clrVal>
                                              <a:schemeClr val="hlink"/>
                                            </p:clrVal>
                                          </p:val>
                                        </p:tav>
                                      </p:tavLst>
                                    </p:anim>
                                    <p:set>
                                      <p:cBhvr>
                                        <p:cTn id="23" dur="80"/>
                                        <p:tgtEl>
                                          <p:spTgt spid="3482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4828"/>
                                        </p:tgtEl>
                                        <p:attrNameLst>
                                          <p:attrName>style.visibility</p:attrName>
                                        </p:attrNameLst>
                                      </p:cBhvr>
                                      <p:to>
                                        <p:strVal val="visible"/>
                                      </p:to>
                                    </p:set>
                                    <p:anim calcmode="lin" valueType="num">
                                      <p:cBhvr additive="base">
                                        <p:cTn id="28" dur="500" fill="hold"/>
                                        <p:tgtEl>
                                          <p:spTgt spid="34828"/>
                                        </p:tgtEl>
                                        <p:attrNameLst>
                                          <p:attrName>ppt_x</p:attrName>
                                        </p:attrNameLst>
                                      </p:cBhvr>
                                      <p:tavLst>
                                        <p:tav tm="0">
                                          <p:val>
                                            <p:strVal val="#ppt_x"/>
                                          </p:val>
                                        </p:tav>
                                        <p:tav tm="100000">
                                          <p:val>
                                            <p:strVal val="#ppt_x"/>
                                          </p:val>
                                        </p:tav>
                                      </p:tavLst>
                                    </p:anim>
                                    <p:anim calcmode="lin" valueType="num">
                                      <p:cBhvr additive="base">
                                        <p:cTn id="29" dur="500" fill="hold"/>
                                        <p:tgtEl>
                                          <p:spTgt spid="3482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4830"/>
                                        </p:tgtEl>
                                        <p:attrNameLst>
                                          <p:attrName>style.visibility</p:attrName>
                                        </p:attrNameLst>
                                      </p:cBhvr>
                                      <p:to>
                                        <p:strVal val="visible"/>
                                      </p:to>
                                    </p:set>
                                    <p:anim calcmode="lin" valueType="num">
                                      <p:cBhvr additive="base">
                                        <p:cTn id="34" dur="500" fill="hold"/>
                                        <p:tgtEl>
                                          <p:spTgt spid="34830"/>
                                        </p:tgtEl>
                                        <p:attrNameLst>
                                          <p:attrName>ppt_x</p:attrName>
                                        </p:attrNameLst>
                                      </p:cBhvr>
                                      <p:tavLst>
                                        <p:tav tm="0">
                                          <p:val>
                                            <p:strVal val="#ppt_x"/>
                                          </p:val>
                                        </p:tav>
                                        <p:tav tm="100000">
                                          <p:val>
                                            <p:strVal val="#ppt_x"/>
                                          </p:val>
                                        </p:tav>
                                      </p:tavLst>
                                    </p:anim>
                                    <p:anim calcmode="lin" valueType="num">
                                      <p:cBhvr additive="base">
                                        <p:cTn id="35" dur="500" fill="hold"/>
                                        <p:tgtEl>
                                          <p:spTgt spid="3483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4829"/>
                                        </p:tgtEl>
                                        <p:attrNameLst>
                                          <p:attrName>style.visibility</p:attrName>
                                        </p:attrNameLst>
                                      </p:cBhvr>
                                      <p:to>
                                        <p:strVal val="visible"/>
                                      </p:to>
                                    </p:set>
                                    <p:anim calcmode="lin" valueType="num">
                                      <p:cBhvr additive="base">
                                        <p:cTn id="40" dur="500" fill="hold"/>
                                        <p:tgtEl>
                                          <p:spTgt spid="34829"/>
                                        </p:tgtEl>
                                        <p:attrNameLst>
                                          <p:attrName>ppt_x</p:attrName>
                                        </p:attrNameLst>
                                      </p:cBhvr>
                                      <p:tavLst>
                                        <p:tav tm="0">
                                          <p:val>
                                            <p:strVal val="#ppt_x"/>
                                          </p:val>
                                        </p:tav>
                                        <p:tav tm="100000">
                                          <p:val>
                                            <p:strVal val="#ppt_x"/>
                                          </p:val>
                                        </p:tav>
                                      </p:tavLst>
                                    </p:anim>
                                    <p:anim calcmode="lin" valueType="num">
                                      <p:cBhvr additive="base">
                                        <p:cTn id="41" dur="500" fill="hold"/>
                                        <p:tgtEl>
                                          <p:spTgt spid="3482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4831"/>
                                        </p:tgtEl>
                                        <p:attrNameLst>
                                          <p:attrName>style.visibility</p:attrName>
                                        </p:attrNameLst>
                                      </p:cBhvr>
                                      <p:to>
                                        <p:strVal val="visible"/>
                                      </p:to>
                                    </p:set>
                                    <p:anim calcmode="lin" valueType="num">
                                      <p:cBhvr additive="base">
                                        <p:cTn id="46" dur="500" fill="hold"/>
                                        <p:tgtEl>
                                          <p:spTgt spid="34831"/>
                                        </p:tgtEl>
                                        <p:attrNameLst>
                                          <p:attrName>ppt_x</p:attrName>
                                        </p:attrNameLst>
                                      </p:cBhvr>
                                      <p:tavLst>
                                        <p:tav tm="0">
                                          <p:val>
                                            <p:strVal val="#ppt_x"/>
                                          </p:val>
                                        </p:tav>
                                        <p:tav tm="100000">
                                          <p:val>
                                            <p:strVal val="#ppt_x"/>
                                          </p:val>
                                        </p:tav>
                                      </p:tavLst>
                                    </p:anim>
                                    <p:anim calcmode="lin" valueType="num">
                                      <p:cBhvr additive="base">
                                        <p:cTn id="47" dur="500" fill="hold"/>
                                        <p:tgtEl>
                                          <p:spTgt spid="348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6" grpId="0"/>
      <p:bldP spid="348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8" descr="C:\Users\CPN63\Desktop\vịt-đầu-đỏ-18x_13g817.jpg"/>
          <p:cNvPicPr>
            <a:picLocks noChangeAspect="1"/>
          </p:cNvPicPr>
          <p:nvPr/>
        </p:nvPicPr>
        <p:blipFill>
          <a:blip r:embed="rId2"/>
          <a:stretch>
            <a:fillRect/>
          </a:stretch>
        </p:blipFill>
        <p:spPr>
          <a:xfrm>
            <a:off x="0" y="0"/>
            <a:ext cx="4572000" cy="3429000"/>
          </a:xfrm>
          <a:prstGeom prst="rect">
            <a:avLst/>
          </a:prstGeom>
          <a:noFill/>
          <a:ln w="9525">
            <a:noFill/>
          </a:ln>
        </p:spPr>
      </p:pic>
      <p:pic>
        <p:nvPicPr>
          <p:cNvPr id="33795" name="Picture 3" descr="C:\Users\CPN63\Desktop\thumb-vịt-nau-đỏ-226753.jpg"/>
          <p:cNvPicPr>
            <a:picLocks noChangeAspect="1"/>
          </p:cNvPicPr>
          <p:nvPr/>
        </p:nvPicPr>
        <p:blipFill>
          <a:blip r:embed="rId3"/>
          <a:stretch>
            <a:fillRect/>
          </a:stretch>
        </p:blipFill>
        <p:spPr>
          <a:xfrm>
            <a:off x="4572000" y="0"/>
            <a:ext cx="4572000" cy="3429000"/>
          </a:xfrm>
          <a:prstGeom prst="rect">
            <a:avLst/>
          </a:prstGeom>
          <a:noFill/>
          <a:ln w="9525">
            <a:noFill/>
          </a:ln>
        </p:spPr>
      </p:pic>
      <p:pic>
        <p:nvPicPr>
          <p:cNvPr id="11" name="Picture 29" descr="C:\Users\CPN63\Desktop\đau dỏ.jpg"/>
          <p:cNvPicPr>
            <a:picLocks noChangeAspect="1"/>
          </p:cNvPicPr>
          <p:nvPr/>
        </p:nvPicPr>
        <p:blipFill>
          <a:blip r:embed="rId4"/>
          <a:stretch>
            <a:fillRect/>
          </a:stretch>
        </p:blipFill>
        <p:spPr>
          <a:xfrm>
            <a:off x="0" y="3387725"/>
            <a:ext cx="4648200" cy="3470275"/>
          </a:xfrm>
          <a:prstGeom prst="rect">
            <a:avLst/>
          </a:prstGeom>
          <a:noFill/>
          <a:ln w="9525">
            <a:noFill/>
          </a:ln>
        </p:spPr>
      </p:pic>
      <p:pic>
        <p:nvPicPr>
          <p:cNvPr id="6" name="Picture 23" descr="C:\Users\CPN63\Desktop\uu.jpg"/>
          <p:cNvPicPr>
            <a:picLocks noChangeAspect="1"/>
          </p:cNvPicPr>
          <p:nvPr/>
        </p:nvPicPr>
        <p:blipFill>
          <a:blip r:embed="rId5"/>
          <a:stretch>
            <a:fillRect/>
          </a:stretch>
        </p:blipFill>
        <p:spPr>
          <a:xfrm>
            <a:off x="4343400" y="3398838"/>
            <a:ext cx="4800600" cy="3459162"/>
          </a:xfrm>
          <a:prstGeom prst="rect">
            <a:avLst/>
          </a:prstGeom>
          <a:noFill/>
          <a:ln w="9525">
            <a:noFill/>
          </a:ln>
        </p:spPr>
      </p:pic>
      <p:sp>
        <p:nvSpPr>
          <p:cNvPr id="26630" name="Rectangle 36"/>
          <p:cNvSpPr/>
          <p:nvPr/>
        </p:nvSpPr>
        <p:spPr>
          <a:xfrm>
            <a:off x="0" y="25400"/>
            <a:ext cx="9144000" cy="68326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diamond(out)">
                                      <p:cBhvr>
                                        <p:cTn id="12" dur="2000"/>
                                        <p:tgtEl>
                                          <p:spTgt spid="33795"/>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8" presetClass="entr" presetSubtype="3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out)">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2" descr="C:\Users\CPN63\Desktop\vit dd - Copy.jpg"/>
          <p:cNvPicPr>
            <a:picLocks noChangeAspect="1"/>
          </p:cNvPicPr>
          <p:nvPr/>
        </p:nvPicPr>
        <p:blipFill>
          <a:blip r:embed="rId2"/>
          <a:stretch>
            <a:fillRect/>
          </a:stretch>
        </p:blipFill>
        <p:spPr>
          <a:xfrm>
            <a:off x="4572000" y="3429000"/>
            <a:ext cx="4572000" cy="3429000"/>
          </a:xfrm>
          <a:prstGeom prst="rect">
            <a:avLst/>
          </a:prstGeom>
          <a:noFill/>
          <a:ln w="9525">
            <a:noFill/>
          </a:ln>
        </p:spPr>
      </p:pic>
      <p:pic>
        <p:nvPicPr>
          <p:cNvPr id="8" name="Picture 25" descr="C:\Users\CPN63\Desktop\vit ll.jpg"/>
          <p:cNvPicPr>
            <a:picLocks noChangeAspect="1"/>
          </p:cNvPicPr>
          <p:nvPr/>
        </p:nvPicPr>
        <p:blipFill>
          <a:blip r:embed="rId3"/>
          <a:stretch>
            <a:fillRect/>
          </a:stretch>
        </p:blipFill>
        <p:spPr>
          <a:xfrm>
            <a:off x="0" y="3276600"/>
            <a:ext cx="4572000" cy="3581400"/>
          </a:xfrm>
          <a:prstGeom prst="rect">
            <a:avLst/>
          </a:prstGeom>
          <a:noFill/>
          <a:ln w="9525">
            <a:noFill/>
          </a:ln>
        </p:spPr>
      </p:pic>
      <p:pic>
        <p:nvPicPr>
          <p:cNvPr id="9" name="Picture 27" descr="C:\Users\CPN63\Desktop\vit vang.jpg"/>
          <p:cNvPicPr>
            <a:picLocks noChangeAspect="1"/>
          </p:cNvPicPr>
          <p:nvPr/>
        </p:nvPicPr>
        <p:blipFill>
          <a:blip r:embed="rId4"/>
          <a:stretch>
            <a:fillRect/>
          </a:stretch>
        </p:blipFill>
        <p:spPr>
          <a:xfrm>
            <a:off x="0" y="0"/>
            <a:ext cx="4572000" cy="3429000"/>
          </a:xfrm>
          <a:prstGeom prst="rect">
            <a:avLst/>
          </a:prstGeom>
          <a:noFill/>
          <a:ln w="9525">
            <a:noFill/>
          </a:ln>
        </p:spPr>
      </p:pic>
      <p:pic>
        <p:nvPicPr>
          <p:cNvPr id="10" name="Picture 26" descr="C:\Users\CPN63\Desktop\vit vang 3.jpg"/>
          <p:cNvPicPr>
            <a:picLocks noChangeAspect="1"/>
          </p:cNvPicPr>
          <p:nvPr/>
        </p:nvPicPr>
        <p:blipFill>
          <a:blip r:embed="rId5"/>
          <a:stretch>
            <a:fillRect/>
          </a:stretch>
        </p:blipFill>
        <p:spPr>
          <a:xfrm>
            <a:off x="4572000" y="0"/>
            <a:ext cx="4572000" cy="3429000"/>
          </a:xfrm>
          <a:prstGeom prst="rect">
            <a:avLst/>
          </a:prstGeom>
          <a:noFill/>
          <a:ln w="9525">
            <a:noFill/>
          </a:ln>
        </p:spPr>
      </p:pic>
      <p:sp>
        <p:nvSpPr>
          <p:cNvPr id="27654" name="Rectangle 36"/>
          <p:cNvSpPr/>
          <p:nvPr/>
        </p:nvSpPr>
        <p:spPr>
          <a:xfrm>
            <a:off x="0" y="25400"/>
            <a:ext cx="9144000" cy="68326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par>
                                <p:cTn id="8" presetID="8"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out)">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10" descr="C:\Users\CPN63\Desktop\Vịt_lông_trắng.jpg"/>
          <p:cNvPicPr>
            <a:picLocks noChangeAspect="1"/>
          </p:cNvPicPr>
          <p:nvPr/>
        </p:nvPicPr>
        <p:blipFill>
          <a:blip r:embed="rId2"/>
          <a:stretch>
            <a:fillRect/>
          </a:stretch>
        </p:blipFill>
        <p:spPr>
          <a:xfrm>
            <a:off x="30163" y="0"/>
            <a:ext cx="9113837" cy="6858000"/>
          </a:xfrm>
          <a:prstGeom prst="rect">
            <a:avLst/>
          </a:prstGeom>
          <a:noFill/>
          <a:ln w="9525">
            <a:noFill/>
          </a:ln>
        </p:spPr>
      </p:pic>
      <p:sp>
        <p:nvSpPr>
          <p:cNvPr id="28675" name="Rectangle 36"/>
          <p:cNvSpPr/>
          <p:nvPr/>
        </p:nvSpPr>
        <p:spPr>
          <a:xfrm>
            <a:off x="0" y="25400"/>
            <a:ext cx="9144000" cy="68326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strips(downLeft)">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C:\Users\CPN63\Desktop\vit troi 3.jpg"/>
          <p:cNvPicPr>
            <a:picLocks noChangeAspect="1"/>
          </p:cNvPicPr>
          <p:nvPr/>
        </p:nvPicPr>
        <p:blipFill>
          <a:blip r:embed="rId2"/>
          <a:stretch>
            <a:fillRect/>
          </a:stretch>
        </p:blipFill>
        <p:spPr>
          <a:xfrm>
            <a:off x="0" y="0"/>
            <a:ext cx="4572000" cy="3429000"/>
          </a:xfrm>
          <a:prstGeom prst="rect">
            <a:avLst/>
          </a:prstGeom>
          <a:noFill/>
          <a:ln w="9525">
            <a:noFill/>
          </a:ln>
        </p:spPr>
      </p:pic>
      <p:pic>
        <p:nvPicPr>
          <p:cNvPr id="7" name="Picture 3" descr="C:\Users\CPN63\Desktop\vit 2.jpg"/>
          <p:cNvPicPr>
            <a:picLocks noChangeAspect="1"/>
          </p:cNvPicPr>
          <p:nvPr/>
        </p:nvPicPr>
        <p:blipFill>
          <a:blip r:embed="rId3"/>
          <a:stretch>
            <a:fillRect/>
          </a:stretch>
        </p:blipFill>
        <p:spPr>
          <a:xfrm>
            <a:off x="0" y="3429000"/>
            <a:ext cx="4572000" cy="3429000"/>
          </a:xfrm>
          <a:prstGeom prst="rect">
            <a:avLst/>
          </a:prstGeom>
          <a:noFill/>
          <a:ln w="9525">
            <a:noFill/>
          </a:ln>
        </p:spPr>
      </p:pic>
      <p:pic>
        <p:nvPicPr>
          <p:cNvPr id="6" name="Picture 4" descr="C:\Users\CPN63\Desktop\vit3.jpg"/>
          <p:cNvPicPr>
            <a:picLocks noChangeAspect="1"/>
          </p:cNvPicPr>
          <p:nvPr/>
        </p:nvPicPr>
        <p:blipFill>
          <a:blip r:embed="rId4"/>
          <a:srcRect t="6667" b="8888"/>
          <a:stretch>
            <a:fillRect/>
          </a:stretch>
        </p:blipFill>
        <p:spPr>
          <a:xfrm>
            <a:off x="4572000" y="0"/>
            <a:ext cx="4572000" cy="3581400"/>
          </a:xfrm>
          <a:prstGeom prst="rect">
            <a:avLst/>
          </a:prstGeom>
          <a:noFill/>
          <a:ln w="9525">
            <a:noFill/>
          </a:ln>
        </p:spPr>
      </p:pic>
      <p:pic>
        <p:nvPicPr>
          <p:cNvPr id="5" name="Picture 5" descr="C:\Users\CPN63\Desktop\IMG_7934.JPG"/>
          <p:cNvPicPr>
            <a:picLocks noChangeAspect="1"/>
          </p:cNvPicPr>
          <p:nvPr/>
        </p:nvPicPr>
        <p:blipFill>
          <a:blip r:embed="rId5"/>
          <a:srcRect l="4839" t="3810" b="7619"/>
          <a:stretch>
            <a:fillRect/>
          </a:stretch>
        </p:blipFill>
        <p:spPr>
          <a:xfrm>
            <a:off x="4572000" y="3429000"/>
            <a:ext cx="4572000" cy="3429000"/>
          </a:xfrm>
          <a:prstGeom prst="rect">
            <a:avLst/>
          </a:prstGeom>
          <a:noFill/>
          <a:ln w="9525">
            <a:noFill/>
          </a:ln>
        </p:spPr>
      </p:pic>
      <p:sp>
        <p:nvSpPr>
          <p:cNvPr id="29702" name="Rectangle 36"/>
          <p:cNvSpPr/>
          <p:nvPr/>
        </p:nvSpPr>
        <p:spPr>
          <a:xfrm>
            <a:off x="0" y="25400"/>
            <a:ext cx="9144000" cy="68326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heel(8)">
                                      <p:cBhvr>
                                        <p:cTn id="7" dur="2000"/>
                                        <p:tgtEl>
                                          <p:spTgt spid="8"/>
                                        </p:tgtEl>
                                      </p:cBhvr>
                                    </p:animEffect>
                                  </p:childTnLst>
                                </p:cTn>
                              </p:par>
                            </p:childTnLst>
                          </p:cTn>
                        </p:par>
                        <p:par>
                          <p:cTn id="8" fill="hold">
                            <p:stCondLst>
                              <p:cond delay="3500"/>
                            </p:stCondLst>
                            <p:childTnLst>
                              <p:par>
                                <p:cTn id="9" presetID="18" presetClass="entr" presetSubtype="6" fill="hold"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500"/>
                                        <p:tgtEl>
                                          <p:spTgt spid="7"/>
                                        </p:tgtEl>
                                      </p:cBhvr>
                                    </p:animEffect>
                                  </p:childTnLst>
                                </p:cTn>
                              </p:par>
                            </p:childTnLst>
                          </p:cTn>
                        </p:par>
                        <p:par>
                          <p:cTn id="12" fill="hold">
                            <p:stCondLst>
                              <p:cond delay="5500"/>
                            </p:stCondLst>
                            <p:childTnLst>
                              <p:par>
                                <p:cTn id="13" presetID="22" presetClass="entr" presetSubtype="4" fill="hold" nodeType="afterEffect">
                                  <p:stCondLst>
                                    <p:cond delay="150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7500"/>
                            </p:stCondLst>
                            <p:childTnLst>
                              <p:par>
                                <p:cTn id="17" presetID="20" presetClass="entr" presetSubtype="0" fill="hold" nodeType="after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wedg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p:nvPr/>
        </p:nvSpPr>
        <p:spPr>
          <a:xfrm>
            <a:off x="0" y="2362200"/>
            <a:ext cx="9144000" cy="1384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 Đoạn a hay hơn đoạn b. Vì các quan hệ từ v</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 cặp quan hệ từ thêm v</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o các câu 6,7,8 ở đoạn b l</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m cho câu văn trở nên nặng nề, rườm r</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FF0000"/>
              </a:solidFill>
              <a:latin typeface="Times New Roman" panose="02020603050405020304" pitchFamily="18" charset="0"/>
              <a:ea typeface="Times New Roman" panose="02020603050405020304" pitchFamily="18" charset="0"/>
            </a:endParaRPr>
          </a:p>
        </p:txBody>
      </p:sp>
      <p:sp>
        <p:nvSpPr>
          <p:cNvPr id="30723" name="Text Box 14"/>
          <p:cNvSpPr txBox="1"/>
          <p:nvPr/>
        </p:nvSpPr>
        <p:spPr>
          <a:xfrm>
            <a:off x="0" y="762000"/>
            <a:ext cx="89916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3. Hai đoạn văn sau có gì khác nhau? Đoạn n</a:t>
            </a:r>
            <a:r>
              <a:rPr lang="en-US" altLang="vi-VN" sz="2800" b="1" dirty="0">
                <a:solidFill>
                  <a:srgbClr val="0000CC"/>
                </a:solidFill>
                <a:latin typeface="Times New Roman" panose="02020603050405020304" pitchFamily="18" charset="0"/>
                <a:ea typeface="Times New Roman" panose="02020603050405020304" pitchFamily="18" charset="0"/>
              </a:rPr>
              <a:t>à</a:t>
            </a:r>
            <a:r>
              <a:rPr lang="en-US" altLang="vi-VN" sz="2800" b="1" dirty="0">
                <a:solidFill>
                  <a:srgbClr val="0000CC"/>
                </a:solidFill>
                <a:latin typeface="Times New Roman" panose="02020603050405020304" pitchFamily="18" charset="0"/>
                <a:cs typeface="Times New Roman" panose="02020603050405020304" pitchFamily="18" charset="0"/>
              </a:rPr>
              <a:t>o hay hơn? Vì sao?</a:t>
            </a:r>
            <a:endParaRPr lang="en-US" altLang="vi-VN" sz="2800" b="1" dirty="0">
              <a:solidFill>
                <a:srgbClr val="0000CC"/>
              </a:solidFill>
              <a:latin typeface="Times New Roman" panose="02020603050405020304" pitchFamily="18" charset="0"/>
              <a:ea typeface="Times New Roman" panose="02020603050405020304" pitchFamily="18" charset="0"/>
            </a:endParaRPr>
          </a:p>
        </p:txBody>
      </p:sp>
      <p:sp>
        <p:nvSpPr>
          <p:cNvPr id="20491" name="Text Box 11"/>
          <p:cNvSpPr txBox="1"/>
          <p:nvPr/>
        </p:nvSpPr>
        <p:spPr>
          <a:xfrm>
            <a:off x="0" y="3890963"/>
            <a:ext cx="79248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800" b="1" dirty="0">
                <a:solidFill>
                  <a:srgbClr val="0000CC"/>
                </a:solidFill>
                <a:latin typeface="Times New Roman" panose="02020603050405020304" pitchFamily="18" charset="0"/>
              </a:rPr>
              <a:t>* Khi sử dụng quan hệ từ cần chú ý điều gì?</a:t>
            </a:r>
          </a:p>
        </p:txBody>
      </p:sp>
      <p:sp>
        <p:nvSpPr>
          <p:cNvPr id="20493" name="Text Box 13"/>
          <p:cNvSpPr txBox="1"/>
          <p:nvPr/>
        </p:nvSpPr>
        <p:spPr>
          <a:xfrm>
            <a:off x="0" y="4572000"/>
            <a:ext cx="9144000" cy="18161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800" b="1" dirty="0">
                <a:solidFill>
                  <a:srgbClr val="0000CC"/>
                </a:solidFill>
                <a:latin typeface="Times New Roman" panose="02020603050405020304" pitchFamily="18" charset="0"/>
              </a:rPr>
              <a:t>-  Kết luận: </a:t>
            </a:r>
            <a:r>
              <a:rPr lang="en-US" altLang="en-US" sz="2800" b="1" dirty="0">
                <a:solidFill>
                  <a:srgbClr val="FF0000"/>
                </a:solidFill>
                <a:latin typeface="Times New Roman" panose="02020603050405020304" pitchFamily="18" charset="0"/>
              </a:rPr>
              <a:t>Cần sử dụng các quan hệ từ đúng lúc, đúng chỗ. Việc sử dụng không đúng lúc, đúng chỗ các quan hệ từ và cặp quan hệ từ gây tác dụng ngược lại, như trong đoạn b - BT3.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box(in)">
                                      <p:cBhvr>
                                        <p:cTn id="7" dur="500"/>
                                        <p:tgtEl>
                                          <p:spTgt spid="204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93"/>
                                        </p:tgtEl>
                                        <p:attrNameLst>
                                          <p:attrName>style.visibility</p:attrName>
                                        </p:attrNameLst>
                                      </p:cBhvr>
                                      <p:to>
                                        <p:strVal val="visible"/>
                                      </p:to>
                                    </p:set>
                                    <p:animEffect transition="in" filter="blinds(horizontal)">
                                      <p:cBhvr>
                                        <p:cTn id="12" dur="500"/>
                                        <p:tgtEl>
                                          <p:spTgt spid="2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P spid="204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51"/>
          <p:cNvSpPr/>
          <p:nvPr/>
        </p:nvSpPr>
        <p:spPr>
          <a:xfrm>
            <a:off x="1676400" y="304800"/>
            <a:ext cx="7010400" cy="1600200"/>
          </a:xfrm>
          <a:prstGeom prst="roundRect">
            <a:avLst>
              <a:gd name="adj" fmla="val 16667"/>
            </a:avLst>
          </a:prstGeom>
          <a:solidFill>
            <a:srgbClr val="C00000"/>
          </a:solidFill>
          <a:ln w="9525" cap="flat" cmpd="sng">
            <a:solidFill>
              <a:srgbClr val="FF66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chemeClr val="bg1"/>
                </a:solidFill>
                <a:latin typeface="Times New Roman" panose="02020603050405020304" pitchFamily="18" charset="0"/>
                <a:cs typeface="Times New Roman" panose="02020603050405020304" pitchFamily="18" charset="0"/>
              </a:rPr>
              <a:t>?</a:t>
            </a:r>
            <a:endParaRPr lang="en-US" altLang="en-US" sz="4800" dirty="0">
              <a:solidFill>
                <a:schemeClr val="bg1"/>
              </a:solidFill>
              <a:latin typeface="Times New Roman" panose="02020603050405020304" pitchFamily="18" charset="0"/>
            </a:endParaRPr>
          </a:p>
        </p:txBody>
      </p:sp>
      <p:grpSp>
        <p:nvGrpSpPr>
          <p:cNvPr id="31747" name="Group 51"/>
          <p:cNvGrpSpPr/>
          <p:nvPr/>
        </p:nvGrpSpPr>
        <p:grpSpPr>
          <a:xfrm>
            <a:off x="228600" y="0"/>
            <a:ext cx="320675" cy="6858000"/>
            <a:chOff x="202295" y="-322943"/>
            <a:chExt cx="319314" cy="7180943"/>
          </a:xfrm>
        </p:grpSpPr>
        <p:sp>
          <p:nvSpPr>
            <p:cNvPr id="33" name="Rectangle 32"/>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Times New Roman" panose="02020603050405020304"/>
                <a:ea typeface="+mn-ea"/>
                <a:cs typeface="+mn-cs"/>
              </a:endParaRPr>
            </a:p>
          </p:txBody>
        </p:sp>
        <p:sp>
          <p:nvSpPr>
            <p:cNvPr id="31776" name="Rectangle 10"/>
            <p:cNvSpPr/>
            <p:nvPr/>
          </p:nvSpPr>
          <p:spPr>
            <a:xfrm>
              <a:off x="238583" y="-322943"/>
              <a:ext cx="228600" cy="7166429"/>
            </a:xfrm>
            <a:prstGeom prst="rect">
              <a:avLst/>
            </a:prstGeom>
            <a:solidFill>
              <a:srgbClr val="0066FF"/>
            </a:solidFill>
            <a:ln w="9525" cap="flat" cmpd="sng">
              <a:solidFill>
                <a:schemeClr val="tx1"/>
              </a:solidFill>
              <a:prstDash val="solid"/>
              <a:round/>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2000" dirty="0">
                <a:latin typeface="Times New Roman" panose="02020603050405020304" pitchFamily="18" charset="0"/>
              </a:endParaRPr>
            </a:p>
          </p:txBody>
        </p:sp>
        <p:sp>
          <p:nvSpPr>
            <p:cNvPr id="35" name="Rectangle 34"/>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glow rad="101600">
                    <a:schemeClr val="accent1">
                      <a:satMod val="175000"/>
                      <a:alpha val="40000"/>
                    </a:schemeClr>
                  </a:glow>
                </a:effectLst>
                <a:uLnTx/>
                <a:uFillTx/>
                <a:latin typeface="Times New Roman" panose="02020603050405020304"/>
                <a:ea typeface="+mn-ea"/>
                <a:cs typeface="+mn-cs"/>
              </a:endParaRPr>
            </a:p>
          </p:txBody>
        </p:sp>
      </p:grpSp>
      <p:sp>
        <p:nvSpPr>
          <p:cNvPr id="36" name="AutoShape 51"/>
          <p:cNvSpPr/>
          <p:nvPr/>
        </p:nvSpPr>
        <p:spPr>
          <a:xfrm>
            <a:off x="1676400" y="2133600"/>
            <a:ext cx="5791200" cy="838200"/>
          </a:xfrm>
          <a:prstGeom prst="roundRect">
            <a:avLst>
              <a:gd name="adj" fmla="val 16667"/>
            </a:avLst>
          </a:prstGeom>
          <a:solidFill>
            <a:srgbClr val="7030A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vi-VN" b="1" dirty="0">
                <a:solidFill>
                  <a:schemeClr val="bg1"/>
                </a:solidFill>
                <a:latin typeface="Times New Roman" panose="02020603050405020304" pitchFamily="18" charset="0"/>
                <a:cs typeface="Times New Roman" panose="02020603050405020304" pitchFamily="18" charset="0"/>
              </a:rPr>
              <a:t>Sử dụng c</a:t>
            </a:r>
            <a:r>
              <a:rPr lang="en-US" altLang="vi-VN" b="1" dirty="0">
                <a:solidFill>
                  <a:schemeClr val="bg1"/>
                </a:solidFill>
                <a:latin typeface="Times New Roman" panose="02020603050405020304" pitchFamily="18" charset="0"/>
                <a:ea typeface="Times New Roman" panose="02020603050405020304" pitchFamily="18" charset="0"/>
              </a:rPr>
              <a:t>à</a:t>
            </a:r>
            <a:r>
              <a:rPr lang="en-US" altLang="vi-VN" b="1" dirty="0">
                <a:solidFill>
                  <a:schemeClr val="bg1"/>
                </a:solidFill>
                <a:latin typeface="Times New Roman" panose="02020603050405020304" pitchFamily="18" charset="0"/>
                <a:cs typeface="Times New Roman" panose="02020603050405020304" pitchFamily="18" charset="0"/>
              </a:rPr>
              <a:t>ng nhiều c</a:t>
            </a:r>
            <a:r>
              <a:rPr lang="en-US" altLang="vi-VN" b="1" dirty="0">
                <a:solidFill>
                  <a:schemeClr val="bg1"/>
                </a:solidFill>
                <a:latin typeface="Times New Roman" panose="02020603050405020304" pitchFamily="18" charset="0"/>
                <a:ea typeface="Times New Roman" panose="02020603050405020304" pitchFamily="18" charset="0"/>
              </a:rPr>
              <a:t>à</a:t>
            </a:r>
            <a:r>
              <a:rPr lang="en-US" altLang="vi-VN" b="1" dirty="0">
                <a:solidFill>
                  <a:schemeClr val="bg1"/>
                </a:solidFill>
                <a:latin typeface="Times New Roman" panose="02020603050405020304" pitchFamily="18" charset="0"/>
                <a:cs typeface="Times New Roman" panose="02020603050405020304" pitchFamily="18" charset="0"/>
              </a:rPr>
              <a:t>ng hay</a:t>
            </a:r>
            <a:r>
              <a:rPr lang="en-US" altLang="vi-VN" sz="2800" b="1" dirty="0">
                <a:solidFill>
                  <a:schemeClr val="bg1"/>
                </a:solidFill>
                <a:latin typeface="Times New Roman" panose="02020603050405020304" pitchFamily="18" charset="0"/>
                <a:cs typeface="Times New Roman" panose="02020603050405020304" pitchFamily="18" charset="0"/>
              </a:rPr>
              <a:t>.</a:t>
            </a:r>
            <a:endParaRPr lang="en-US" altLang="en-US" sz="2800" b="1" dirty="0">
              <a:solidFill>
                <a:schemeClr val="bg1"/>
              </a:solidFill>
              <a:latin typeface="Times New Roman" panose="02020603050405020304" pitchFamily="18" charset="0"/>
            </a:endParaRPr>
          </a:p>
        </p:txBody>
      </p:sp>
      <p:pic>
        <p:nvPicPr>
          <p:cNvPr id="38" name="Picture 37" descr="Blue_chapterlist"/>
          <p:cNvPicPr>
            <a:picLocks noChangeAspect="1"/>
          </p:cNvPicPr>
          <p:nvPr/>
        </p:nvPicPr>
        <p:blipFill>
          <a:blip r:embed="rId7">
            <a:clrChange>
              <a:clrFrom>
                <a:srgbClr val="FFFFFF"/>
              </a:clrFrom>
              <a:clrTo>
                <a:srgbClr val="FFFFFF">
                  <a:alpha val="0"/>
                </a:srgbClr>
              </a:clrTo>
            </a:clrChange>
          </a:blip>
          <a:stretch>
            <a:fillRect/>
          </a:stretch>
        </p:blipFill>
        <p:spPr>
          <a:xfrm>
            <a:off x="166688" y="2500313"/>
            <a:ext cx="593725" cy="350837"/>
          </a:xfrm>
          <a:prstGeom prst="rect">
            <a:avLst/>
          </a:prstGeom>
          <a:noFill/>
          <a:ln w="9525">
            <a:noFill/>
          </a:ln>
          <a:effectLst>
            <a:outerShdw dist="107763" dir="18900000" algn="ctr" rotWithShape="0">
              <a:srgbClr val="808080">
                <a:alpha val="50000"/>
              </a:srgbClr>
            </a:outerShdw>
          </a:effectLst>
        </p:spPr>
      </p:pic>
      <p:pic>
        <p:nvPicPr>
          <p:cNvPr id="39" name="Picture 38" descr="Classicmode"/>
          <p:cNvPicPr>
            <a:picLocks noChangeAspect="1"/>
          </p:cNvPicPr>
          <p:nvPr/>
        </p:nvPicPr>
        <p:blipFill>
          <a:blip r:embed="rId8">
            <a:clrChange>
              <a:clrFrom>
                <a:srgbClr val="2C2761"/>
              </a:clrFrom>
              <a:clrTo>
                <a:srgbClr val="2C2761">
                  <a:alpha val="0"/>
                </a:srgbClr>
              </a:clrTo>
            </a:clrChange>
          </a:blip>
          <a:stretch>
            <a:fillRect/>
          </a:stretch>
        </p:blipFill>
        <p:spPr>
          <a:xfrm>
            <a:off x="533400" y="2209800"/>
            <a:ext cx="1204913" cy="801688"/>
          </a:xfrm>
          <a:prstGeom prst="rect">
            <a:avLst/>
          </a:prstGeom>
          <a:noFill/>
          <a:ln w="9525">
            <a:noFill/>
          </a:ln>
          <a:effectLst>
            <a:outerShdw dist="107763" dir="18900000" algn="ctr" rotWithShape="0">
              <a:srgbClr val="808080">
                <a:alpha val="50000"/>
              </a:srgbClr>
            </a:outerShdw>
          </a:effectLst>
        </p:spPr>
      </p:pic>
      <p:sp>
        <p:nvSpPr>
          <p:cNvPr id="40" name="Oval 39">
            <a:hlinkHover r:id="" action="ppaction://noaction">
              <a:snd r:embed="rId9" name="cached_combo42.wav"/>
            </a:hlinkHover>
          </p:cNvPr>
          <p:cNvSpPr/>
          <p:nvPr/>
        </p:nvSpPr>
        <p:spPr>
          <a:xfrm>
            <a:off x="623888" y="2319338"/>
            <a:ext cx="817562" cy="612775"/>
          </a:xfrm>
          <a:prstGeom prst="ellipse">
            <a:avLst/>
          </a:prstGeom>
          <a:gradFill rotWithShape="1">
            <a:gsLst>
              <a:gs pos="0">
                <a:srgbClr val="FF00FF">
                  <a:alpha val="53998"/>
                </a:srgbClr>
              </a:gs>
              <a:gs pos="100000">
                <a:srgbClr val="760076">
                  <a:alpha val="5900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2000" dirty="0">
              <a:latin typeface="Times New Roman" panose="02020603050405020304" pitchFamily="18" charset="0"/>
            </a:endParaRPr>
          </a:p>
        </p:txBody>
      </p:sp>
      <p:sp>
        <p:nvSpPr>
          <p:cNvPr id="31752" name="WordArt 226"/>
          <p:cNvSpPr>
            <a:spLocks noTextEdit="1"/>
          </p:cNvSpPr>
          <p:nvPr/>
        </p:nvSpPr>
        <p:spPr>
          <a:xfrm>
            <a:off x="766763" y="2400300"/>
            <a:ext cx="460375" cy="387350"/>
          </a:xfrm>
          <a:prstGeom prst="rect">
            <a:avLst/>
          </a:prstGeom>
        </p:spPr>
        <p:txBody>
          <a:bodyPr wrap="none" fromWordArt="1">
            <a:prstTxWarp prst="textInflate">
              <a:avLst>
                <a:gd name="adj" fmla="val 13634"/>
              </a:avLst>
            </a:prstTxWarp>
            <a:normAutofit fontScale="62500" lnSpcReduction="20000"/>
          </a:bodyPr>
          <a:lstStyle/>
          <a:p>
            <a:pPr algn="l"/>
            <a:r>
              <a:rPr lang="en-US" sz="3600">
                <a:ln w="9525" cap="flat" cmpd="sng">
                  <a:solidFill>
                    <a:srgbClr val="FFFF00"/>
                  </a:solidFill>
                  <a:prstDash val="solid"/>
                  <a:headEnd type="none" w="med" len="med"/>
                  <a:tailEnd type="none" w="med" len="med"/>
                </a:ln>
                <a:solidFill>
                  <a:srgbClr val="FFFF00"/>
                </a:solidFill>
                <a:latin typeface="Times New Roman" panose="02020603050405020304" pitchFamily="18" charset="0"/>
                <a:ea typeface="Times New Roman" panose="02020603050405020304" pitchFamily="18" charset="0"/>
              </a:rPr>
              <a:t>A</a:t>
            </a:r>
          </a:p>
        </p:txBody>
      </p:sp>
      <p:sp>
        <p:nvSpPr>
          <p:cNvPr id="42" name="AutoShape 51"/>
          <p:cNvSpPr>
            <a:spLocks noChangeArrowheads="1"/>
          </p:cNvSpPr>
          <p:nvPr/>
        </p:nvSpPr>
        <p:spPr bwMode="auto">
          <a:xfrm>
            <a:off x="1676400" y="4572000"/>
            <a:ext cx="5791200" cy="990600"/>
          </a:xfrm>
          <a:prstGeom prst="roundRect">
            <a:avLst>
              <a:gd name="adj" fmla="val 16667"/>
            </a:avLst>
          </a:prstGeom>
          <a:solidFill>
            <a:srgbClr val="7030A0"/>
          </a:solidFill>
          <a:ln w="9525">
            <a:noFill/>
            <a:round/>
          </a:ln>
        </p:spPr>
        <p:txBody>
          <a:bodyPr wrap="none" anchor="ctr"/>
          <a:lstStyle/>
          <a:p>
            <a:pPr algn="just" eaLnBrk="1" hangingPunct="1">
              <a:spcBef>
                <a:spcPct val="50000"/>
              </a:spcBef>
              <a:buNone/>
            </a:pPr>
            <a:r>
              <a:rPr sz="3200" b="1" dirty="0">
                <a:solidFill>
                  <a:schemeClr val="bg1"/>
                </a:solidFill>
                <a:effectLst>
                  <a:outerShdw blurRad="38100" dist="38100" dir="2700000">
                    <a:srgbClr val="C0C0C0"/>
                  </a:outerShdw>
                </a:effectLst>
                <a:latin typeface="Times New Roman" panose="02020603050405020304" pitchFamily="18" charset="0"/>
              </a:rPr>
              <a:t>  </a:t>
            </a:r>
            <a:r>
              <a:rPr lang="en-US" altLang="vi-VN" sz="3200" b="1" dirty="0">
                <a:solidFill>
                  <a:schemeClr val="bg1"/>
                </a:solidFill>
                <a:latin typeface="Times New Roman" panose="02020603050405020304" pitchFamily="18" charset="0"/>
                <a:cs typeface="Times New Roman" panose="02020603050405020304" pitchFamily="18" charset="0"/>
              </a:rPr>
              <a:t>Sử dụng đúng lúc, đúng chỗ</a:t>
            </a:r>
            <a:r>
              <a:rPr lang="en-US" altLang="vi-VN" sz="2800" b="1" dirty="0">
                <a:solidFill>
                  <a:schemeClr val="bg1"/>
                </a:solidFill>
                <a:latin typeface="Times New Roman" panose="02020603050405020304" pitchFamily="18" charset="0"/>
                <a:cs typeface="Times New Roman" panose="02020603050405020304" pitchFamily="18" charset="0"/>
              </a:rPr>
              <a:t>.</a:t>
            </a:r>
            <a:endParaRPr lang="en-US" altLang="vi-VN" sz="2000" b="1" dirty="0">
              <a:solidFill>
                <a:schemeClr val="bg1"/>
              </a:solidFill>
              <a:latin typeface="Times New Roman" panose="02020603050405020304" pitchFamily="18" charset="0"/>
              <a:ea typeface="Times New Roman" panose="02020603050405020304" pitchFamily="18" charset="0"/>
            </a:endParaRPr>
          </a:p>
        </p:txBody>
      </p:sp>
      <p:pic>
        <p:nvPicPr>
          <p:cNvPr id="43" name="Picture 37" descr="Blue_chapterlist"/>
          <p:cNvPicPr>
            <a:picLocks noChangeAspect="1"/>
          </p:cNvPicPr>
          <p:nvPr/>
        </p:nvPicPr>
        <p:blipFill>
          <a:blip r:embed="rId7">
            <a:clrChange>
              <a:clrFrom>
                <a:srgbClr val="FFFFFF"/>
              </a:clrFrom>
              <a:clrTo>
                <a:srgbClr val="FFFFFF">
                  <a:alpha val="0"/>
                </a:srgbClr>
              </a:clrTo>
            </a:clrChange>
          </a:blip>
          <a:stretch>
            <a:fillRect/>
          </a:stretch>
        </p:blipFill>
        <p:spPr>
          <a:xfrm>
            <a:off x="147638" y="3767138"/>
            <a:ext cx="593725" cy="350837"/>
          </a:xfrm>
          <a:prstGeom prst="rect">
            <a:avLst/>
          </a:prstGeom>
          <a:noFill/>
          <a:ln w="9525">
            <a:noFill/>
          </a:ln>
          <a:effectLst>
            <a:outerShdw dist="107763" dir="18900000" algn="ctr" rotWithShape="0">
              <a:srgbClr val="808080">
                <a:alpha val="50000"/>
              </a:srgbClr>
            </a:outerShdw>
          </a:effectLst>
        </p:spPr>
      </p:pic>
      <p:pic>
        <p:nvPicPr>
          <p:cNvPr id="44" name="Picture 39" descr="Classicmode"/>
          <p:cNvPicPr>
            <a:picLocks noChangeAspect="1"/>
          </p:cNvPicPr>
          <p:nvPr/>
        </p:nvPicPr>
        <p:blipFill>
          <a:blip r:embed="rId8">
            <a:clrChange>
              <a:clrFrom>
                <a:srgbClr val="2C2761"/>
              </a:clrFrom>
              <a:clrTo>
                <a:srgbClr val="2C2761">
                  <a:alpha val="0"/>
                </a:srgbClr>
              </a:clrTo>
            </a:clrChange>
          </a:blip>
          <a:stretch>
            <a:fillRect/>
          </a:stretch>
        </p:blipFill>
        <p:spPr>
          <a:xfrm>
            <a:off x="528638" y="3429000"/>
            <a:ext cx="1223962" cy="801688"/>
          </a:xfrm>
          <a:prstGeom prst="rect">
            <a:avLst/>
          </a:prstGeom>
          <a:noFill/>
          <a:ln w="9525">
            <a:noFill/>
          </a:ln>
          <a:effectLst>
            <a:outerShdw dist="107763" dir="18900000" algn="ctr" rotWithShape="0">
              <a:srgbClr val="808080">
                <a:alpha val="50000"/>
              </a:srgbClr>
            </a:outerShdw>
          </a:effectLst>
        </p:spPr>
      </p:pic>
      <p:sp>
        <p:nvSpPr>
          <p:cNvPr id="45" name="Oval 59">
            <a:hlinkHover r:id="" action="ppaction://noaction">
              <a:snd r:embed="rId9" name="cached_combo42.wav"/>
            </a:hlinkHover>
          </p:cNvPr>
          <p:cNvSpPr/>
          <p:nvPr/>
        </p:nvSpPr>
        <p:spPr>
          <a:xfrm>
            <a:off x="604838" y="3552825"/>
            <a:ext cx="817562" cy="612775"/>
          </a:xfrm>
          <a:prstGeom prst="ellipse">
            <a:avLst/>
          </a:prstGeom>
          <a:gradFill rotWithShape="1">
            <a:gsLst>
              <a:gs pos="0">
                <a:srgbClr val="FF00FF">
                  <a:alpha val="53998"/>
                </a:srgbClr>
              </a:gs>
              <a:gs pos="100000">
                <a:srgbClr val="760076">
                  <a:alpha val="5900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2000" dirty="0">
              <a:latin typeface="Times New Roman" panose="02020603050405020304" pitchFamily="18" charset="0"/>
            </a:endParaRPr>
          </a:p>
        </p:txBody>
      </p:sp>
      <p:sp>
        <p:nvSpPr>
          <p:cNvPr id="31757" name="WordArt 226"/>
          <p:cNvSpPr>
            <a:spLocks noTextEdit="1"/>
          </p:cNvSpPr>
          <p:nvPr/>
        </p:nvSpPr>
        <p:spPr>
          <a:xfrm>
            <a:off x="685800" y="3649663"/>
            <a:ext cx="460375" cy="387350"/>
          </a:xfrm>
          <a:prstGeom prst="rect">
            <a:avLst/>
          </a:prstGeom>
        </p:spPr>
        <p:txBody>
          <a:bodyPr wrap="none" fromWordArt="1">
            <a:prstTxWarp prst="textInflate">
              <a:avLst>
                <a:gd name="adj" fmla="val 13634"/>
              </a:avLst>
            </a:prstTxWarp>
            <a:normAutofit fontScale="62500" lnSpcReduction="20000"/>
          </a:bodyPr>
          <a:lstStyle/>
          <a:p>
            <a:pPr algn="l"/>
            <a:r>
              <a:rPr lang="en-US" sz="3600">
                <a:ln w="9525" cap="flat" cmpd="sng">
                  <a:solidFill>
                    <a:srgbClr val="FFFF00"/>
                  </a:solidFill>
                  <a:prstDash val="solid"/>
                  <a:headEnd type="none" w="med" len="med"/>
                  <a:tailEnd type="none" w="med" len="med"/>
                </a:ln>
                <a:solidFill>
                  <a:srgbClr val="FFFF00"/>
                </a:solidFill>
                <a:latin typeface="Times New Roman" panose="02020603050405020304" pitchFamily="18" charset="0"/>
                <a:ea typeface="Times New Roman" panose="02020603050405020304" pitchFamily="18" charset="0"/>
              </a:rPr>
              <a:t>b</a:t>
            </a:r>
          </a:p>
        </p:txBody>
      </p:sp>
      <p:sp>
        <p:nvSpPr>
          <p:cNvPr id="47" name="AutoShape 51"/>
          <p:cNvSpPr>
            <a:spLocks noChangeArrowheads="1"/>
          </p:cNvSpPr>
          <p:nvPr/>
        </p:nvSpPr>
        <p:spPr bwMode="auto">
          <a:xfrm>
            <a:off x="1752600" y="3352800"/>
            <a:ext cx="5791200" cy="914400"/>
          </a:xfrm>
          <a:prstGeom prst="roundRect">
            <a:avLst>
              <a:gd name="adj" fmla="val 16667"/>
            </a:avLst>
          </a:prstGeom>
          <a:solidFill>
            <a:srgbClr val="7030A0"/>
          </a:solidFill>
          <a:ln w="9525">
            <a:noFill/>
            <a:round/>
          </a:ln>
        </p:spPr>
        <p:txBody>
          <a:bodyPr wrap="none" anchor="ctr"/>
          <a:lstStyle/>
          <a:p>
            <a:pPr eaLnBrk="1" hangingPunct="1">
              <a:buNone/>
            </a:pPr>
            <a:r>
              <a:rPr lang="en-US" altLang="vi-VN" sz="3200" b="1" dirty="0">
                <a:solidFill>
                  <a:schemeClr val="bg1"/>
                </a:solidFill>
                <a:latin typeface="Times New Roman" panose="02020603050405020304" pitchFamily="18" charset="0"/>
                <a:cs typeface="Times New Roman" panose="02020603050405020304" pitchFamily="18" charset="0"/>
              </a:rPr>
              <a:t>Chỉ sử dụng một lần.</a:t>
            </a:r>
            <a:endParaRPr sz="3200" b="1" dirty="0">
              <a:solidFill>
                <a:schemeClr val="bg1"/>
              </a:solidFill>
              <a:effectLst>
                <a:outerShdw blurRad="38100" dist="38100" dir="2700000">
                  <a:srgbClr val="C0C0C0"/>
                </a:outerShdw>
              </a:effectLst>
              <a:latin typeface="Times New Roman" panose="02020603050405020304" pitchFamily="18" charset="0"/>
            </a:endParaRPr>
          </a:p>
        </p:txBody>
      </p:sp>
      <p:pic>
        <p:nvPicPr>
          <p:cNvPr id="48" name="Picture 37" descr="Blue_chapterlist"/>
          <p:cNvPicPr>
            <a:picLocks noChangeAspect="1"/>
          </p:cNvPicPr>
          <p:nvPr/>
        </p:nvPicPr>
        <p:blipFill>
          <a:blip r:embed="rId7">
            <a:clrChange>
              <a:clrFrom>
                <a:srgbClr val="FFFFFF"/>
              </a:clrFrom>
              <a:clrTo>
                <a:srgbClr val="FFFFFF">
                  <a:alpha val="0"/>
                </a:srgbClr>
              </a:clrTo>
            </a:clrChange>
          </a:blip>
          <a:stretch>
            <a:fillRect/>
          </a:stretch>
        </p:blipFill>
        <p:spPr>
          <a:xfrm>
            <a:off x="147638" y="4873625"/>
            <a:ext cx="836612" cy="350838"/>
          </a:xfrm>
          <a:prstGeom prst="rect">
            <a:avLst/>
          </a:prstGeom>
          <a:noFill/>
          <a:ln w="9525">
            <a:noFill/>
          </a:ln>
          <a:effectLst>
            <a:outerShdw dist="107763" dir="18900000" algn="ctr" rotWithShape="0">
              <a:srgbClr val="808080">
                <a:alpha val="50000"/>
              </a:srgbClr>
            </a:outerShdw>
          </a:effectLst>
        </p:spPr>
      </p:pic>
      <p:pic>
        <p:nvPicPr>
          <p:cNvPr id="49" name="Picture 39" descr="Classicmode"/>
          <p:cNvPicPr>
            <a:picLocks noChangeAspect="1"/>
          </p:cNvPicPr>
          <p:nvPr/>
        </p:nvPicPr>
        <p:blipFill>
          <a:blip r:embed="rId8">
            <a:clrChange>
              <a:clrFrom>
                <a:srgbClr val="2C2761"/>
              </a:clrFrom>
              <a:clrTo>
                <a:srgbClr val="2C2761">
                  <a:alpha val="0"/>
                </a:srgbClr>
              </a:clrTo>
            </a:clrChange>
          </a:blip>
          <a:stretch>
            <a:fillRect/>
          </a:stretch>
        </p:blipFill>
        <p:spPr>
          <a:xfrm>
            <a:off x="528638" y="4651375"/>
            <a:ext cx="1147762" cy="801688"/>
          </a:xfrm>
          <a:prstGeom prst="rect">
            <a:avLst/>
          </a:prstGeom>
          <a:noFill/>
          <a:ln w="9525">
            <a:noFill/>
          </a:ln>
          <a:effectLst>
            <a:outerShdw dist="107763" dir="18900000" algn="ctr" rotWithShape="0">
              <a:srgbClr val="808080">
                <a:alpha val="50000"/>
              </a:srgbClr>
            </a:outerShdw>
          </a:effectLst>
        </p:spPr>
      </p:pic>
      <p:sp>
        <p:nvSpPr>
          <p:cNvPr id="50" name="Oval 59">
            <a:hlinkHover r:id="" action="ppaction://noaction">
              <a:snd r:embed="rId9" name="cached_combo42.wav"/>
            </a:hlinkHover>
          </p:cNvPr>
          <p:cNvSpPr/>
          <p:nvPr/>
        </p:nvSpPr>
        <p:spPr>
          <a:xfrm>
            <a:off x="488950" y="4800600"/>
            <a:ext cx="730250" cy="533400"/>
          </a:xfrm>
          <a:prstGeom prst="ellipse">
            <a:avLst/>
          </a:prstGeom>
          <a:gradFill rotWithShape="1">
            <a:gsLst>
              <a:gs pos="0">
                <a:srgbClr val="FF00FF">
                  <a:alpha val="53998"/>
                </a:srgbClr>
              </a:gs>
              <a:gs pos="100000">
                <a:srgbClr val="760076">
                  <a:alpha val="5900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2000" dirty="0">
              <a:latin typeface="Times New Roman" panose="02020603050405020304" pitchFamily="18" charset="0"/>
            </a:endParaRPr>
          </a:p>
        </p:txBody>
      </p:sp>
      <p:sp>
        <p:nvSpPr>
          <p:cNvPr id="31762" name="WordArt 226"/>
          <p:cNvSpPr>
            <a:spLocks noTextEdit="1"/>
          </p:cNvSpPr>
          <p:nvPr/>
        </p:nvSpPr>
        <p:spPr>
          <a:xfrm>
            <a:off x="685800" y="4876800"/>
            <a:ext cx="381000" cy="387350"/>
          </a:xfrm>
          <a:prstGeom prst="rect">
            <a:avLst/>
          </a:prstGeom>
        </p:spPr>
        <p:txBody>
          <a:bodyPr wrap="none" fromWordArt="1">
            <a:prstTxWarp prst="textInflate">
              <a:avLst>
                <a:gd name="adj" fmla="val 13634"/>
              </a:avLst>
            </a:prstTxWarp>
            <a:normAutofit fontScale="62500" lnSpcReduction="20000"/>
          </a:bodyPr>
          <a:lstStyle/>
          <a:p>
            <a:pPr algn="l"/>
            <a:r>
              <a:rPr lang="en-US" sz="3600">
                <a:ln w="9525" cap="flat" cmpd="sng">
                  <a:solidFill>
                    <a:srgbClr val="FFFF00"/>
                  </a:solidFill>
                  <a:prstDash val="solid"/>
                  <a:headEnd type="none" w="med" len="med"/>
                  <a:tailEnd type="none" w="med" len="med"/>
                </a:ln>
                <a:solidFill>
                  <a:srgbClr val="FFFF00"/>
                </a:solidFill>
                <a:latin typeface="Times New Roman" panose="02020603050405020304" pitchFamily="18" charset="0"/>
                <a:ea typeface="Times New Roman" panose="02020603050405020304" pitchFamily="18" charset="0"/>
              </a:rPr>
              <a:t>c</a:t>
            </a:r>
          </a:p>
        </p:txBody>
      </p:sp>
      <p:sp>
        <p:nvSpPr>
          <p:cNvPr id="57" name="AutoShape 27"/>
          <p:cNvSpPr/>
          <p:nvPr/>
        </p:nvSpPr>
        <p:spPr>
          <a:xfrm>
            <a:off x="457200" y="228600"/>
            <a:ext cx="1676400" cy="1600200"/>
          </a:xfrm>
          <a:prstGeom prst="sun">
            <a:avLst>
              <a:gd name="adj" fmla="val 19880"/>
            </a:avLst>
          </a:prstGeom>
          <a:gradFill rotWithShape="1">
            <a:gsLst>
              <a:gs pos="0">
                <a:srgbClr val="FF0066"/>
              </a:gs>
              <a:gs pos="100000">
                <a:srgbClr val="E9EE10"/>
              </a:gs>
            </a:gsLst>
            <a:path path="rect">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2000" b="1" dirty="0">
              <a:solidFill>
                <a:schemeClr val="bg1"/>
              </a:solidFill>
              <a:latin typeface="Times New Roman" panose="02020603050405020304" pitchFamily="18" charset="0"/>
            </a:endParaRPr>
          </a:p>
        </p:txBody>
      </p:sp>
      <p:sp>
        <p:nvSpPr>
          <p:cNvPr id="31764" name="WordArt 34"/>
          <p:cNvSpPr>
            <a:spLocks noTextEdit="1"/>
          </p:cNvSpPr>
          <p:nvPr/>
        </p:nvSpPr>
        <p:spPr>
          <a:xfrm>
            <a:off x="7467600" y="5773738"/>
            <a:ext cx="666750" cy="742950"/>
          </a:xfrm>
          <a:prstGeom prst="rect">
            <a:avLst/>
          </a:prstGeom>
        </p:spPr>
        <p:txBody>
          <a:bodyPr wrap="none" fromWordArt="1">
            <a:prstTxWarp prst="textPlain">
              <a:avLst>
                <a:gd name="adj" fmla="val 50000"/>
              </a:avLst>
            </a:prstTxWarp>
            <a:normAutofit/>
          </a:bodyPr>
          <a:lstStyle/>
          <a:p>
            <a:pPr algn="l"/>
            <a:r>
              <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1</a:t>
            </a:r>
          </a:p>
        </p:txBody>
      </p:sp>
      <p:sp>
        <p:nvSpPr>
          <p:cNvPr id="31765" name="WordArt 35"/>
          <p:cNvSpPr>
            <a:spLocks noTextEdit="1"/>
          </p:cNvSpPr>
          <p:nvPr/>
        </p:nvSpPr>
        <p:spPr>
          <a:xfrm>
            <a:off x="7467600" y="5773738"/>
            <a:ext cx="666750" cy="742950"/>
          </a:xfrm>
          <a:prstGeom prst="rect">
            <a:avLst/>
          </a:prstGeom>
        </p:spPr>
        <p:txBody>
          <a:bodyPr wrap="none" fromWordArt="1">
            <a:prstTxWarp prst="textPlain">
              <a:avLst>
                <a:gd name="adj" fmla="val 50000"/>
              </a:avLst>
            </a:prstTxWarp>
            <a:normAutofit/>
          </a:bodyPr>
          <a:lstStyle/>
          <a:p>
            <a:pPr algn="l"/>
            <a:r>
              <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2</a:t>
            </a:r>
          </a:p>
        </p:txBody>
      </p:sp>
      <p:sp>
        <p:nvSpPr>
          <p:cNvPr id="31766" name="WordArt 36"/>
          <p:cNvSpPr>
            <a:spLocks noTextEdit="1"/>
          </p:cNvSpPr>
          <p:nvPr/>
        </p:nvSpPr>
        <p:spPr>
          <a:xfrm>
            <a:off x="7620000" y="5773738"/>
            <a:ext cx="666750" cy="742950"/>
          </a:xfrm>
          <a:prstGeom prst="rect">
            <a:avLst/>
          </a:prstGeom>
        </p:spPr>
        <p:txBody>
          <a:bodyPr wrap="none" fromWordArt="1">
            <a:prstTxWarp prst="textPlain">
              <a:avLst>
                <a:gd name="adj" fmla="val 50000"/>
              </a:avLst>
            </a:prstTxWarp>
            <a:normAutofit/>
          </a:bodyPr>
          <a:lstStyle/>
          <a:p>
            <a:pPr algn="l"/>
            <a:r>
              <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3</a:t>
            </a:r>
          </a:p>
        </p:txBody>
      </p:sp>
      <p:sp>
        <p:nvSpPr>
          <p:cNvPr id="31767" name="WordArt 37"/>
          <p:cNvSpPr>
            <a:spLocks noTextEdit="1"/>
          </p:cNvSpPr>
          <p:nvPr/>
        </p:nvSpPr>
        <p:spPr>
          <a:xfrm>
            <a:off x="7543800" y="5773738"/>
            <a:ext cx="666750" cy="742950"/>
          </a:xfrm>
          <a:prstGeom prst="rect">
            <a:avLst/>
          </a:prstGeom>
        </p:spPr>
        <p:txBody>
          <a:bodyPr wrap="none" fromWordArt="1">
            <a:prstTxWarp prst="textPlain">
              <a:avLst>
                <a:gd name="adj" fmla="val 50000"/>
              </a:avLst>
            </a:prstTxWarp>
            <a:normAutofit/>
          </a:bodyPr>
          <a:lstStyle/>
          <a:p>
            <a:pPr algn="l"/>
            <a:r>
              <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4</a:t>
            </a:r>
          </a:p>
        </p:txBody>
      </p:sp>
      <p:sp>
        <p:nvSpPr>
          <p:cNvPr id="31768" name="WordArt 38"/>
          <p:cNvSpPr>
            <a:spLocks noTextEdit="1"/>
          </p:cNvSpPr>
          <p:nvPr/>
        </p:nvSpPr>
        <p:spPr>
          <a:xfrm>
            <a:off x="7620000" y="5773738"/>
            <a:ext cx="666750" cy="742950"/>
          </a:xfrm>
          <a:prstGeom prst="rect">
            <a:avLst/>
          </a:prstGeom>
        </p:spPr>
        <p:txBody>
          <a:bodyPr wrap="none" fromWordArt="1">
            <a:prstTxWarp prst="textPlain">
              <a:avLst>
                <a:gd name="adj" fmla="val 50000"/>
              </a:avLst>
            </a:prstTxWarp>
            <a:normAutofit/>
          </a:bodyPr>
          <a:lstStyle/>
          <a:p>
            <a:pPr algn="l"/>
            <a:r>
              <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5</a:t>
            </a:r>
          </a:p>
        </p:txBody>
      </p:sp>
      <p:grpSp>
        <p:nvGrpSpPr>
          <p:cNvPr id="3" name="Group 49"/>
          <p:cNvGrpSpPr/>
          <p:nvPr/>
        </p:nvGrpSpPr>
        <p:grpSpPr>
          <a:xfrm>
            <a:off x="7086600" y="5602288"/>
            <a:ext cx="1752600" cy="1179512"/>
            <a:chOff x="4320" y="2928"/>
            <a:chExt cx="1104" cy="1104"/>
          </a:xfrm>
        </p:grpSpPr>
        <p:sp>
          <p:nvSpPr>
            <p:cNvPr id="31773" name="AutoShape 50"/>
            <p:cNvSpPr/>
            <p:nvPr/>
          </p:nvSpPr>
          <p:spPr>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6000" b="1" dirty="0">
                <a:solidFill>
                  <a:srgbClr val="FF0066"/>
                </a:solidFill>
                <a:latin typeface="Times New Roman" panose="02020603050405020304" pitchFamily="18" charset="0"/>
              </a:endParaRPr>
            </a:p>
          </p:txBody>
        </p:sp>
        <p:sp>
          <p:nvSpPr>
            <p:cNvPr id="31774" name="WordArt 51"/>
            <p:cNvSpPr>
              <a:spLocks noTextEdit="1"/>
            </p:cNvSpPr>
            <p:nvPr/>
          </p:nvSpPr>
          <p:spPr>
            <a:xfrm>
              <a:off x="4581" y="3142"/>
              <a:ext cx="672" cy="576"/>
            </a:xfrm>
            <a:prstGeom prst="rect">
              <a:avLst/>
            </a:prstGeom>
          </p:spPr>
          <p:txBody>
            <a:bodyPr wrap="none" fromWordArt="1">
              <a:prstTxWarp prst="textPlain">
                <a:avLst>
                  <a:gd name="adj" fmla="val 50000"/>
                </a:avLst>
              </a:prstTxWarp>
              <a:normAutofit lnSpcReduction="10000"/>
            </a:bodyPr>
            <a:lstStyle/>
            <a:p>
              <a:pPr algn="l"/>
              <a:r>
                <a:rPr lang="en-US" sz="3600">
                  <a:ln w="9525" cap="flat" cmpd="sng">
                    <a:solidFill>
                      <a:srgbClr val="000000"/>
                    </a:solidFill>
                    <a:prstDash val="solid"/>
                    <a:headEnd type="none" w="med" len="med"/>
                    <a:tailEnd type="none" w="med" len="med"/>
                  </a:ln>
                  <a:solidFill>
                    <a:srgbClr val="000000"/>
                  </a:solidFill>
                  <a:latin typeface="Times New Roman" panose="02020603050405020304" pitchFamily="18" charset="0"/>
                  <a:ea typeface="Times New Roman" panose="02020603050405020304" pitchFamily="18" charset="0"/>
                </a:rPr>
                <a:t>Hết giờ</a:t>
              </a:r>
            </a:p>
          </p:txBody>
        </p:sp>
      </p:grpSp>
      <p:sp>
        <p:nvSpPr>
          <p:cNvPr id="31770" name="TextBox 33"/>
          <p:cNvSpPr txBox="1"/>
          <p:nvPr/>
        </p:nvSpPr>
        <p:spPr>
          <a:xfrm>
            <a:off x="838200" y="762000"/>
            <a:ext cx="9906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Câu 1 </a:t>
            </a:r>
            <a:endParaRPr lang="en-US" altLang="en-US" sz="2400" b="1" dirty="0">
              <a:solidFill>
                <a:schemeClr val="bg1"/>
              </a:solidFill>
              <a:latin typeface="Times New Roman" panose="02020603050405020304" pitchFamily="18" charset="0"/>
              <a:ea typeface="Times New Roman" panose="02020603050405020304" pitchFamily="18" charset="0"/>
            </a:endParaRPr>
          </a:p>
        </p:txBody>
      </p:sp>
      <p:sp>
        <p:nvSpPr>
          <p:cNvPr id="52" name="Text Box 11"/>
          <p:cNvSpPr txBox="1"/>
          <p:nvPr/>
        </p:nvSpPr>
        <p:spPr>
          <a:xfrm>
            <a:off x="2033588" y="334963"/>
            <a:ext cx="6653212" cy="1570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50000"/>
              </a:spcBef>
              <a:buFontTx/>
              <a:buNone/>
            </a:pPr>
            <a:r>
              <a:rPr lang="en-US" altLang="vi-VN" b="1" dirty="0">
                <a:solidFill>
                  <a:schemeClr val="bg1"/>
                </a:solidFill>
                <a:latin typeface="Times New Roman" panose="02020603050405020304" pitchFamily="18" charset="0"/>
                <a:cs typeface="Times New Roman" panose="02020603050405020304" pitchFamily="18" charset="0"/>
              </a:rPr>
              <a:t>    Khi sử dụng các quan hệ từ hoặc cặp quan hệ từ, ta cần sử dụng như thế n</a:t>
            </a:r>
            <a:r>
              <a:rPr lang="en-US" altLang="vi-VN" b="1" dirty="0">
                <a:solidFill>
                  <a:schemeClr val="bg1"/>
                </a:solidFill>
                <a:latin typeface="Times New Roman" panose="02020603050405020304" pitchFamily="18" charset="0"/>
                <a:ea typeface="Times New Roman" panose="02020603050405020304" pitchFamily="18" charset="0"/>
              </a:rPr>
              <a:t>à</a:t>
            </a:r>
            <a:r>
              <a:rPr lang="en-US" altLang="vi-VN" b="1" dirty="0">
                <a:solidFill>
                  <a:schemeClr val="bg1"/>
                </a:solidFill>
                <a:latin typeface="Times New Roman" panose="02020603050405020304" pitchFamily="18" charset="0"/>
                <a:cs typeface="Times New Roman" panose="02020603050405020304" pitchFamily="18" charset="0"/>
              </a:rPr>
              <a:t>o?</a:t>
            </a:r>
            <a:r>
              <a:rPr lang="en-US" altLang="vi-VN" sz="2400" b="1" dirty="0">
                <a:solidFill>
                  <a:schemeClr val="bg1"/>
                </a:solidFill>
                <a:latin typeface="Times New Roman" panose="02020603050405020304" pitchFamily="18" charset="0"/>
                <a:cs typeface="Times New Roman" panose="02020603050405020304" pitchFamily="18" charset="0"/>
              </a:rPr>
              <a:t> </a:t>
            </a:r>
            <a:endParaRPr lang="en-US" altLang="vi-VN" sz="2400" b="1" dirty="0">
              <a:solidFill>
                <a:schemeClr val="bg1"/>
              </a:solidFill>
              <a:latin typeface="Times New Roman" panose="02020603050405020304" pitchFamily="18" charset="0"/>
              <a:ea typeface="Times New Roman" panose="02020603050405020304" pitchFamily="18" charset="0"/>
            </a:endParaRPr>
          </a:p>
        </p:txBody>
      </p:sp>
      <p:sp>
        <p:nvSpPr>
          <p:cNvPr id="31772" name="Rectangle 36"/>
          <p:cNvSpPr/>
          <p:nvPr/>
        </p:nvSpPr>
        <p:spPr>
          <a:xfrm>
            <a:off x="0" y="25400"/>
            <a:ext cx="9144000" cy="68326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8" presetClass="emph" presetSubtype="0" repeatCount="indefinite" fill="hold" grpId="1" nodeType="withEffect">
                                  <p:stCondLst>
                                    <p:cond delay="0"/>
                                  </p:stCondLst>
                                  <p:childTnLst>
                                    <p:animRot by="21600000">
                                      <p:cBhvr>
                                        <p:cTn id="11" dur="2000" fill="hold"/>
                                        <p:tgtEl>
                                          <p:spTgt spid="57"/>
                                        </p:tgtEl>
                                        <p:attrNameLst>
                                          <p:attrName>r</p:attrName>
                                        </p:attrNameLst>
                                      </p:cBhvr>
                                    </p:animRot>
                                  </p:childTnLst>
                                </p:cTn>
                              </p:par>
                              <p:par>
                                <p:cTn id="12" presetID="2" presetClass="entr" presetSubtype="8" fill="hold" grpId="0" nodeType="withEffect">
                                  <p:stCondLst>
                                    <p:cond delay="50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1000" fill="hold"/>
                                        <p:tgtEl>
                                          <p:spTgt spid="31"/>
                                        </p:tgtEl>
                                        <p:attrNameLst>
                                          <p:attrName>ppt_x</p:attrName>
                                        </p:attrNameLst>
                                      </p:cBhvr>
                                      <p:tavLst>
                                        <p:tav tm="0">
                                          <p:val>
                                            <p:strVal val="0-#ppt_w/2"/>
                                          </p:val>
                                        </p:tav>
                                        <p:tav tm="100000">
                                          <p:val>
                                            <p:strVal val="#ppt_x"/>
                                          </p:val>
                                        </p:tav>
                                      </p:tavLst>
                                    </p:anim>
                                    <p:anim calcmode="lin" valueType="num">
                                      <p:cBhvr additive="base">
                                        <p:cTn id="15"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Jet Fighter 2-DVDH.wav"/>
                                        </p:tgtEl>
                                      </p:cMediaNode>
                                    </p:audio>
                                  </p:sub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down)">
                                      <p:cBhvr>
                                        <p:cTn id="20" dur="580">
                                          <p:stCondLst>
                                            <p:cond delay="0"/>
                                          </p:stCondLst>
                                        </p:cTn>
                                        <p:tgtEl>
                                          <p:spTgt spid="52"/>
                                        </p:tgtEl>
                                      </p:cBhvr>
                                    </p:animEffect>
                                    <p:anim calcmode="lin" valueType="num">
                                      <p:cBhvr>
                                        <p:cTn id="21"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26" dur="26">
                                          <p:stCondLst>
                                            <p:cond delay="650"/>
                                          </p:stCondLst>
                                        </p:cTn>
                                        <p:tgtEl>
                                          <p:spTgt spid="52"/>
                                        </p:tgtEl>
                                      </p:cBhvr>
                                      <p:to x="100000" y="60000"/>
                                    </p:animScale>
                                    <p:animScale>
                                      <p:cBhvr>
                                        <p:cTn id="27" dur="166" decel="50000">
                                          <p:stCondLst>
                                            <p:cond delay="676"/>
                                          </p:stCondLst>
                                        </p:cTn>
                                        <p:tgtEl>
                                          <p:spTgt spid="52"/>
                                        </p:tgtEl>
                                      </p:cBhvr>
                                      <p:to x="100000" y="100000"/>
                                    </p:animScale>
                                    <p:animScale>
                                      <p:cBhvr>
                                        <p:cTn id="28" dur="26">
                                          <p:stCondLst>
                                            <p:cond delay="1312"/>
                                          </p:stCondLst>
                                        </p:cTn>
                                        <p:tgtEl>
                                          <p:spTgt spid="52"/>
                                        </p:tgtEl>
                                      </p:cBhvr>
                                      <p:to x="100000" y="80000"/>
                                    </p:animScale>
                                    <p:animScale>
                                      <p:cBhvr>
                                        <p:cTn id="29" dur="166" decel="50000">
                                          <p:stCondLst>
                                            <p:cond delay="1338"/>
                                          </p:stCondLst>
                                        </p:cTn>
                                        <p:tgtEl>
                                          <p:spTgt spid="52"/>
                                        </p:tgtEl>
                                      </p:cBhvr>
                                      <p:to x="100000" y="100000"/>
                                    </p:animScale>
                                    <p:animScale>
                                      <p:cBhvr>
                                        <p:cTn id="30" dur="26">
                                          <p:stCondLst>
                                            <p:cond delay="1642"/>
                                          </p:stCondLst>
                                        </p:cTn>
                                        <p:tgtEl>
                                          <p:spTgt spid="52"/>
                                        </p:tgtEl>
                                      </p:cBhvr>
                                      <p:to x="100000" y="90000"/>
                                    </p:animScale>
                                    <p:animScale>
                                      <p:cBhvr>
                                        <p:cTn id="31" dur="166" decel="50000">
                                          <p:stCondLst>
                                            <p:cond delay="1668"/>
                                          </p:stCondLst>
                                        </p:cTn>
                                        <p:tgtEl>
                                          <p:spTgt spid="52"/>
                                        </p:tgtEl>
                                      </p:cBhvr>
                                      <p:to x="100000" y="100000"/>
                                    </p:animScale>
                                    <p:animScale>
                                      <p:cBhvr>
                                        <p:cTn id="32" dur="26">
                                          <p:stCondLst>
                                            <p:cond delay="1808"/>
                                          </p:stCondLst>
                                        </p:cTn>
                                        <p:tgtEl>
                                          <p:spTgt spid="52"/>
                                        </p:tgtEl>
                                      </p:cBhvr>
                                      <p:to x="100000" y="95000"/>
                                    </p:animScale>
                                    <p:animScale>
                                      <p:cBhvr>
                                        <p:cTn id="33" dur="166" decel="50000">
                                          <p:stCondLst>
                                            <p:cond delay="1834"/>
                                          </p:stCondLst>
                                        </p:cTn>
                                        <p:tgtEl>
                                          <p:spTgt spid="52"/>
                                        </p:tgtEl>
                                      </p:cBhvr>
                                      <p:to x="100000" y="100000"/>
                                    </p:animScale>
                                  </p:childTnLst>
                                </p:cTn>
                              </p:par>
                              <p:par>
                                <p:cTn id="34" presetID="5" presetClass="entr" presetSubtype="10" fill="hold" nodeType="withEffect">
                                  <p:stCondLst>
                                    <p:cond delay="2000"/>
                                  </p:stCondLst>
                                  <p:childTnLst>
                                    <p:set>
                                      <p:cBhvr>
                                        <p:cTn id="35" dur="1" fill="hold">
                                          <p:stCondLst>
                                            <p:cond delay="0"/>
                                          </p:stCondLst>
                                        </p:cTn>
                                        <p:tgtEl>
                                          <p:spTgt spid="38"/>
                                        </p:tgtEl>
                                        <p:attrNameLst>
                                          <p:attrName>style.visibility</p:attrName>
                                        </p:attrNameLst>
                                      </p:cBhvr>
                                      <p:to>
                                        <p:strVal val="visible"/>
                                      </p:to>
                                    </p:set>
                                    <p:animEffect transition="in" filter="checkerboard(across)">
                                      <p:cBhvr>
                                        <p:cTn id="36" dur="500"/>
                                        <p:tgtEl>
                                          <p:spTgt spid="38"/>
                                        </p:tgtEl>
                                      </p:cBhvr>
                                    </p:animEffect>
                                  </p:childTnLst>
                                </p:cTn>
                              </p:par>
                              <p:par>
                                <p:cTn id="37" presetID="5" presetClass="entr" presetSubtype="10" fill="hold" nodeType="withEffect">
                                  <p:stCondLst>
                                    <p:cond delay="2000"/>
                                  </p:stCondLst>
                                  <p:childTnLst>
                                    <p:set>
                                      <p:cBhvr>
                                        <p:cTn id="38" dur="1" fill="hold">
                                          <p:stCondLst>
                                            <p:cond delay="0"/>
                                          </p:stCondLst>
                                        </p:cTn>
                                        <p:tgtEl>
                                          <p:spTgt spid="39"/>
                                        </p:tgtEl>
                                        <p:attrNameLst>
                                          <p:attrName>style.visibility</p:attrName>
                                        </p:attrNameLst>
                                      </p:cBhvr>
                                      <p:to>
                                        <p:strVal val="visible"/>
                                      </p:to>
                                    </p:set>
                                    <p:animEffect transition="in" filter="checkerboard(across)">
                                      <p:cBhvr>
                                        <p:cTn id="39" dur="500"/>
                                        <p:tgtEl>
                                          <p:spTgt spid="39"/>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 3-CL (2).wav"/>
                                        </p:tgtEl>
                                      </p:cMediaNode>
                                    </p:audio>
                                  </p:subTnLst>
                                </p:cTn>
                              </p:par>
                              <p:par>
                                <p:cTn id="40" presetID="5" presetClass="entr" presetSubtype="10" fill="hold" grpId="0" nodeType="withEffect">
                                  <p:stCondLst>
                                    <p:cond delay="2000"/>
                                  </p:stCondLst>
                                  <p:childTnLst>
                                    <p:set>
                                      <p:cBhvr>
                                        <p:cTn id="41" dur="1" fill="hold">
                                          <p:stCondLst>
                                            <p:cond delay="0"/>
                                          </p:stCondLst>
                                        </p:cTn>
                                        <p:tgtEl>
                                          <p:spTgt spid="40"/>
                                        </p:tgtEl>
                                        <p:attrNameLst>
                                          <p:attrName>style.visibility</p:attrName>
                                        </p:attrNameLst>
                                      </p:cBhvr>
                                      <p:to>
                                        <p:strVal val="visible"/>
                                      </p:to>
                                    </p:set>
                                    <p:animEffect transition="in" filter="checkerboard(across)">
                                      <p:cBhvr>
                                        <p:cTn id="42" dur="500"/>
                                        <p:tgtEl>
                                          <p:spTgt spid="40"/>
                                        </p:tgtEl>
                                      </p:cBhvr>
                                    </p:animEffect>
                                  </p:childTnLst>
                                </p:cTn>
                              </p:par>
                              <p:par>
                                <p:cTn id="43" presetID="5" presetClass="entr" presetSubtype="10" fill="hold" nodeType="withEffect">
                                  <p:stCondLst>
                                    <p:cond delay="2000"/>
                                  </p:stCondLst>
                                  <p:childTnLst>
                                    <p:set>
                                      <p:cBhvr>
                                        <p:cTn id="44" dur="1" fill="hold">
                                          <p:stCondLst>
                                            <p:cond delay="0"/>
                                          </p:stCondLst>
                                        </p:cTn>
                                        <p:tgtEl>
                                          <p:spTgt spid="31752"/>
                                        </p:tgtEl>
                                        <p:attrNameLst>
                                          <p:attrName>style.visibility</p:attrName>
                                        </p:attrNameLst>
                                      </p:cBhvr>
                                      <p:to>
                                        <p:strVal val="visible"/>
                                      </p:to>
                                    </p:set>
                                    <p:animEffect transition="in" filter="checkerboard(across)">
                                      <p:cBhvr>
                                        <p:cTn id="45" dur="500"/>
                                        <p:tgtEl>
                                          <p:spTgt spid="31752"/>
                                        </p:tgtEl>
                                      </p:cBhvr>
                                    </p:animEffect>
                                  </p:childTnLst>
                                </p:cTn>
                              </p:par>
                              <p:par>
                                <p:cTn id="46" presetID="22" presetClass="entr" presetSubtype="8" fill="hold" nodeType="withEffect">
                                  <p:stCondLst>
                                    <p:cond delay="2000"/>
                                  </p:stCondLst>
                                  <p:iterate type="lt">
                                    <p:tmPct val="0"/>
                                  </p:iterate>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par>
                                <p:cTn id="49" presetID="5" presetClass="entr" presetSubtype="10" fill="hold" nodeType="withEffect">
                                  <p:stCondLst>
                                    <p:cond delay="3000"/>
                                  </p:stCondLst>
                                  <p:childTnLst>
                                    <p:set>
                                      <p:cBhvr>
                                        <p:cTn id="50" dur="1" fill="hold">
                                          <p:stCondLst>
                                            <p:cond delay="0"/>
                                          </p:stCondLst>
                                        </p:cTn>
                                        <p:tgtEl>
                                          <p:spTgt spid="43"/>
                                        </p:tgtEl>
                                        <p:attrNameLst>
                                          <p:attrName>style.visibility</p:attrName>
                                        </p:attrNameLst>
                                      </p:cBhvr>
                                      <p:to>
                                        <p:strVal val="visible"/>
                                      </p:to>
                                    </p:set>
                                    <p:animEffect transition="in" filter="checkerboard(across)">
                                      <p:cBhvr>
                                        <p:cTn id="51" dur="500"/>
                                        <p:tgtEl>
                                          <p:spTgt spid="43"/>
                                        </p:tgtEl>
                                      </p:cBhvr>
                                    </p:animEffect>
                                  </p:childTnLst>
                                </p:cTn>
                              </p:par>
                              <p:par>
                                <p:cTn id="52" presetID="22" presetClass="entr" presetSubtype="8" fill="hold" nodeType="withEffect">
                                  <p:stCondLst>
                                    <p:cond delay="300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par>
                                <p:cTn id="55" presetID="5" presetClass="entr" presetSubtype="10" fill="hold" grpId="0" nodeType="withEffect">
                                  <p:stCondLst>
                                    <p:cond delay="3000"/>
                                  </p:stCondLst>
                                  <p:childTnLst>
                                    <p:set>
                                      <p:cBhvr>
                                        <p:cTn id="56" dur="1" fill="hold">
                                          <p:stCondLst>
                                            <p:cond delay="0"/>
                                          </p:stCondLst>
                                        </p:cTn>
                                        <p:tgtEl>
                                          <p:spTgt spid="45"/>
                                        </p:tgtEl>
                                        <p:attrNameLst>
                                          <p:attrName>style.visibility</p:attrName>
                                        </p:attrNameLst>
                                      </p:cBhvr>
                                      <p:to>
                                        <p:strVal val="visible"/>
                                      </p:to>
                                    </p:set>
                                    <p:animEffect transition="in" filter="checkerboard(across)">
                                      <p:cBhvr>
                                        <p:cTn id="57" dur="500"/>
                                        <p:tgtEl>
                                          <p:spTgt spid="45"/>
                                        </p:tgtEl>
                                      </p:cBhvr>
                                    </p:animEffect>
                                  </p:childTnLst>
                                </p:cTn>
                              </p:par>
                              <p:par>
                                <p:cTn id="58" presetID="5" presetClass="entr" presetSubtype="10" fill="hold" nodeType="withEffect">
                                  <p:stCondLst>
                                    <p:cond delay="3000"/>
                                  </p:stCondLst>
                                  <p:childTnLst>
                                    <p:set>
                                      <p:cBhvr>
                                        <p:cTn id="59" dur="1" fill="hold">
                                          <p:stCondLst>
                                            <p:cond delay="0"/>
                                          </p:stCondLst>
                                        </p:cTn>
                                        <p:tgtEl>
                                          <p:spTgt spid="44"/>
                                        </p:tgtEl>
                                        <p:attrNameLst>
                                          <p:attrName>style.visibility</p:attrName>
                                        </p:attrNameLst>
                                      </p:cBhvr>
                                      <p:to>
                                        <p:strVal val="visible"/>
                                      </p:to>
                                    </p:set>
                                    <p:animEffect transition="in" filter="checkerboard(across)">
                                      <p:cBhvr>
                                        <p:cTn id="60" dur="500"/>
                                        <p:tgtEl>
                                          <p:spTgt spid="44"/>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 3-CL (2).wav"/>
                                        </p:tgtEl>
                                      </p:cMediaNode>
                                    </p:audio>
                                  </p:subTnLst>
                                </p:cTn>
                              </p:par>
                              <p:par>
                                <p:cTn id="61" presetID="5" presetClass="entr" presetSubtype="10" fill="hold" nodeType="withEffect">
                                  <p:stCondLst>
                                    <p:cond delay="3000"/>
                                  </p:stCondLst>
                                  <p:childTnLst>
                                    <p:set>
                                      <p:cBhvr>
                                        <p:cTn id="62" dur="1" fill="hold">
                                          <p:stCondLst>
                                            <p:cond delay="0"/>
                                          </p:stCondLst>
                                        </p:cTn>
                                        <p:tgtEl>
                                          <p:spTgt spid="31757"/>
                                        </p:tgtEl>
                                        <p:attrNameLst>
                                          <p:attrName>style.visibility</p:attrName>
                                        </p:attrNameLst>
                                      </p:cBhvr>
                                      <p:to>
                                        <p:strVal val="visible"/>
                                      </p:to>
                                    </p:set>
                                    <p:animEffect transition="in" filter="checkerboard(across)">
                                      <p:cBhvr>
                                        <p:cTn id="63" dur="500"/>
                                        <p:tgtEl>
                                          <p:spTgt spid="31757"/>
                                        </p:tgtEl>
                                      </p:cBhvr>
                                    </p:animEffect>
                                  </p:childTnLst>
                                </p:cTn>
                              </p:par>
                              <p:par>
                                <p:cTn id="64" presetID="5" presetClass="entr" presetSubtype="10" fill="hold" nodeType="withEffect">
                                  <p:stCondLst>
                                    <p:cond delay="4000"/>
                                  </p:stCondLst>
                                  <p:childTnLst>
                                    <p:set>
                                      <p:cBhvr>
                                        <p:cTn id="65" dur="1" fill="hold">
                                          <p:stCondLst>
                                            <p:cond delay="0"/>
                                          </p:stCondLst>
                                        </p:cTn>
                                        <p:tgtEl>
                                          <p:spTgt spid="48"/>
                                        </p:tgtEl>
                                        <p:attrNameLst>
                                          <p:attrName>style.visibility</p:attrName>
                                        </p:attrNameLst>
                                      </p:cBhvr>
                                      <p:to>
                                        <p:strVal val="visible"/>
                                      </p:to>
                                    </p:set>
                                    <p:animEffect transition="in" filter="checkerboard(across)">
                                      <p:cBhvr>
                                        <p:cTn id="66" dur="500"/>
                                        <p:tgtEl>
                                          <p:spTgt spid="48"/>
                                        </p:tgtEl>
                                      </p:cBhvr>
                                    </p:animEffect>
                                  </p:childTnLst>
                                </p:cTn>
                              </p:par>
                              <p:par>
                                <p:cTn id="67" presetID="5" presetClass="entr" presetSubtype="10" fill="hold" nodeType="withEffect">
                                  <p:stCondLst>
                                    <p:cond delay="4000"/>
                                  </p:stCondLst>
                                  <p:childTnLst>
                                    <p:set>
                                      <p:cBhvr>
                                        <p:cTn id="68" dur="1" fill="hold">
                                          <p:stCondLst>
                                            <p:cond delay="0"/>
                                          </p:stCondLst>
                                        </p:cTn>
                                        <p:tgtEl>
                                          <p:spTgt spid="31762"/>
                                        </p:tgtEl>
                                        <p:attrNameLst>
                                          <p:attrName>style.visibility</p:attrName>
                                        </p:attrNameLst>
                                      </p:cBhvr>
                                      <p:to>
                                        <p:strVal val="visible"/>
                                      </p:to>
                                    </p:set>
                                    <p:animEffect transition="in" filter="checkerboard(across)">
                                      <p:cBhvr>
                                        <p:cTn id="69" dur="500"/>
                                        <p:tgtEl>
                                          <p:spTgt spid="31762"/>
                                        </p:tgtEl>
                                      </p:cBhvr>
                                    </p:animEffect>
                                  </p:childTnLst>
                                </p:cTn>
                              </p:par>
                              <p:par>
                                <p:cTn id="70" presetID="5" presetClass="entr" presetSubtype="10" fill="hold" grpId="0" nodeType="withEffect">
                                  <p:stCondLst>
                                    <p:cond delay="4000"/>
                                  </p:stCondLst>
                                  <p:childTnLst>
                                    <p:set>
                                      <p:cBhvr>
                                        <p:cTn id="71" dur="1" fill="hold">
                                          <p:stCondLst>
                                            <p:cond delay="0"/>
                                          </p:stCondLst>
                                        </p:cTn>
                                        <p:tgtEl>
                                          <p:spTgt spid="50"/>
                                        </p:tgtEl>
                                        <p:attrNameLst>
                                          <p:attrName>style.visibility</p:attrName>
                                        </p:attrNameLst>
                                      </p:cBhvr>
                                      <p:to>
                                        <p:strVal val="visible"/>
                                      </p:to>
                                    </p:set>
                                    <p:animEffect transition="in" filter="checkerboard(across)">
                                      <p:cBhvr>
                                        <p:cTn id="72" dur="500"/>
                                        <p:tgtEl>
                                          <p:spTgt spid="50"/>
                                        </p:tgtEl>
                                      </p:cBhvr>
                                    </p:animEffect>
                                  </p:childTnLst>
                                </p:cTn>
                              </p:par>
                              <p:par>
                                <p:cTn id="73" presetID="5" presetClass="entr" presetSubtype="10" fill="hold" nodeType="withEffect">
                                  <p:stCondLst>
                                    <p:cond delay="4000"/>
                                  </p:stCondLst>
                                  <p:childTnLst>
                                    <p:set>
                                      <p:cBhvr>
                                        <p:cTn id="74" dur="1" fill="hold">
                                          <p:stCondLst>
                                            <p:cond delay="0"/>
                                          </p:stCondLst>
                                        </p:cTn>
                                        <p:tgtEl>
                                          <p:spTgt spid="49"/>
                                        </p:tgtEl>
                                        <p:attrNameLst>
                                          <p:attrName>style.visibility</p:attrName>
                                        </p:attrNameLst>
                                      </p:cBhvr>
                                      <p:to>
                                        <p:strVal val="visible"/>
                                      </p:to>
                                    </p:set>
                                    <p:animEffect transition="in" filter="checkerboard(across)">
                                      <p:cBhvr>
                                        <p:cTn id="75" dur="500"/>
                                        <p:tgtEl>
                                          <p:spTgt spid="49"/>
                                        </p:tgtEl>
                                      </p:cBhvr>
                                    </p:animEffect>
                                  </p:childTnLst>
                                  <p:subTnLst>
                                    <p:audio>
                                      <p:cMediaNode>
                                        <p:cTn display="0" masterRel="sameClick">
                                          <p:stCondLst>
                                            <p:cond evt="begin" delay="0">
                                              <p:tn val="73"/>
                                            </p:cond>
                                          </p:stCondLst>
                                          <p:endCondLst>
                                            <p:cond evt="onStopAudio" delay="0">
                                              <p:tgtEl>
                                                <p:sldTgt/>
                                              </p:tgtEl>
                                            </p:cond>
                                          </p:endCondLst>
                                        </p:cTn>
                                        <p:tgtEl>
                                          <p:sndTgt r:embed="rId3" name="Chimes 3-CL (2).wav"/>
                                        </p:tgtEl>
                                      </p:cMediaNode>
                                    </p:audio>
                                  </p:subTnLst>
                                </p:cTn>
                              </p:par>
                              <p:par>
                                <p:cTn id="76" presetID="22" presetClass="entr" presetSubtype="8" fill="hold" nodeType="withEffect">
                                  <p:stCondLst>
                                    <p:cond delay="4000"/>
                                  </p:stCondLst>
                                  <p:iterate type="lt">
                                    <p:tmPct val="0"/>
                                  </p:iterate>
                                  <p:childTnLst>
                                    <p:set>
                                      <p:cBhvr>
                                        <p:cTn id="77" dur="1" fill="hold">
                                          <p:stCondLst>
                                            <p:cond delay="0"/>
                                          </p:stCondLst>
                                        </p:cTn>
                                        <p:tgtEl>
                                          <p:spTgt spid="42"/>
                                        </p:tgtEl>
                                        <p:attrNameLst>
                                          <p:attrName>style.visibility</p:attrName>
                                        </p:attrNameLst>
                                      </p:cBhvr>
                                      <p:to>
                                        <p:strVal val="visible"/>
                                      </p:to>
                                    </p:set>
                                    <p:animEffect transition="in" filter="wipe(left)">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31768"/>
                                        </p:tgtEl>
                                        <p:attrNameLst>
                                          <p:attrName>style.visibility</p:attrName>
                                        </p:attrNameLst>
                                      </p:cBhvr>
                                      <p:to>
                                        <p:strVal val="visible"/>
                                      </p:to>
                                    </p:set>
                                    <p:animEffect transition="in" filter="dissolve">
                                      <p:cBhvr>
                                        <p:cTn id="83" dur="500"/>
                                        <p:tgtEl>
                                          <p:spTgt spid="31768"/>
                                        </p:tgtEl>
                                      </p:cBhvr>
                                    </p:animEffect>
                                  </p:childTnLst>
                                  <p:subTnLst>
                                    <p:audio>
                                      <p:cMediaNode>
                                        <p:cTn display="0" masterRel="sameClick">
                                          <p:stCondLst>
                                            <p:cond evt="begin" delay="0">
                                              <p:tn val="81"/>
                                            </p:cond>
                                          </p:stCondLst>
                                          <p:endCondLst>
                                            <p:cond evt="onStopAudio" delay="0">
                                              <p:tgtEl>
                                                <p:sldTgt/>
                                              </p:tgtEl>
                                            </p:cond>
                                          </p:endCondLst>
                                        </p:cTn>
                                        <p:tgtEl>
                                          <p:sndTgt r:embed="rId4" name="camera.wav"/>
                                        </p:tgtEl>
                                      </p:cMediaNode>
                                    </p:audio>
                                  </p:subTnLst>
                                </p:cTn>
                              </p:par>
                            </p:childTnLst>
                          </p:cTn>
                        </p:par>
                        <p:par>
                          <p:cTn id="84" fill="hold">
                            <p:stCondLst>
                              <p:cond delay="500"/>
                            </p:stCondLst>
                            <p:childTnLst>
                              <p:par>
                                <p:cTn id="85" presetID="53" presetClass="exit" presetSubtype="16" fill="hold" nodeType="afterEffect">
                                  <p:stCondLst>
                                    <p:cond delay="0"/>
                                  </p:stCondLst>
                                  <p:childTnLst>
                                    <p:anim calcmode="lin" valueType="num">
                                      <p:cBhvr>
                                        <p:cTn id="86" dur="500"/>
                                        <p:tgtEl>
                                          <p:spTgt spid="31768"/>
                                        </p:tgtEl>
                                        <p:attrNameLst>
                                          <p:attrName>ppt_w</p:attrName>
                                        </p:attrNameLst>
                                      </p:cBhvr>
                                      <p:tavLst>
                                        <p:tav tm="0">
                                          <p:val>
                                            <p:strVal val="ppt_w"/>
                                          </p:val>
                                        </p:tav>
                                        <p:tav tm="100000">
                                          <p:val>
                                            <p:fltVal val="0"/>
                                          </p:val>
                                        </p:tav>
                                      </p:tavLst>
                                    </p:anim>
                                    <p:anim calcmode="lin" valueType="num">
                                      <p:cBhvr>
                                        <p:cTn id="87" dur="500"/>
                                        <p:tgtEl>
                                          <p:spTgt spid="31768"/>
                                        </p:tgtEl>
                                        <p:attrNameLst>
                                          <p:attrName>ppt_h</p:attrName>
                                        </p:attrNameLst>
                                      </p:cBhvr>
                                      <p:tavLst>
                                        <p:tav tm="0">
                                          <p:val>
                                            <p:strVal val="ppt_h"/>
                                          </p:val>
                                        </p:tav>
                                        <p:tav tm="100000">
                                          <p:val>
                                            <p:fltVal val="0"/>
                                          </p:val>
                                        </p:tav>
                                      </p:tavLst>
                                    </p:anim>
                                    <p:animEffect transition="out" filter="fade">
                                      <p:cBhvr>
                                        <p:cTn id="88" dur="500"/>
                                        <p:tgtEl>
                                          <p:spTgt spid="31768"/>
                                        </p:tgtEl>
                                      </p:cBhvr>
                                    </p:animEffect>
                                    <p:set>
                                      <p:cBhvr>
                                        <p:cTn id="89" dur="1" fill="hold">
                                          <p:stCondLst>
                                            <p:cond delay="499"/>
                                          </p:stCondLst>
                                        </p:cTn>
                                        <p:tgtEl>
                                          <p:spTgt spid="31768"/>
                                        </p:tgtEl>
                                        <p:attrNameLst>
                                          <p:attrName>style.visibility</p:attrName>
                                        </p:attrNameLst>
                                      </p:cBhvr>
                                      <p:to>
                                        <p:strVal val="hidden"/>
                                      </p:to>
                                    </p:set>
                                  </p:childTnLst>
                                </p:cTn>
                              </p:par>
                            </p:childTnLst>
                          </p:cTn>
                        </p:par>
                        <p:par>
                          <p:cTn id="90" fill="hold">
                            <p:stCondLst>
                              <p:cond delay="1000"/>
                            </p:stCondLst>
                            <p:childTnLst>
                              <p:par>
                                <p:cTn id="91" presetID="9" presetClass="entr" presetSubtype="0" fill="hold" nodeType="afterEffect">
                                  <p:stCondLst>
                                    <p:cond delay="0"/>
                                  </p:stCondLst>
                                  <p:childTnLst>
                                    <p:set>
                                      <p:cBhvr>
                                        <p:cTn id="92" dur="1" fill="hold">
                                          <p:stCondLst>
                                            <p:cond delay="0"/>
                                          </p:stCondLst>
                                        </p:cTn>
                                        <p:tgtEl>
                                          <p:spTgt spid="31767"/>
                                        </p:tgtEl>
                                        <p:attrNameLst>
                                          <p:attrName>style.visibility</p:attrName>
                                        </p:attrNameLst>
                                      </p:cBhvr>
                                      <p:to>
                                        <p:strVal val="visible"/>
                                      </p:to>
                                    </p:set>
                                    <p:animEffect transition="in" filter="dissolve">
                                      <p:cBhvr>
                                        <p:cTn id="93" dur="500"/>
                                        <p:tgtEl>
                                          <p:spTgt spid="31767"/>
                                        </p:tgtEl>
                                      </p:cBhvr>
                                    </p:animEffect>
                                  </p:childTnLst>
                                  <p:subTnLst>
                                    <p:audio>
                                      <p:cMediaNode>
                                        <p:cTn display="0" masterRel="sameClick">
                                          <p:stCondLst>
                                            <p:cond evt="begin" delay="0">
                                              <p:tn val="91"/>
                                            </p:cond>
                                          </p:stCondLst>
                                          <p:endCondLst>
                                            <p:cond evt="onStopAudio" delay="0">
                                              <p:tgtEl>
                                                <p:sldTgt/>
                                              </p:tgtEl>
                                            </p:cond>
                                          </p:endCondLst>
                                        </p:cTn>
                                        <p:tgtEl>
                                          <p:sndTgt r:embed="rId4" name="camera.wav"/>
                                        </p:tgtEl>
                                      </p:cMediaNode>
                                    </p:audio>
                                  </p:subTnLst>
                                </p:cTn>
                              </p:par>
                            </p:childTnLst>
                          </p:cTn>
                        </p:par>
                        <p:par>
                          <p:cTn id="94" fill="hold">
                            <p:stCondLst>
                              <p:cond delay="1500"/>
                            </p:stCondLst>
                            <p:childTnLst>
                              <p:par>
                                <p:cTn id="95" presetID="53" presetClass="exit" presetSubtype="16" fill="hold" nodeType="afterEffect">
                                  <p:stCondLst>
                                    <p:cond delay="0"/>
                                  </p:stCondLst>
                                  <p:childTnLst>
                                    <p:anim calcmode="lin" valueType="num">
                                      <p:cBhvr>
                                        <p:cTn id="96" dur="500"/>
                                        <p:tgtEl>
                                          <p:spTgt spid="31767"/>
                                        </p:tgtEl>
                                        <p:attrNameLst>
                                          <p:attrName>ppt_w</p:attrName>
                                        </p:attrNameLst>
                                      </p:cBhvr>
                                      <p:tavLst>
                                        <p:tav tm="0">
                                          <p:val>
                                            <p:strVal val="ppt_w"/>
                                          </p:val>
                                        </p:tav>
                                        <p:tav tm="100000">
                                          <p:val>
                                            <p:fltVal val="0"/>
                                          </p:val>
                                        </p:tav>
                                      </p:tavLst>
                                    </p:anim>
                                    <p:anim calcmode="lin" valueType="num">
                                      <p:cBhvr>
                                        <p:cTn id="97" dur="500"/>
                                        <p:tgtEl>
                                          <p:spTgt spid="31767"/>
                                        </p:tgtEl>
                                        <p:attrNameLst>
                                          <p:attrName>ppt_h</p:attrName>
                                        </p:attrNameLst>
                                      </p:cBhvr>
                                      <p:tavLst>
                                        <p:tav tm="0">
                                          <p:val>
                                            <p:strVal val="ppt_h"/>
                                          </p:val>
                                        </p:tav>
                                        <p:tav tm="100000">
                                          <p:val>
                                            <p:fltVal val="0"/>
                                          </p:val>
                                        </p:tav>
                                      </p:tavLst>
                                    </p:anim>
                                    <p:animEffect transition="out" filter="fade">
                                      <p:cBhvr>
                                        <p:cTn id="98" dur="500"/>
                                        <p:tgtEl>
                                          <p:spTgt spid="31767"/>
                                        </p:tgtEl>
                                      </p:cBhvr>
                                    </p:animEffect>
                                    <p:set>
                                      <p:cBhvr>
                                        <p:cTn id="99" dur="1" fill="hold">
                                          <p:stCondLst>
                                            <p:cond delay="499"/>
                                          </p:stCondLst>
                                        </p:cTn>
                                        <p:tgtEl>
                                          <p:spTgt spid="31767"/>
                                        </p:tgtEl>
                                        <p:attrNameLst>
                                          <p:attrName>style.visibility</p:attrName>
                                        </p:attrNameLst>
                                      </p:cBhvr>
                                      <p:to>
                                        <p:strVal val="hidden"/>
                                      </p:to>
                                    </p:set>
                                  </p:childTnLst>
                                </p:cTn>
                              </p:par>
                            </p:childTnLst>
                          </p:cTn>
                        </p:par>
                        <p:par>
                          <p:cTn id="100" fill="hold">
                            <p:stCondLst>
                              <p:cond delay="2000"/>
                            </p:stCondLst>
                            <p:childTnLst>
                              <p:par>
                                <p:cTn id="101" presetID="9" presetClass="entr" presetSubtype="0" fill="hold" nodeType="afterEffect">
                                  <p:stCondLst>
                                    <p:cond delay="0"/>
                                  </p:stCondLst>
                                  <p:childTnLst>
                                    <p:set>
                                      <p:cBhvr>
                                        <p:cTn id="102" dur="1" fill="hold">
                                          <p:stCondLst>
                                            <p:cond delay="0"/>
                                          </p:stCondLst>
                                        </p:cTn>
                                        <p:tgtEl>
                                          <p:spTgt spid="31766"/>
                                        </p:tgtEl>
                                        <p:attrNameLst>
                                          <p:attrName>style.visibility</p:attrName>
                                        </p:attrNameLst>
                                      </p:cBhvr>
                                      <p:to>
                                        <p:strVal val="visible"/>
                                      </p:to>
                                    </p:set>
                                    <p:animEffect transition="in" filter="dissolve">
                                      <p:cBhvr>
                                        <p:cTn id="103" dur="500"/>
                                        <p:tgtEl>
                                          <p:spTgt spid="31766"/>
                                        </p:tgtEl>
                                      </p:cBhvr>
                                    </p:animEffect>
                                  </p:childTnLst>
                                  <p:subTnLst>
                                    <p:audio>
                                      <p:cMediaNode>
                                        <p:cTn display="0" masterRel="sameClick">
                                          <p:stCondLst>
                                            <p:cond evt="begin" delay="0">
                                              <p:tn val="101"/>
                                            </p:cond>
                                          </p:stCondLst>
                                          <p:endCondLst>
                                            <p:cond evt="onStopAudio" delay="0">
                                              <p:tgtEl>
                                                <p:sldTgt/>
                                              </p:tgtEl>
                                            </p:cond>
                                          </p:endCondLst>
                                        </p:cTn>
                                        <p:tgtEl>
                                          <p:sndTgt r:embed="rId4" name="camera.wav"/>
                                        </p:tgtEl>
                                      </p:cMediaNode>
                                    </p:audio>
                                  </p:subTnLst>
                                </p:cTn>
                              </p:par>
                            </p:childTnLst>
                          </p:cTn>
                        </p:par>
                        <p:par>
                          <p:cTn id="104" fill="hold">
                            <p:stCondLst>
                              <p:cond delay="2500"/>
                            </p:stCondLst>
                            <p:childTnLst>
                              <p:par>
                                <p:cTn id="105" presetID="53" presetClass="exit" presetSubtype="16" fill="hold" nodeType="afterEffect">
                                  <p:stCondLst>
                                    <p:cond delay="0"/>
                                  </p:stCondLst>
                                  <p:childTnLst>
                                    <p:anim calcmode="lin" valueType="num">
                                      <p:cBhvr>
                                        <p:cTn id="106" dur="500"/>
                                        <p:tgtEl>
                                          <p:spTgt spid="31766"/>
                                        </p:tgtEl>
                                        <p:attrNameLst>
                                          <p:attrName>ppt_w</p:attrName>
                                        </p:attrNameLst>
                                      </p:cBhvr>
                                      <p:tavLst>
                                        <p:tav tm="0">
                                          <p:val>
                                            <p:strVal val="ppt_w"/>
                                          </p:val>
                                        </p:tav>
                                        <p:tav tm="100000">
                                          <p:val>
                                            <p:fltVal val="0"/>
                                          </p:val>
                                        </p:tav>
                                      </p:tavLst>
                                    </p:anim>
                                    <p:anim calcmode="lin" valueType="num">
                                      <p:cBhvr>
                                        <p:cTn id="107" dur="500"/>
                                        <p:tgtEl>
                                          <p:spTgt spid="31766"/>
                                        </p:tgtEl>
                                        <p:attrNameLst>
                                          <p:attrName>ppt_h</p:attrName>
                                        </p:attrNameLst>
                                      </p:cBhvr>
                                      <p:tavLst>
                                        <p:tav tm="0">
                                          <p:val>
                                            <p:strVal val="ppt_h"/>
                                          </p:val>
                                        </p:tav>
                                        <p:tav tm="100000">
                                          <p:val>
                                            <p:fltVal val="0"/>
                                          </p:val>
                                        </p:tav>
                                      </p:tavLst>
                                    </p:anim>
                                    <p:animEffect transition="out" filter="fade">
                                      <p:cBhvr>
                                        <p:cTn id="108" dur="500"/>
                                        <p:tgtEl>
                                          <p:spTgt spid="31766"/>
                                        </p:tgtEl>
                                      </p:cBhvr>
                                    </p:animEffect>
                                    <p:set>
                                      <p:cBhvr>
                                        <p:cTn id="109" dur="1" fill="hold">
                                          <p:stCondLst>
                                            <p:cond delay="499"/>
                                          </p:stCondLst>
                                        </p:cTn>
                                        <p:tgtEl>
                                          <p:spTgt spid="31766"/>
                                        </p:tgtEl>
                                        <p:attrNameLst>
                                          <p:attrName>style.visibility</p:attrName>
                                        </p:attrNameLst>
                                      </p:cBhvr>
                                      <p:to>
                                        <p:strVal val="hidden"/>
                                      </p:to>
                                    </p:set>
                                  </p:childTnLst>
                                </p:cTn>
                              </p:par>
                            </p:childTnLst>
                          </p:cTn>
                        </p:par>
                        <p:par>
                          <p:cTn id="110" fill="hold">
                            <p:stCondLst>
                              <p:cond delay="3000"/>
                            </p:stCondLst>
                            <p:childTnLst>
                              <p:par>
                                <p:cTn id="111" presetID="9" presetClass="entr" presetSubtype="0" fill="hold" nodeType="afterEffect">
                                  <p:stCondLst>
                                    <p:cond delay="0"/>
                                  </p:stCondLst>
                                  <p:childTnLst>
                                    <p:set>
                                      <p:cBhvr>
                                        <p:cTn id="112" dur="1" fill="hold">
                                          <p:stCondLst>
                                            <p:cond delay="0"/>
                                          </p:stCondLst>
                                        </p:cTn>
                                        <p:tgtEl>
                                          <p:spTgt spid="31765"/>
                                        </p:tgtEl>
                                        <p:attrNameLst>
                                          <p:attrName>style.visibility</p:attrName>
                                        </p:attrNameLst>
                                      </p:cBhvr>
                                      <p:to>
                                        <p:strVal val="visible"/>
                                      </p:to>
                                    </p:set>
                                    <p:animEffect transition="in" filter="dissolve">
                                      <p:cBhvr>
                                        <p:cTn id="113" dur="500"/>
                                        <p:tgtEl>
                                          <p:spTgt spid="31765"/>
                                        </p:tgtEl>
                                      </p:cBhvr>
                                    </p:animEffect>
                                  </p:childTnLst>
                                  <p:subTnLst>
                                    <p:audio>
                                      <p:cMediaNode>
                                        <p:cTn display="0" masterRel="sameClick">
                                          <p:stCondLst>
                                            <p:cond evt="begin" delay="0">
                                              <p:tn val="111"/>
                                            </p:cond>
                                          </p:stCondLst>
                                          <p:endCondLst>
                                            <p:cond evt="onStopAudio" delay="0">
                                              <p:tgtEl>
                                                <p:sldTgt/>
                                              </p:tgtEl>
                                            </p:cond>
                                          </p:endCondLst>
                                        </p:cTn>
                                        <p:tgtEl>
                                          <p:sndTgt r:embed="rId4" name="camera.wav"/>
                                        </p:tgtEl>
                                      </p:cMediaNode>
                                    </p:audio>
                                  </p:subTnLst>
                                </p:cTn>
                              </p:par>
                            </p:childTnLst>
                          </p:cTn>
                        </p:par>
                        <p:par>
                          <p:cTn id="114" fill="hold">
                            <p:stCondLst>
                              <p:cond delay="3500"/>
                            </p:stCondLst>
                            <p:childTnLst>
                              <p:par>
                                <p:cTn id="115" presetID="53" presetClass="exit" presetSubtype="16" fill="hold" nodeType="afterEffect">
                                  <p:stCondLst>
                                    <p:cond delay="0"/>
                                  </p:stCondLst>
                                  <p:childTnLst>
                                    <p:anim calcmode="lin" valueType="num">
                                      <p:cBhvr>
                                        <p:cTn id="116" dur="500"/>
                                        <p:tgtEl>
                                          <p:spTgt spid="31765"/>
                                        </p:tgtEl>
                                        <p:attrNameLst>
                                          <p:attrName>ppt_w</p:attrName>
                                        </p:attrNameLst>
                                      </p:cBhvr>
                                      <p:tavLst>
                                        <p:tav tm="0">
                                          <p:val>
                                            <p:strVal val="ppt_w"/>
                                          </p:val>
                                        </p:tav>
                                        <p:tav tm="100000">
                                          <p:val>
                                            <p:fltVal val="0"/>
                                          </p:val>
                                        </p:tav>
                                      </p:tavLst>
                                    </p:anim>
                                    <p:anim calcmode="lin" valueType="num">
                                      <p:cBhvr>
                                        <p:cTn id="117" dur="500"/>
                                        <p:tgtEl>
                                          <p:spTgt spid="31765"/>
                                        </p:tgtEl>
                                        <p:attrNameLst>
                                          <p:attrName>ppt_h</p:attrName>
                                        </p:attrNameLst>
                                      </p:cBhvr>
                                      <p:tavLst>
                                        <p:tav tm="0">
                                          <p:val>
                                            <p:strVal val="ppt_h"/>
                                          </p:val>
                                        </p:tav>
                                        <p:tav tm="100000">
                                          <p:val>
                                            <p:fltVal val="0"/>
                                          </p:val>
                                        </p:tav>
                                      </p:tavLst>
                                    </p:anim>
                                    <p:animEffect transition="out" filter="fade">
                                      <p:cBhvr>
                                        <p:cTn id="118" dur="500"/>
                                        <p:tgtEl>
                                          <p:spTgt spid="31765"/>
                                        </p:tgtEl>
                                      </p:cBhvr>
                                    </p:animEffect>
                                    <p:set>
                                      <p:cBhvr>
                                        <p:cTn id="119" dur="1" fill="hold">
                                          <p:stCondLst>
                                            <p:cond delay="499"/>
                                          </p:stCondLst>
                                        </p:cTn>
                                        <p:tgtEl>
                                          <p:spTgt spid="31765"/>
                                        </p:tgtEl>
                                        <p:attrNameLst>
                                          <p:attrName>style.visibility</p:attrName>
                                        </p:attrNameLst>
                                      </p:cBhvr>
                                      <p:to>
                                        <p:strVal val="hidden"/>
                                      </p:to>
                                    </p:set>
                                  </p:childTnLst>
                                </p:cTn>
                              </p:par>
                            </p:childTnLst>
                          </p:cTn>
                        </p:par>
                        <p:par>
                          <p:cTn id="120" fill="hold">
                            <p:stCondLst>
                              <p:cond delay="4000"/>
                            </p:stCondLst>
                            <p:childTnLst>
                              <p:par>
                                <p:cTn id="121" presetID="9" presetClass="entr" presetSubtype="0" fill="hold" nodeType="afterEffect">
                                  <p:stCondLst>
                                    <p:cond delay="0"/>
                                  </p:stCondLst>
                                  <p:childTnLst>
                                    <p:set>
                                      <p:cBhvr>
                                        <p:cTn id="122" dur="1" fill="hold">
                                          <p:stCondLst>
                                            <p:cond delay="0"/>
                                          </p:stCondLst>
                                        </p:cTn>
                                        <p:tgtEl>
                                          <p:spTgt spid="31764"/>
                                        </p:tgtEl>
                                        <p:attrNameLst>
                                          <p:attrName>style.visibility</p:attrName>
                                        </p:attrNameLst>
                                      </p:cBhvr>
                                      <p:to>
                                        <p:strVal val="visible"/>
                                      </p:to>
                                    </p:set>
                                    <p:animEffect transition="in" filter="dissolve">
                                      <p:cBhvr>
                                        <p:cTn id="123" dur="500"/>
                                        <p:tgtEl>
                                          <p:spTgt spid="31764"/>
                                        </p:tgtEl>
                                      </p:cBhvr>
                                    </p:animEffect>
                                  </p:childTnLst>
                                  <p:subTnLst>
                                    <p:audio>
                                      <p:cMediaNode>
                                        <p:cTn display="0" masterRel="sameClick">
                                          <p:stCondLst>
                                            <p:cond evt="begin" delay="0">
                                              <p:tn val="121"/>
                                            </p:cond>
                                          </p:stCondLst>
                                          <p:endCondLst>
                                            <p:cond evt="onStopAudio" delay="0">
                                              <p:tgtEl>
                                                <p:sldTgt/>
                                              </p:tgtEl>
                                            </p:cond>
                                          </p:endCondLst>
                                        </p:cTn>
                                        <p:tgtEl>
                                          <p:sndTgt r:embed="rId4" name="camera.wav"/>
                                        </p:tgtEl>
                                      </p:cMediaNode>
                                    </p:audio>
                                  </p:subTnLst>
                                </p:cTn>
                              </p:par>
                            </p:childTnLst>
                          </p:cTn>
                        </p:par>
                        <p:par>
                          <p:cTn id="124" fill="hold">
                            <p:stCondLst>
                              <p:cond delay="4500"/>
                            </p:stCondLst>
                            <p:childTnLst>
                              <p:par>
                                <p:cTn id="125" presetID="53" presetClass="exit" presetSubtype="16" fill="hold" nodeType="afterEffect">
                                  <p:stCondLst>
                                    <p:cond delay="0"/>
                                  </p:stCondLst>
                                  <p:childTnLst>
                                    <p:anim calcmode="lin" valueType="num">
                                      <p:cBhvr>
                                        <p:cTn id="126" dur="500"/>
                                        <p:tgtEl>
                                          <p:spTgt spid="31764"/>
                                        </p:tgtEl>
                                        <p:attrNameLst>
                                          <p:attrName>ppt_w</p:attrName>
                                        </p:attrNameLst>
                                      </p:cBhvr>
                                      <p:tavLst>
                                        <p:tav tm="0">
                                          <p:val>
                                            <p:strVal val="ppt_w"/>
                                          </p:val>
                                        </p:tav>
                                        <p:tav tm="100000">
                                          <p:val>
                                            <p:fltVal val="0"/>
                                          </p:val>
                                        </p:tav>
                                      </p:tavLst>
                                    </p:anim>
                                    <p:anim calcmode="lin" valueType="num">
                                      <p:cBhvr>
                                        <p:cTn id="127" dur="500"/>
                                        <p:tgtEl>
                                          <p:spTgt spid="31764"/>
                                        </p:tgtEl>
                                        <p:attrNameLst>
                                          <p:attrName>ppt_h</p:attrName>
                                        </p:attrNameLst>
                                      </p:cBhvr>
                                      <p:tavLst>
                                        <p:tav tm="0">
                                          <p:val>
                                            <p:strVal val="ppt_h"/>
                                          </p:val>
                                        </p:tav>
                                        <p:tav tm="100000">
                                          <p:val>
                                            <p:fltVal val="0"/>
                                          </p:val>
                                        </p:tav>
                                      </p:tavLst>
                                    </p:anim>
                                    <p:animEffect transition="out" filter="fade">
                                      <p:cBhvr>
                                        <p:cTn id="128" dur="500"/>
                                        <p:tgtEl>
                                          <p:spTgt spid="31764"/>
                                        </p:tgtEl>
                                      </p:cBhvr>
                                    </p:animEffect>
                                    <p:set>
                                      <p:cBhvr>
                                        <p:cTn id="129" dur="1" fill="hold">
                                          <p:stCondLst>
                                            <p:cond delay="499"/>
                                          </p:stCondLst>
                                        </p:cTn>
                                        <p:tgtEl>
                                          <p:spTgt spid="31764"/>
                                        </p:tgtEl>
                                        <p:attrNameLst>
                                          <p:attrName>style.visibility</p:attrName>
                                        </p:attrNameLst>
                                      </p:cBhvr>
                                      <p:to>
                                        <p:strVal val="hidden"/>
                                      </p:to>
                                    </p:set>
                                  </p:childTnLst>
                                </p:cTn>
                              </p:par>
                              <p:par>
                                <p:cTn id="130" presetID="53" presetClass="entr" presetSubtype="16" fill="hold" nodeType="withEffect">
                                  <p:stCondLst>
                                    <p:cond delay="0"/>
                                  </p:stCondLst>
                                  <p:childTnLst>
                                    <p:set>
                                      <p:cBhvr>
                                        <p:cTn id="131" dur="1" fill="hold">
                                          <p:stCondLst>
                                            <p:cond delay="0"/>
                                          </p:stCondLst>
                                        </p:cTn>
                                        <p:tgtEl>
                                          <p:spTgt spid="3"/>
                                        </p:tgtEl>
                                        <p:attrNameLst>
                                          <p:attrName>style.visibility</p:attrName>
                                        </p:attrNameLst>
                                      </p:cBhvr>
                                      <p:to>
                                        <p:strVal val="visible"/>
                                      </p:to>
                                    </p:set>
                                    <p:anim calcmode="lin" valueType="num">
                                      <p:cBhvr>
                                        <p:cTn id="132" dur="500" fill="hold"/>
                                        <p:tgtEl>
                                          <p:spTgt spid="3"/>
                                        </p:tgtEl>
                                        <p:attrNameLst>
                                          <p:attrName>ppt_w</p:attrName>
                                        </p:attrNameLst>
                                      </p:cBhvr>
                                      <p:tavLst>
                                        <p:tav tm="0">
                                          <p:val>
                                            <p:fltVal val="0"/>
                                          </p:val>
                                        </p:tav>
                                        <p:tav tm="100000">
                                          <p:val>
                                            <p:strVal val="#ppt_w"/>
                                          </p:val>
                                        </p:tav>
                                      </p:tavLst>
                                    </p:anim>
                                    <p:anim calcmode="lin" valueType="num">
                                      <p:cBhvr>
                                        <p:cTn id="133" dur="500" fill="hold"/>
                                        <p:tgtEl>
                                          <p:spTgt spid="3"/>
                                        </p:tgtEl>
                                        <p:attrNameLst>
                                          <p:attrName>ppt_h</p:attrName>
                                        </p:attrNameLst>
                                      </p:cBhvr>
                                      <p:tavLst>
                                        <p:tav tm="0">
                                          <p:val>
                                            <p:fltVal val="0"/>
                                          </p:val>
                                        </p:tav>
                                        <p:tav tm="100000">
                                          <p:val>
                                            <p:strVal val="#ppt_h"/>
                                          </p:val>
                                        </p:tav>
                                      </p:tavLst>
                                    </p:anim>
                                    <p:animEffect transition="in" filter="fade">
                                      <p:cBhvr>
                                        <p:cTn id="134" dur="500"/>
                                        <p:tgtEl>
                                          <p:spTgt spid="3"/>
                                        </p:tgtEl>
                                      </p:cBhvr>
                                    </p:animEffect>
                                  </p:childTnLst>
                                  <p:subTnLst>
                                    <p:audio>
                                      <p:cMediaNode>
                                        <p:cTn display="0" masterRel="sameClick">
                                          <p:stCondLst>
                                            <p:cond evt="begin" delay="0">
                                              <p:tn val="130"/>
                                            </p:cond>
                                          </p:stCondLst>
                                          <p:endCondLst>
                                            <p:cond evt="onStopAudio" delay="0">
                                              <p:tgtEl>
                                                <p:sldTgt/>
                                              </p:tgtEl>
                                            </p:cond>
                                          </p:endCondLst>
                                        </p:cTn>
                                        <p:tgtEl>
                                          <p:sndTgt r:embed="rId5" name="chimes.wav"/>
                                        </p:tgtEl>
                                      </p:cMediaNode>
                                    </p:audio>
                                  </p:subTnLst>
                                </p:cTn>
                              </p:par>
                            </p:childTnLst>
                          </p:cTn>
                        </p:par>
                      </p:childTnLst>
                    </p:cTn>
                  </p:par>
                  <p:par>
                    <p:cTn id="135" fill="hold">
                      <p:stCondLst>
                        <p:cond delay="indefinite"/>
                      </p:stCondLst>
                      <p:childTnLst>
                        <p:par>
                          <p:cTn id="136" fill="hold">
                            <p:stCondLst>
                              <p:cond delay="0"/>
                            </p:stCondLst>
                            <p:childTnLst>
                              <p:par>
                                <p:cTn id="137" presetID="2" presetClass="exit" presetSubtype="2" fill="hold" nodeType="clickEffect">
                                  <p:stCondLst>
                                    <p:cond delay="0"/>
                                  </p:stCondLst>
                                  <p:childTnLst>
                                    <p:anim calcmode="lin" valueType="num">
                                      <p:cBhvr additive="base">
                                        <p:cTn id="138" dur="500"/>
                                        <p:tgtEl>
                                          <p:spTgt spid="3"/>
                                        </p:tgtEl>
                                        <p:attrNameLst>
                                          <p:attrName>ppt_x</p:attrName>
                                        </p:attrNameLst>
                                      </p:cBhvr>
                                      <p:tavLst>
                                        <p:tav tm="0">
                                          <p:val>
                                            <p:strVal val="ppt_x"/>
                                          </p:val>
                                        </p:tav>
                                        <p:tav tm="100000">
                                          <p:val>
                                            <p:strVal val="1+ppt_w/2"/>
                                          </p:val>
                                        </p:tav>
                                      </p:tavLst>
                                    </p:anim>
                                    <p:anim calcmode="lin" valueType="num">
                                      <p:cBhvr additive="base">
                                        <p:cTn id="139" dur="500"/>
                                        <p:tgtEl>
                                          <p:spTgt spid="3"/>
                                        </p:tgtEl>
                                        <p:attrNameLst>
                                          <p:attrName>ppt_y</p:attrName>
                                        </p:attrNameLst>
                                      </p:cBhvr>
                                      <p:tavLst>
                                        <p:tav tm="0">
                                          <p:val>
                                            <p:strVal val="ppt_y"/>
                                          </p:val>
                                        </p:tav>
                                        <p:tav tm="100000">
                                          <p:val>
                                            <p:strVal val="ppt_y"/>
                                          </p:val>
                                        </p:tav>
                                      </p:tavLst>
                                    </p:anim>
                                    <p:set>
                                      <p:cBhvr>
                                        <p:cTn id="140" dur="1" fill="hold">
                                          <p:stCondLst>
                                            <p:cond delay="499"/>
                                          </p:stCondLst>
                                        </p:cTn>
                                        <p:tgtEl>
                                          <p:spTgt spid="3"/>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3" presetClass="emph" presetSubtype="0" fill="hold" grpId="0" nodeType="clickEffect">
                                  <p:stCondLst>
                                    <p:cond delay="0"/>
                                  </p:stCondLst>
                                  <p:iterate type="lt">
                                    <p:tmPct val="0"/>
                                  </p:iterate>
                                  <p:childTnLst>
                                    <p:animClr clrSpc="hsl" dir="cw">
                                      <p:cBhvr override="childStyle">
                                        <p:cTn id="144" dur="500" fill="hold"/>
                                        <p:tgtEl>
                                          <p:spTgt spid="42"/>
                                        </p:tgtEl>
                                        <p:attrNameLst>
                                          <p:attrName>style.color</p:attrName>
                                        </p:attrNameLst>
                                      </p:cBhvr>
                                      <p:by>
                                        <p:hsl h="10842353" s="0" l="0"/>
                                      </p:by>
                                    </p:animClr>
                                    <p:animClr clrSpc="hsl" dir="cw">
                                      <p:cBhvr>
                                        <p:cTn id="145" dur="500" fill="hold"/>
                                        <p:tgtEl>
                                          <p:spTgt spid="42"/>
                                        </p:tgtEl>
                                        <p:attrNameLst>
                                          <p:attrName>fillcolor</p:attrName>
                                        </p:attrNameLst>
                                      </p:cBhvr>
                                      <p:by>
                                        <p:hsl h="10842353" s="0" l="0"/>
                                      </p:by>
                                    </p:animClr>
                                    <p:animClr clrSpc="hsl" dir="cw">
                                      <p:cBhvr>
                                        <p:cTn id="146" dur="500" fill="hold"/>
                                        <p:tgtEl>
                                          <p:spTgt spid="42"/>
                                        </p:tgtEl>
                                        <p:attrNameLst>
                                          <p:attrName>stroke.color</p:attrName>
                                        </p:attrNameLst>
                                      </p:cBhvr>
                                      <p:by>
                                        <p:hsl h="10842353" s="0" l="0"/>
                                      </p:by>
                                    </p:animClr>
                                    <p:set>
                                      <p:cBhvr>
                                        <p:cTn id="147" dur="500" fill="hold"/>
                                        <p:tgtEl>
                                          <p:spTgt spid="42"/>
                                        </p:tgtEl>
                                        <p:attrNameLst>
                                          <p:attrName>fill.type</p:attrName>
                                        </p:attrNameLst>
                                      </p:cBhvr>
                                      <p:to>
                                        <p:strVal val="solid"/>
                                      </p:to>
                                    </p:set>
                                  </p:childTnLst>
                                  <p:subTnLst>
                                    <p:audio>
                                      <p:cMediaNode>
                                        <p:cTn display="0" masterRel="sameClick">
                                          <p:stCondLst>
                                            <p:cond evt="begin" delay="0">
                                              <p:tn val="143"/>
                                            </p:cond>
                                          </p:stCondLst>
                                          <p:endCondLst>
                                            <p:cond evt="onStopAudio" delay="0">
                                              <p:tgtEl>
                                                <p:sldTgt/>
                                              </p:tgtEl>
                                            </p:cond>
                                          </p:endCondLst>
                                        </p:cTn>
                                        <p:tgtEl>
                                          <p:sndTgt r:embed="rId6" name="FELIZ2.WAV"/>
                                        </p:tgtEl>
                                      </p:cMediaNode>
                                    </p:audio>
                                  </p:subTnLst>
                                </p:cTn>
                              </p:par>
                              <p:par>
                                <p:cTn id="148" presetID="34" presetClass="emph" presetSubtype="0" fill="hold" grpId="1" nodeType="withEffect">
                                  <p:stCondLst>
                                    <p:cond delay="0"/>
                                  </p:stCondLst>
                                  <p:iterate type="lt">
                                    <p:tmPct val="10000"/>
                                  </p:iterate>
                                  <p:childTnLst>
                                    <p:animMotion origin="layout" path="M 0.0 0.0 L 0.0 -0.07213" pathEditMode="relative">
                                      <p:cBhvr>
                                        <p:cTn id="149" dur="250" accel="50000" decel="50000" autoRev="1" fill="hold">
                                          <p:stCondLst>
                                            <p:cond delay="0"/>
                                          </p:stCondLst>
                                        </p:cTn>
                                        <p:tgtEl>
                                          <p:spTgt spid="42"/>
                                        </p:tgtEl>
                                        <p:attrNameLst>
                                          <p:attrName>ppt_x</p:attrName>
                                          <p:attrName>ppt_y</p:attrName>
                                        </p:attrNameLst>
                                      </p:cBhvr>
                                    </p:animMotion>
                                    <p:animRot by="1500000">
                                      <p:cBhvr>
                                        <p:cTn id="150" dur="125" fill="hold">
                                          <p:stCondLst>
                                            <p:cond delay="0"/>
                                          </p:stCondLst>
                                        </p:cTn>
                                        <p:tgtEl>
                                          <p:spTgt spid="42"/>
                                        </p:tgtEl>
                                        <p:attrNameLst>
                                          <p:attrName>r</p:attrName>
                                        </p:attrNameLst>
                                      </p:cBhvr>
                                    </p:animRot>
                                    <p:animRot by="-1500000">
                                      <p:cBhvr>
                                        <p:cTn id="151" dur="125" fill="hold">
                                          <p:stCondLst>
                                            <p:cond delay="125"/>
                                          </p:stCondLst>
                                        </p:cTn>
                                        <p:tgtEl>
                                          <p:spTgt spid="42"/>
                                        </p:tgtEl>
                                        <p:attrNameLst>
                                          <p:attrName>r</p:attrName>
                                        </p:attrNameLst>
                                      </p:cBhvr>
                                    </p:animRot>
                                    <p:animRot by="-1500000">
                                      <p:cBhvr>
                                        <p:cTn id="152" dur="125" fill="hold">
                                          <p:stCondLst>
                                            <p:cond delay="250"/>
                                          </p:stCondLst>
                                        </p:cTn>
                                        <p:tgtEl>
                                          <p:spTgt spid="42"/>
                                        </p:tgtEl>
                                        <p:attrNameLst>
                                          <p:attrName>r</p:attrName>
                                        </p:attrNameLst>
                                      </p:cBhvr>
                                    </p:animRot>
                                    <p:animRot by="1500000">
                                      <p:cBhvr>
                                        <p:cTn id="153"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2" grpId="0" animBg="1"/>
      <p:bldP spid="42" grpId="1" animBg="1"/>
      <p:bldP spid="45" grpId="0" animBg="1"/>
      <p:bldP spid="50" grpId="0" animBg="1"/>
      <p:bldP spid="57" grpId="0" animBg="1"/>
      <p:bldP spid="57" grpId="1" animBg="1"/>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4"/>
          <p:cNvSpPr>
            <a:spLocks noTextEdit="1"/>
          </p:cNvSpPr>
          <p:nvPr/>
        </p:nvSpPr>
        <p:spPr>
          <a:xfrm>
            <a:off x="0" y="1905000"/>
            <a:ext cx="8458200" cy="2895600"/>
          </a:xfrm>
          <a:prstGeom prst="rect">
            <a:avLst/>
          </a:prstGeom>
        </p:spPr>
        <p:txBody>
          <a:bodyPr wrap="none" fromWordArt="1">
            <a:prstTxWarp prst="textPlain">
              <a:avLst>
                <a:gd name="adj" fmla="val 50000"/>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en-US" sz="3600">
                <a:gradFill rotWithShape="1">
                  <a:gsLst>
                    <a:gs pos="0">
                      <a:srgbClr val="FFE701"/>
                    </a:gs>
                    <a:gs pos="100000">
                      <a:srgbClr val="FE3E02"/>
                    </a:gs>
                  </a:gsLst>
                  <a:lin ang="5400000" scaled="1"/>
                  <a:tileRect/>
                </a:gradFill>
                <a:latin typeface="Arial" panose="020B0604020202020204" pitchFamily="34" charset="0"/>
                <a:ea typeface="Arial" panose="020B0604020202020204" pitchFamily="34" charset="0"/>
              </a:rPr>
              <a:t>CHÚC CÁC EM HỌC TỐT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TextEdit="1"/>
          </p:cNvSpPr>
          <p:nvPr/>
        </p:nvSpPr>
        <p:spPr>
          <a:xfrm>
            <a:off x="1227138" y="63500"/>
            <a:ext cx="6477000" cy="774700"/>
          </a:xfrm>
          <a:prstGeom prst="rect">
            <a:avLst/>
          </a:prstGeom>
        </p:spPr>
        <p:txBody>
          <a:bodyPr wrap="none" fromWordArt="1">
            <a:prstTxWarp prst="textPlain">
              <a:avLst>
                <a:gd name="adj" fmla="val 50000"/>
              </a:avLst>
            </a:prstTxWarp>
            <a:normAutofit fontScale="75000" lnSpcReduction="20000"/>
          </a:bodyPr>
          <a:lstStyle/>
          <a:p>
            <a:pPr algn="ctr"/>
            <a:r>
              <a:rPr lang="en-US" sz="3600" b="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Thứ năm ngày 1 tháng 12 năm 2022</a:t>
            </a:r>
          </a:p>
          <a:p>
            <a:pPr algn="ctr"/>
            <a:r>
              <a:rPr lang="en-US" sz="3600" b="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Luyện từ và câu</a:t>
            </a:r>
          </a:p>
        </p:txBody>
      </p:sp>
      <p:sp>
        <p:nvSpPr>
          <p:cNvPr id="16387" name="WordArt 3"/>
          <p:cNvSpPr>
            <a:spLocks noTextEdit="1"/>
          </p:cNvSpPr>
          <p:nvPr/>
        </p:nvSpPr>
        <p:spPr>
          <a:xfrm>
            <a:off x="1624013" y="995363"/>
            <a:ext cx="5556250" cy="541337"/>
          </a:xfrm>
          <a:prstGeom prst="rect">
            <a:avLst/>
          </a:prstGeom>
        </p:spPr>
        <p:txBody>
          <a:bodyPr wrap="none" fromWordArt="1">
            <a:prstTxWarp prst="textPlain">
              <a:avLst>
                <a:gd name="adj" fmla="val 50000"/>
              </a:avLst>
            </a:prstTxWarp>
            <a:normAutofit fontScale="92500" lnSpcReduction="20000"/>
          </a:bodyPr>
          <a:lstStyle/>
          <a:p>
            <a:pPr algn="ctr"/>
            <a:endParaRPr lang="en-US" sz="3600" b="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pic>
        <p:nvPicPr>
          <p:cNvPr id="16388" name="Picture 3" descr="WhitecornerFlower"/>
          <p:cNvPicPr>
            <a:picLocks noChangeAspect="1"/>
          </p:cNvPicPr>
          <p:nvPr/>
        </p:nvPicPr>
        <p:blipFill>
          <a:blip r:embed="rId2"/>
          <a:stretch>
            <a:fillRect/>
          </a:stretch>
        </p:blipFill>
        <p:spPr>
          <a:xfrm>
            <a:off x="0" y="5638800"/>
            <a:ext cx="1219200" cy="1219200"/>
          </a:xfrm>
          <a:prstGeom prst="rect">
            <a:avLst/>
          </a:prstGeom>
          <a:noFill/>
          <a:ln w="9525">
            <a:noFill/>
          </a:ln>
        </p:spPr>
      </p:pic>
      <p:pic>
        <p:nvPicPr>
          <p:cNvPr id="16389" name="Picture 4" descr="WhitecornerFlower"/>
          <p:cNvPicPr>
            <a:picLocks noChangeAspect="1"/>
          </p:cNvPicPr>
          <p:nvPr/>
        </p:nvPicPr>
        <p:blipFill>
          <a:blip r:embed="rId3"/>
          <a:stretch>
            <a:fillRect/>
          </a:stretch>
        </p:blipFill>
        <p:spPr>
          <a:xfrm>
            <a:off x="7772400" y="5486400"/>
            <a:ext cx="1371600" cy="1371600"/>
          </a:xfrm>
          <a:prstGeom prst="rect">
            <a:avLst/>
          </a:prstGeom>
          <a:noFill/>
          <a:ln w="9525">
            <a:noFill/>
          </a:ln>
        </p:spPr>
      </p:pic>
      <p:pic>
        <p:nvPicPr>
          <p:cNvPr id="16390" name="Picture 19"/>
          <p:cNvPicPr>
            <a:picLocks noChangeAspect="1"/>
          </p:cNvPicPr>
          <p:nvPr/>
        </p:nvPicPr>
        <p:blipFill>
          <a:blip r:embed="rId4"/>
          <a:stretch>
            <a:fillRect/>
          </a:stretch>
        </p:blipFill>
        <p:spPr>
          <a:xfrm>
            <a:off x="25400" y="63500"/>
            <a:ext cx="682625" cy="2481263"/>
          </a:xfrm>
          <a:prstGeom prst="rect">
            <a:avLst/>
          </a:prstGeom>
          <a:noFill/>
          <a:ln w="9525">
            <a:noFill/>
          </a:ln>
        </p:spPr>
      </p:pic>
      <p:pic>
        <p:nvPicPr>
          <p:cNvPr id="16391" name="Picture 20"/>
          <p:cNvPicPr>
            <a:picLocks noChangeAspect="1"/>
          </p:cNvPicPr>
          <p:nvPr/>
        </p:nvPicPr>
        <p:blipFill>
          <a:blip r:embed="rId4"/>
          <a:stretch>
            <a:fillRect/>
          </a:stretch>
        </p:blipFill>
        <p:spPr>
          <a:xfrm>
            <a:off x="8435975" y="63500"/>
            <a:ext cx="682625" cy="2481263"/>
          </a:xfrm>
          <a:prstGeom prst="rect">
            <a:avLst/>
          </a:prstGeom>
          <a:noFill/>
          <a:ln w="9525">
            <a:noFill/>
          </a:ln>
        </p:spPr>
      </p:pic>
      <p:sp>
        <p:nvSpPr>
          <p:cNvPr id="16392" name="Rectangle 36"/>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en-US" sz="1800" dirty="0">
              <a:solidFill>
                <a:srgbClr val="000000"/>
              </a:solidFill>
              <a:ea typeface="Arial" panose="020B0604020202020204" pitchFamily="34" charset="0"/>
            </a:endParaRPr>
          </a:p>
        </p:txBody>
      </p:sp>
      <p:sp>
        <p:nvSpPr>
          <p:cNvPr id="2" name="Rectangle 1"/>
          <p:cNvSpPr/>
          <p:nvPr/>
        </p:nvSpPr>
        <p:spPr>
          <a:xfrm>
            <a:off x="366355" y="822045"/>
            <a:ext cx="8411306" cy="58477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0" cap="none" spc="0" normalizeH="0" baseline="0" noProof="0" dirty="0">
                <a:ln w="9525">
                  <a:solidFill>
                    <a:srgbClr val="FF0000"/>
                  </a:solidFill>
                  <a:round/>
                </a:ln>
                <a:solidFill>
                  <a:srgbClr val="C0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LUYỆN TẬP VỀ QUAN HỆ TỪ</a:t>
            </a:r>
            <a:endParaRPr kumimoji="0" lang="en-US" sz="3200" b="0" i="0" u="none" strike="noStrike" kern="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p:txBody>
      </p:sp>
      <p:sp>
        <p:nvSpPr>
          <p:cNvPr id="3" name="Rectangle 2"/>
          <p:cNvSpPr/>
          <p:nvPr/>
        </p:nvSpPr>
        <p:spPr>
          <a:xfrm>
            <a:off x="708025" y="1536700"/>
            <a:ext cx="7978775" cy="4400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000" b="1" dirty="0">
                <a:latin typeface="Times New Roman" panose="02020603050405020304" pitchFamily="18" charset="0"/>
                <a:cs typeface="Times New Roman" panose="02020603050405020304" pitchFamily="18" charset="0"/>
              </a:rPr>
              <a:t>YÊU CẦU CẦN ĐẠT</a:t>
            </a:r>
            <a:endParaRPr lang="en-US" altLang="en-US" sz="2000" dirty="0">
              <a:latin typeface=".VnTime" panose="020B7200000000000000" pitchFamily="34" charset="0"/>
              <a:cs typeface="Times New Roman" panose="02020603050405020304" pitchFamily="18" charset="0"/>
            </a:endParaRPr>
          </a:p>
          <a:p>
            <a:pPr marL="0" lvl="0" indent="0">
              <a:spcBef>
                <a:spcPct val="0"/>
              </a:spcBef>
              <a:buNone/>
            </a:pPr>
            <a:r>
              <a:rPr lang="en-US" altLang="en-US" sz="2000" dirty="0">
                <a:latin typeface="Times New Roman" panose="02020603050405020304" pitchFamily="18" charset="0"/>
                <a:cs typeface="Times New Roman" panose="02020603050405020304" pitchFamily="18" charset="0"/>
              </a:rPr>
              <a:t>- Nhận biết được các cặp quan hệ từ theo yêu cầu của BT1.</a:t>
            </a:r>
            <a:endParaRPr lang="en-US" altLang="en-US" sz="2000" dirty="0">
              <a:latin typeface=".VnTime" panose="020B7200000000000000" pitchFamily="34" charset="0"/>
              <a:cs typeface="Times New Roman" panose="02020603050405020304" pitchFamily="18" charset="0"/>
            </a:endParaRPr>
          </a:p>
          <a:p>
            <a:pPr marL="0" lvl="0" indent="0" algn="just">
              <a:spcBef>
                <a:spcPct val="0"/>
              </a:spcBef>
              <a:buNone/>
            </a:pPr>
            <a:r>
              <a:rPr lang="en-US" altLang="en-US" sz="2000" dirty="0">
                <a:latin typeface="Times New Roman" panose="02020603050405020304" pitchFamily="18" charset="0"/>
                <a:cs typeface="Times New Roman" panose="02020603050405020304" pitchFamily="18" charset="0"/>
              </a:rPr>
              <a:t>- Biết sử dụng cặp quan hệ từ phù hợp (BT2) .</a:t>
            </a:r>
            <a:endParaRPr lang="en-US" altLang="en-US" sz="2000" dirty="0">
              <a:latin typeface=".VnTime" panose="020B7200000000000000" pitchFamily="34" charset="0"/>
              <a:cs typeface="Times New Roman" panose="02020603050405020304" pitchFamily="18" charset="0"/>
            </a:endParaRPr>
          </a:p>
          <a:p>
            <a:pPr marL="0" lvl="0" indent="0" algn="just">
              <a:spcBef>
                <a:spcPct val="0"/>
              </a:spcBef>
              <a:buNone/>
            </a:pPr>
            <a:r>
              <a:rPr lang="en-US" altLang="en-US" sz="2000" dirty="0">
                <a:latin typeface="Times New Roman" panose="02020603050405020304" pitchFamily="18" charset="0"/>
                <a:cs typeface="Times New Roman" panose="02020603050405020304" pitchFamily="18" charset="0"/>
              </a:rPr>
              <a:t>- Bước đầu nhận biết được tác dụng của quan hệ từ qua việc so sánh 2 đoạn văn (BT3).</a:t>
            </a:r>
            <a:endParaRPr lang="en-US" altLang="en-US" sz="2000" dirty="0">
              <a:latin typeface=".VnTime" panose="020B7200000000000000" pitchFamily="34" charset="0"/>
              <a:cs typeface="Times New Roman" panose="02020603050405020304" pitchFamily="18" charset="0"/>
            </a:endParaRPr>
          </a:p>
          <a:p>
            <a:pPr marL="0" lvl="0" indent="0" algn="just">
              <a:spcBef>
                <a:spcPct val="0"/>
              </a:spcBef>
              <a:buNone/>
            </a:pPr>
            <a:r>
              <a:rPr lang="en-US" altLang="en-US" sz="2000" dirty="0">
                <a:latin typeface="Times New Roman" panose="02020603050405020304" pitchFamily="18" charset="0"/>
                <a:cs typeface="Times New Roman" panose="02020603050405020304" pitchFamily="18" charset="0"/>
              </a:rPr>
              <a:t>- HS HTT nêu được tác dụng của quan hệ từ (BT3).</a:t>
            </a:r>
            <a:endParaRPr lang="en-US" altLang="en-US" sz="2000" dirty="0">
              <a:latin typeface=".VnTime" panose="020B7200000000000000" pitchFamily="34" charset="0"/>
              <a:cs typeface="Times New Roman" panose="02020603050405020304" pitchFamily="18" charset="0"/>
            </a:endParaRPr>
          </a:p>
          <a:p>
            <a:pPr marL="0" lvl="0" indent="0" algn="just">
              <a:spcBef>
                <a:spcPct val="0"/>
              </a:spcBef>
              <a:buNone/>
            </a:pPr>
            <a:r>
              <a:rPr lang="en-US" altLang="en-US" sz="2000" b="1"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Rèn kĩ năng nhận biết, sử dụng cặp quan hệ từ.</a:t>
            </a:r>
            <a:endParaRPr lang="en-US" altLang="en-US" sz="2000" dirty="0">
              <a:latin typeface=".VnTime" panose="020B7200000000000000" pitchFamily="34" charset="0"/>
              <a:cs typeface="Times New Roman" panose="02020603050405020304" pitchFamily="18" charset="0"/>
            </a:endParaRPr>
          </a:p>
          <a:p>
            <a:pPr marL="0" lvl="0" indent="0" algn="just">
              <a:spcBef>
                <a:spcPct val="0"/>
              </a:spcBef>
              <a:buNone/>
            </a:pPr>
            <a:r>
              <a:rPr lang="en-US" altLang="en-US" sz="2000" dirty="0">
                <a:latin typeface="Times New Roman" panose="02020603050405020304" pitchFamily="18" charset="0"/>
                <a:cs typeface="Times New Roman" panose="02020603050405020304" pitchFamily="18" charset="0"/>
              </a:rPr>
              <a:t>* GDBVMT: Các BT đều sử dụng các ngữ liệu có tác dụng nâng cao về nhận thức bảo vệ môi trường cho HS.</a:t>
            </a:r>
            <a:endParaRPr lang="en-US" altLang="en-US" sz="2000" dirty="0">
              <a:latin typeface=".VnTime" panose="020B7200000000000000" pitchFamily="34" charset="0"/>
              <a:cs typeface="Times New Roman" panose="02020603050405020304" pitchFamily="18" charset="0"/>
            </a:endParaRPr>
          </a:p>
          <a:p>
            <a:pPr marL="0" lvl="0" indent="0" algn="just">
              <a:spcBef>
                <a:spcPct val="0"/>
              </a:spcBef>
              <a:buNone/>
            </a:pPr>
            <a:r>
              <a:rPr lang="en-US" altLang="en-US" sz="2000" b="1" dirty="0">
                <a:latin typeface="Times New Roman" panose="02020603050405020304" pitchFamily="18" charset="0"/>
                <a:cs typeface="Times New Roman" panose="02020603050405020304" pitchFamily="18" charset="0"/>
              </a:rPr>
              <a:t>- Năng lực: </a:t>
            </a:r>
            <a:endParaRPr lang="en-US" altLang="en-US" sz="2000" dirty="0">
              <a:latin typeface=".VnTime" panose="020B7200000000000000" pitchFamily="34" charset="0"/>
              <a:cs typeface="Times New Roman" panose="02020603050405020304" pitchFamily="18" charset="0"/>
            </a:endParaRPr>
          </a:p>
          <a:p>
            <a:pPr marL="0" lvl="0" indent="0" algn="just">
              <a:spcBef>
                <a:spcPct val="0"/>
              </a:spcBef>
              <a:buNone/>
            </a:pPr>
            <a:r>
              <a:rPr lang="en-US" altLang="en-US" sz="2000" dirty="0">
                <a:latin typeface="Times New Roman" panose="02020603050405020304" pitchFamily="18" charset="0"/>
                <a:cs typeface="Times New Roman" panose="02020603050405020304" pitchFamily="18" charset="0"/>
              </a:rPr>
              <a:t>+ Năng lực tự chủ v</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tự học, năng lực giao tiếp v</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hợp tác, năng lực giải quyết vấn đề v</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sáng tạo.</a:t>
            </a:r>
            <a:endParaRPr lang="en-US" altLang="en-US" sz="2000" dirty="0">
              <a:latin typeface=".VnTime" panose="020B7200000000000000" pitchFamily="34" charset="0"/>
              <a:cs typeface="Times New Roman" panose="02020603050405020304" pitchFamily="18" charset="0"/>
            </a:endParaRPr>
          </a:p>
          <a:p>
            <a:pPr marL="0" lvl="0" indent="0" algn="just">
              <a:spcBef>
                <a:spcPct val="0"/>
              </a:spcBef>
              <a:buNone/>
            </a:pPr>
            <a:r>
              <a:rPr lang="en-US" altLang="en-US" sz="2000" dirty="0">
                <a:latin typeface="Times New Roman" panose="02020603050405020304" pitchFamily="18" charset="0"/>
                <a:cs typeface="Times New Roman" panose="02020603050405020304" pitchFamily="18" charset="0"/>
              </a:rPr>
              <a:t>+ Năng lực văn học, năng lực ngôn ngữ, năng lực thẩm mĩ.</a:t>
            </a:r>
            <a:endParaRPr lang="en-US" altLang="en-US" sz="2000" dirty="0">
              <a:latin typeface=".VnTime" panose="020B7200000000000000" pitchFamily="34" charset="0"/>
              <a:cs typeface="Times New Roman" panose="02020603050405020304" pitchFamily="18" charset="0"/>
            </a:endParaRPr>
          </a:p>
          <a:p>
            <a:pPr marL="0" lvl="0" indent="0" algn="just">
              <a:spcBef>
                <a:spcPct val="0"/>
              </a:spcBef>
              <a:buNone/>
            </a:pPr>
            <a:r>
              <a:rPr lang="en-US" altLang="en-US" sz="2000" b="1" dirty="0">
                <a:latin typeface="Times New Roman" panose="02020603050405020304" pitchFamily="18" charset="0"/>
                <a:cs typeface="Times New Roman" panose="02020603050405020304" pitchFamily="18" charset="0"/>
              </a:rPr>
              <a:t>- Phẩm chất:</a:t>
            </a:r>
            <a:r>
              <a:rPr lang="en-US" altLang="en-US" sz="2000" dirty="0">
                <a:latin typeface="Times New Roman" panose="02020603050405020304" pitchFamily="18" charset="0"/>
                <a:cs typeface="Times New Roman" panose="02020603050405020304" pitchFamily="18" charset="0"/>
              </a:rPr>
              <a:t> Có ý thức v</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trách nhiệm bảo vệ môi trường.</a:t>
            </a:r>
            <a:endParaRPr lang="en-US" altLang="en-US" sz="2000" dirty="0">
              <a:latin typeface=".VnTime" panose="020B7200000000000000" pitchFamily="34"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580">
                                          <p:stCondLst>
                                            <p:cond delay="0"/>
                                          </p:stCondLst>
                                        </p:cTn>
                                        <p:tgtEl>
                                          <p:spTgt spid="3">
                                            <p:txEl>
                                              <p:pRg st="6" end="6"/>
                                            </p:txEl>
                                          </p:spTgt>
                                        </p:tgtEl>
                                      </p:cBhvr>
                                    </p:animEffect>
                                    <p:anim calcmode="lin" valueType="num">
                                      <p:cBhvr>
                                        <p:cTn id="10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6" end="6"/>
                                            </p:txEl>
                                          </p:spTgt>
                                        </p:tgtEl>
                                      </p:cBhvr>
                                      <p:to x="100000" y="60000"/>
                                    </p:animScale>
                                    <p:animScale>
                                      <p:cBhvr>
                                        <p:cTn id="110" dur="166" decel="50000">
                                          <p:stCondLst>
                                            <p:cond delay="676"/>
                                          </p:stCondLst>
                                        </p:cTn>
                                        <p:tgtEl>
                                          <p:spTgt spid="3">
                                            <p:txEl>
                                              <p:pRg st="6" end="6"/>
                                            </p:txEl>
                                          </p:spTgt>
                                        </p:tgtEl>
                                      </p:cBhvr>
                                      <p:to x="100000" y="100000"/>
                                    </p:animScale>
                                    <p:animScale>
                                      <p:cBhvr>
                                        <p:cTn id="111" dur="26">
                                          <p:stCondLst>
                                            <p:cond delay="1312"/>
                                          </p:stCondLst>
                                        </p:cTn>
                                        <p:tgtEl>
                                          <p:spTgt spid="3">
                                            <p:txEl>
                                              <p:pRg st="6" end="6"/>
                                            </p:txEl>
                                          </p:spTgt>
                                        </p:tgtEl>
                                      </p:cBhvr>
                                      <p:to x="100000" y="80000"/>
                                    </p:animScale>
                                    <p:animScale>
                                      <p:cBhvr>
                                        <p:cTn id="112" dur="166" decel="50000">
                                          <p:stCondLst>
                                            <p:cond delay="1338"/>
                                          </p:stCondLst>
                                        </p:cTn>
                                        <p:tgtEl>
                                          <p:spTgt spid="3">
                                            <p:txEl>
                                              <p:pRg st="6" end="6"/>
                                            </p:txEl>
                                          </p:spTgt>
                                        </p:tgtEl>
                                      </p:cBhvr>
                                      <p:to x="100000" y="100000"/>
                                    </p:animScale>
                                    <p:animScale>
                                      <p:cBhvr>
                                        <p:cTn id="113" dur="26">
                                          <p:stCondLst>
                                            <p:cond delay="1642"/>
                                          </p:stCondLst>
                                        </p:cTn>
                                        <p:tgtEl>
                                          <p:spTgt spid="3">
                                            <p:txEl>
                                              <p:pRg st="6" end="6"/>
                                            </p:txEl>
                                          </p:spTgt>
                                        </p:tgtEl>
                                      </p:cBhvr>
                                      <p:to x="100000" y="90000"/>
                                    </p:animScale>
                                    <p:animScale>
                                      <p:cBhvr>
                                        <p:cTn id="114" dur="166" decel="50000">
                                          <p:stCondLst>
                                            <p:cond delay="1668"/>
                                          </p:stCondLst>
                                        </p:cTn>
                                        <p:tgtEl>
                                          <p:spTgt spid="3">
                                            <p:txEl>
                                              <p:pRg st="6" end="6"/>
                                            </p:txEl>
                                          </p:spTgt>
                                        </p:tgtEl>
                                      </p:cBhvr>
                                      <p:to x="100000" y="100000"/>
                                    </p:animScale>
                                    <p:animScale>
                                      <p:cBhvr>
                                        <p:cTn id="115" dur="26">
                                          <p:stCondLst>
                                            <p:cond delay="1808"/>
                                          </p:stCondLst>
                                        </p:cTn>
                                        <p:tgtEl>
                                          <p:spTgt spid="3">
                                            <p:txEl>
                                              <p:pRg st="6" end="6"/>
                                            </p:txEl>
                                          </p:spTgt>
                                        </p:tgtEl>
                                      </p:cBhvr>
                                      <p:to x="100000" y="95000"/>
                                    </p:animScale>
                                    <p:animScale>
                                      <p:cBhvr>
                                        <p:cTn id="116" dur="166" decel="50000">
                                          <p:stCondLst>
                                            <p:cond delay="1834"/>
                                          </p:stCondLst>
                                        </p:cTn>
                                        <p:tgtEl>
                                          <p:spTgt spid="3">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xEl>
                                              <p:pRg st="7" end="7"/>
                                            </p:txEl>
                                          </p:spTgt>
                                        </p:tgtEl>
                                        <p:attrNameLst>
                                          <p:attrName>style.visibility</p:attrName>
                                        </p:attrNameLst>
                                      </p:cBhvr>
                                      <p:to>
                                        <p:strVal val="visible"/>
                                      </p:to>
                                    </p:set>
                                    <p:animEffect transition="in" filter="wipe(down)">
                                      <p:cBhvr>
                                        <p:cTn id="119" dur="580">
                                          <p:stCondLst>
                                            <p:cond delay="0"/>
                                          </p:stCondLst>
                                        </p:cTn>
                                        <p:tgtEl>
                                          <p:spTgt spid="3">
                                            <p:txEl>
                                              <p:pRg st="7" end="7"/>
                                            </p:txEl>
                                          </p:spTgt>
                                        </p:tgtEl>
                                      </p:cBhvr>
                                    </p:animEffect>
                                    <p:anim calcmode="lin" valueType="num">
                                      <p:cBhvr>
                                        <p:cTn id="12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7" end="7"/>
                                            </p:txEl>
                                          </p:spTgt>
                                        </p:tgtEl>
                                      </p:cBhvr>
                                      <p:to x="100000" y="60000"/>
                                    </p:animScale>
                                    <p:animScale>
                                      <p:cBhvr>
                                        <p:cTn id="126" dur="166" decel="50000">
                                          <p:stCondLst>
                                            <p:cond delay="676"/>
                                          </p:stCondLst>
                                        </p:cTn>
                                        <p:tgtEl>
                                          <p:spTgt spid="3">
                                            <p:txEl>
                                              <p:pRg st="7" end="7"/>
                                            </p:txEl>
                                          </p:spTgt>
                                        </p:tgtEl>
                                      </p:cBhvr>
                                      <p:to x="100000" y="100000"/>
                                    </p:animScale>
                                    <p:animScale>
                                      <p:cBhvr>
                                        <p:cTn id="127" dur="26">
                                          <p:stCondLst>
                                            <p:cond delay="1312"/>
                                          </p:stCondLst>
                                        </p:cTn>
                                        <p:tgtEl>
                                          <p:spTgt spid="3">
                                            <p:txEl>
                                              <p:pRg st="7" end="7"/>
                                            </p:txEl>
                                          </p:spTgt>
                                        </p:tgtEl>
                                      </p:cBhvr>
                                      <p:to x="100000" y="80000"/>
                                    </p:animScale>
                                    <p:animScale>
                                      <p:cBhvr>
                                        <p:cTn id="128" dur="166" decel="50000">
                                          <p:stCondLst>
                                            <p:cond delay="1338"/>
                                          </p:stCondLst>
                                        </p:cTn>
                                        <p:tgtEl>
                                          <p:spTgt spid="3">
                                            <p:txEl>
                                              <p:pRg st="7" end="7"/>
                                            </p:txEl>
                                          </p:spTgt>
                                        </p:tgtEl>
                                      </p:cBhvr>
                                      <p:to x="100000" y="100000"/>
                                    </p:animScale>
                                    <p:animScale>
                                      <p:cBhvr>
                                        <p:cTn id="129" dur="26">
                                          <p:stCondLst>
                                            <p:cond delay="1642"/>
                                          </p:stCondLst>
                                        </p:cTn>
                                        <p:tgtEl>
                                          <p:spTgt spid="3">
                                            <p:txEl>
                                              <p:pRg st="7" end="7"/>
                                            </p:txEl>
                                          </p:spTgt>
                                        </p:tgtEl>
                                      </p:cBhvr>
                                      <p:to x="100000" y="90000"/>
                                    </p:animScale>
                                    <p:animScale>
                                      <p:cBhvr>
                                        <p:cTn id="130" dur="166" decel="50000">
                                          <p:stCondLst>
                                            <p:cond delay="1668"/>
                                          </p:stCondLst>
                                        </p:cTn>
                                        <p:tgtEl>
                                          <p:spTgt spid="3">
                                            <p:txEl>
                                              <p:pRg st="7" end="7"/>
                                            </p:txEl>
                                          </p:spTgt>
                                        </p:tgtEl>
                                      </p:cBhvr>
                                      <p:to x="100000" y="100000"/>
                                    </p:animScale>
                                    <p:animScale>
                                      <p:cBhvr>
                                        <p:cTn id="131" dur="26">
                                          <p:stCondLst>
                                            <p:cond delay="1808"/>
                                          </p:stCondLst>
                                        </p:cTn>
                                        <p:tgtEl>
                                          <p:spTgt spid="3">
                                            <p:txEl>
                                              <p:pRg st="7" end="7"/>
                                            </p:txEl>
                                          </p:spTgt>
                                        </p:tgtEl>
                                      </p:cBhvr>
                                      <p:to x="100000" y="95000"/>
                                    </p:animScale>
                                    <p:animScale>
                                      <p:cBhvr>
                                        <p:cTn id="132" dur="166" decel="50000">
                                          <p:stCondLst>
                                            <p:cond delay="1834"/>
                                          </p:stCondLst>
                                        </p:cTn>
                                        <p:tgtEl>
                                          <p:spTgt spid="3">
                                            <p:txEl>
                                              <p:pRg st="7" end="7"/>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3">
                                            <p:txEl>
                                              <p:pRg st="8" end="8"/>
                                            </p:txEl>
                                          </p:spTgt>
                                        </p:tgtEl>
                                        <p:attrNameLst>
                                          <p:attrName>style.visibility</p:attrName>
                                        </p:attrNameLst>
                                      </p:cBhvr>
                                      <p:to>
                                        <p:strVal val="visible"/>
                                      </p:to>
                                    </p:set>
                                    <p:animEffect transition="in" filter="wipe(down)">
                                      <p:cBhvr>
                                        <p:cTn id="135" dur="580">
                                          <p:stCondLst>
                                            <p:cond delay="0"/>
                                          </p:stCondLst>
                                        </p:cTn>
                                        <p:tgtEl>
                                          <p:spTgt spid="3">
                                            <p:txEl>
                                              <p:pRg st="8" end="8"/>
                                            </p:txEl>
                                          </p:spTgt>
                                        </p:tgtEl>
                                      </p:cBhvr>
                                    </p:animEffect>
                                    <p:anim calcmode="lin" valueType="num">
                                      <p:cBhvr>
                                        <p:cTn id="13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txEl>
                                              <p:pRg st="8" end="8"/>
                                            </p:txEl>
                                          </p:spTgt>
                                        </p:tgtEl>
                                      </p:cBhvr>
                                      <p:to x="100000" y="60000"/>
                                    </p:animScale>
                                    <p:animScale>
                                      <p:cBhvr>
                                        <p:cTn id="142" dur="166" decel="50000">
                                          <p:stCondLst>
                                            <p:cond delay="676"/>
                                          </p:stCondLst>
                                        </p:cTn>
                                        <p:tgtEl>
                                          <p:spTgt spid="3">
                                            <p:txEl>
                                              <p:pRg st="8" end="8"/>
                                            </p:txEl>
                                          </p:spTgt>
                                        </p:tgtEl>
                                      </p:cBhvr>
                                      <p:to x="100000" y="100000"/>
                                    </p:animScale>
                                    <p:animScale>
                                      <p:cBhvr>
                                        <p:cTn id="143" dur="26">
                                          <p:stCondLst>
                                            <p:cond delay="1312"/>
                                          </p:stCondLst>
                                        </p:cTn>
                                        <p:tgtEl>
                                          <p:spTgt spid="3">
                                            <p:txEl>
                                              <p:pRg st="8" end="8"/>
                                            </p:txEl>
                                          </p:spTgt>
                                        </p:tgtEl>
                                      </p:cBhvr>
                                      <p:to x="100000" y="80000"/>
                                    </p:animScale>
                                    <p:animScale>
                                      <p:cBhvr>
                                        <p:cTn id="144" dur="166" decel="50000">
                                          <p:stCondLst>
                                            <p:cond delay="1338"/>
                                          </p:stCondLst>
                                        </p:cTn>
                                        <p:tgtEl>
                                          <p:spTgt spid="3">
                                            <p:txEl>
                                              <p:pRg st="8" end="8"/>
                                            </p:txEl>
                                          </p:spTgt>
                                        </p:tgtEl>
                                      </p:cBhvr>
                                      <p:to x="100000" y="100000"/>
                                    </p:animScale>
                                    <p:animScale>
                                      <p:cBhvr>
                                        <p:cTn id="145" dur="26">
                                          <p:stCondLst>
                                            <p:cond delay="1642"/>
                                          </p:stCondLst>
                                        </p:cTn>
                                        <p:tgtEl>
                                          <p:spTgt spid="3">
                                            <p:txEl>
                                              <p:pRg st="8" end="8"/>
                                            </p:txEl>
                                          </p:spTgt>
                                        </p:tgtEl>
                                      </p:cBhvr>
                                      <p:to x="100000" y="90000"/>
                                    </p:animScale>
                                    <p:animScale>
                                      <p:cBhvr>
                                        <p:cTn id="146" dur="166" decel="50000">
                                          <p:stCondLst>
                                            <p:cond delay="1668"/>
                                          </p:stCondLst>
                                        </p:cTn>
                                        <p:tgtEl>
                                          <p:spTgt spid="3">
                                            <p:txEl>
                                              <p:pRg st="8" end="8"/>
                                            </p:txEl>
                                          </p:spTgt>
                                        </p:tgtEl>
                                      </p:cBhvr>
                                      <p:to x="100000" y="100000"/>
                                    </p:animScale>
                                    <p:animScale>
                                      <p:cBhvr>
                                        <p:cTn id="147" dur="26">
                                          <p:stCondLst>
                                            <p:cond delay="1808"/>
                                          </p:stCondLst>
                                        </p:cTn>
                                        <p:tgtEl>
                                          <p:spTgt spid="3">
                                            <p:txEl>
                                              <p:pRg st="8" end="8"/>
                                            </p:txEl>
                                          </p:spTgt>
                                        </p:tgtEl>
                                      </p:cBhvr>
                                      <p:to x="100000" y="95000"/>
                                    </p:animScale>
                                    <p:animScale>
                                      <p:cBhvr>
                                        <p:cTn id="148" dur="166" decel="50000">
                                          <p:stCondLst>
                                            <p:cond delay="1834"/>
                                          </p:stCondLst>
                                        </p:cTn>
                                        <p:tgtEl>
                                          <p:spTgt spid="3">
                                            <p:txEl>
                                              <p:pRg st="8" end="8"/>
                                            </p:txEl>
                                          </p:spTgt>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3">
                                            <p:txEl>
                                              <p:pRg st="9" end="9"/>
                                            </p:txEl>
                                          </p:spTgt>
                                        </p:tgtEl>
                                        <p:attrNameLst>
                                          <p:attrName>style.visibility</p:attrName>
                                        </p:attrNameLst>
                                      </p:cBhvr>
                                      <p:to>
                                        <p:strVal val="visible"/>
                                      </p:to>
                                    </p:set>
                                    <p:animEffect transition="in" filter="wipe(down)">
                                      <p:cBhvr>
                                        <p:cTn id="151" dur="580">
                                          <p:stCondLst>
                                            <p:cond delay="0"/>
                                          </p:stCondLst>
                                        </p:cTn>
                                        <p:tgtEl>
                                          <p:spTgt spid="3">
                                            <p:txEl>
                                              <p:pRg st="9" end="9"/>
                                            </p:txEl>
                                          </p:spTgt>
                                        </p:tgtEl>
                                      </p:cBhvr>
                                    </p:animEffect>
                                    <p:anim calcmode="lin" valueType="num">
                                      <p:cBhvr>
                                        <p:cTn id="15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9" end="9"/>
                                            </p:txEl>
                                          </p:spTgt>
                                        </p:tgtEl>
                                      </p:cBhvr>
                                      <p:to x="100000" y="60000"/>
                                    </p:animScale>
                                    <p:animScale>
                                      <p:cBhvr>
                                        <p:cTn id="158" dur="166" decel="50000">
                                          <p:stCondLst>
                                            <p:cond delay="676"/>
                                          </p:stCondLst>
                                        </p:cTn>
                                        <p:tgtEl>
                                          <p:spTgt spid="3">
                                            <p:txEl>
                                              <p:pRg st="9" end="9"/>
                                            </p:txEl>
                                          </p:spTgt>
                                        </p:tgtEl>
                                      </p:cBhvr>
                                      <p:to x="100000" y="100000"/>
                                    </p:animScale>
                                    <p:animScale>
                                      <p:cBhvr>
                                        <p:cTn id="159" dur="26">
                                          <p:stCondLst>
                                            <p:cond delay="1312"/>
                                          </p:stCondLst>
                                        </p:cTn>
                                        <p:tgtEl>
                                          <p:spTgt spid="3">
                                            <p:txEl>
                                              <p:pRg st="9" end="9"/>
                                            </p:txEl>
                                          </p:spTgt>
                                        </p:tgtEl>
                                      </p:cBhvr>
                                      <p:to x="100000" y="80000"/>
                                    </p:animScale>
                                    <p:animScale>
                                      <p:cBhvr>
                                        <p:cTn id="160" dur="166" decel="50000">
                                          <p:stCondLst>
                                            <p:cond delay="1338"/>
                                          </p:stCondLst>
                                        </p:cTn>
                                        <p:tgtEl>
                                          <p:spTgt spid="3">
                                            <p:txEl>
                                              <p:pRg st="9" end="9"/>
                                            </p:txEl>
                                          </p:spTgt>
                                        </p:tgtEl>
                                      </p:cBhvr>
                                      <p:to x="100000" y="100000"/>
                                    </p:animScale>
                                    <p:animScale>
                                      <p:cBhvr>
                                        <p:cTn id="161" dur="26">
                                          <p:stCondLst>
                                            <p:cond delay="1642"/>
                                          </p:stCondLst>
                                        </p:cTn>
                                        <p:tgtEl>
                                          <p:spTgt spid="3">
                                            <p:txEl>
                                              <p:pRg st="9" end="9"/>
                                            </p:txEl>
                                          </p:spTgt>
                                        </p:tgtEl>
                                      </p:cBhvr>
                                      <p:to x="100000" y="90000"/>
                                    </p:animScale>
                                    <p:animScale>
                                      <p:cBhvr>
                                        <p:cTn id="162" dur="166" decel="50000">
                                          <p:stCondLst>
                                            <p:cond delay="1668"/>
                                          </p:stCondLst>
                                        </p:cTn>
                                        <p:tgtEl>
                                          <p:spTgt spid="3">
                                            <p:txEl>
                                              <p:pRg st="9" end="9"/>
                                            </p:txEl>
                                          </p:spTgt>
                                        </p:tgtEl>
                                      </p:cBhvr>
                                      <p:to x="100000" y="100000"/>
                                    </p:animScale>
                                    <p:animScale>
                                      <p:cBhvr>
                                        <p:cTn id="163" dur="26">
                                          <p:stCondLst>
                                            <p:cond delay="1808"/>
                                          </p:stCondLst>
                                        </p:cTn>
                                        <p:tgtEl>
                                          <p:spTgt spid="3">
                                            <p:txEl>
                                              <p:pRg st="9" end="9"/>
                                            </p:txEl>
                                          </p:spTgt>
                                        </p:tgtEl>
                                      </p:cBhvr>
                                      <p:to x="100000" y="95000"/>
                                    </p:animScale>
                                    <p:animScale>
                                      <p:cBhvr>
                                        <p:cTn id="164" dur="166" decel="50000">
                                          <p:stCondLst>
                                            <p:cond delay="1834"/>
                                          </p:stCondLst>
                                        </p:cTn>
                                        <p:tgtEl>
                                          <p:spTgt spid="3">
                                            <p:txEl>
                                              <p:pRg st="9" end="9"/>
                                            </p:txEl>
                                          </p:spTgt>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3">
                                            <p:txEl>
                                              <p:pRg st="10" end="10"/>
                                            </p:txEl>
                                          </p:spTgt>
                                        </p:tgtEl>
                                        <p:attrNameLst>
                                          <p:attrName>style.visibility</p:attrName>
                                        </p:attrNameLst>
                                      </p:cBhvr>
                                      <p:to>
                                        <p:strVal val="visible"/>
                                      </p:to>
                                    </p:set>
                                    <p:animEffect transition="in" filter="wipe(down)">
                                      <p:cBhvr>
                                        <p:cTn id="167" dur="580">
                                          <p:stCondLst>
                                            <p:cond delay="0"/>
                                          </p:stCondLst>
                                        </p:cTn>
                                        <p:tgtEl>
                                          <p:spTgt spid="3">
                                            <p:txEl>
                                              <p:pRg st="10" end="10"/>
                                            </p:txEl>
                                          </p:spTgt>
                                        </p:tgtEl>
                                      </p:cBhvr>
                                    </p:animEffect>
                                    <p:anim calcmode="lin" valueType="num">
                                      <p:cBhvr>
                                        <p:cTn id="16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3">
                                            <p:txEl>
                                              <p:pRg st="10" end="10"/>
                                            </p:txEl>
                                          </p:spTgt>
                                        </p:tgtEl>
                                      </p:cBhvr>
                                      <p:to x="100000" y="60000"/>
                                    </p:animScale>
                                    <p:animScale>
                                      <p:cBhvr>
                                        <p:cTn id="174" dur="166" decel="50000">
                                          <p:stCondLst>
                                            <p:cond delay="676"/>
                                          </p:stCondLst>
                                        </p:cTn>
                                        <p:tgtEl>
                                          <p:spTgt spid="3">
                                            <p:txEl>
                                              <p:pRg st="10" end="10"/>
                                            </p:txEl>
                                          </p:spTgt>
                                        </p:tgtEl>
                                      </p:cBhvr>
                                      <p:to x="100000" y="100000"/>
                                    </p:animScale>
                                    <p:animScale>
                                      <p:cBhvr>
                                        <p:cTn id="175" dur="26">
                                          <p:stCondLst>
                                            <p:cond delay="1312"/>
                                          </p:stCondLst>
                                        </p:cTn>
                                        <p:tgtEl>
                                          <p:spTgt spid="3">
                                            <p:txEl>
                                              <p:pRg st="10" end="10"/>
                                            </p:txEl>
                                          </p:spTgt>
                                        </p:tgtEl>
                                      </p:cBhvr>
                                      <p:to x="100000" y="80000"/>
                                    </p:animScale>
                                    <p:animScale>
                                      <p:cBhvr>
                                        <p:cTn id="176" dur="166" decel="50000">
                                          <p:stCondLst>
                                            <p:cond delay="1338"/>
                                          </p:stCondLst>
                                        </p:cTn>
                                        <p:tgtEl>
                                          <p:spTgt spid="3">
                                            <p:txEl>
                                              <p:pRg st="10" end="10"/>
                                            </p:txEl>
                                          </p:spTgt>
                                        </p:tgtEl>
                                      </p:cBhvr>
                                      <p:to x="100000" y="100000"/>
                                    </p:animScale>
                                    <p:animScale>
                                      <p:cBhvr>
                                        <p:cTn id="177" dur="26">
                                          <p:stCondLst>
                                            <p:cond delay="1642"/>
                                          </p:stCondLst>
                                        </p:cTn>
                                        <p:tgtEl>
                                          <p:spTgt spid="3">
                                            <p:txEl>
                                              <p:pRg st="10" end="10"/>
                                            </p:txEl>
                                          </p:spTgt>
                                        </p:tgtEl>
                                      </p:cBhvr>
                                      <p:to x="100000" y="90000"/>
                                    </p:animScale>
                                    <p:animScale>
                                      <p:cBhvr>
                                        <p:cTn id="178" dur="166" decel="50000">
                                          <p:stCondLst>
                                            <p:cond delay="1668"/>
                                          </p:stCondLst>
                                        </p:cTn>
                                        <p:tgtEl>
                                          <p:spTgt spid="3">
                                            <p:txEl>
                                              <p:pRg st="10" end="10"/>
                                            </p:txEl>
                                          </p:spTgt>
                                        </p:tgtEl>
                                      </p:cBhvr>
                                      <p:to x="100000" y="100000"/>
                                    </p:animScale>
                                    <p:animScale>
                                      <p:cBhvr>
                                        <p:cTn id="179" dur="26">
                                          <p:stCondLst>
                                            <p:cond delay="1808"/>
                                          </p:stCondLst>
                                        </p:cTn>
                                        <p:tgtEl>
                                          <p:spTgt spid="3">
                                            <p:txEl>
                                              <p:pRg st="10" end="10"/>
                                            </p:txEl>
                                          </p:spTgt>
                                        </p:tgtEl>
                                      </p:cBhvr>
                                      <p:to x="100000" y="95000"/>
                                    </p:animScale>
                                    <p:animScale>
                                      <p:cBhvr>
                                        <p:cTn id="180"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4"/>
          <p:cNvSpPr>
            <a:spLocks noTextEdit="1"/>
          </p:cNvSpPr>
          <p:nvPr/>
        </p:nvSpPr>
        <p:spPr>
          <a:xfrm>
            <a:off x="2352675" y="1609725"/>
            <a:ext cx="4200525" cy="523875"/>
          </a:xfrm>
          <a:prstGeom prst="rect">
            <a:avLst/>
          </a:prstGeom>
        </p:spPr>
        <p:txBody>
          <a:bodyPr wrap="none" fromWordArt="1">
            <a:prstTxWarp prst="textPlain">
              <a:avLst>
                <a:gd name="adj" fmla="val 50000"/>
              </a:avLst>
            </a:prstTxWarp>
            <a:normAutofit fontScale="92500" lnSpcReduction="20000"/>
          </a:bodyPr>
          <a:lstStyle/>
          <a:p>
            <a:pPr algn="ctr"/>
            <a:r>
              <a:rPr lang="en-US" sz="3600" b="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KIỂM TRA BÀI CŨ.</a:t>
            </a:r>
          </a:p>
        </p:txBody>
      </p:sp>
      <p:pic>
        <p:nvPicPr>
          <p:cNvPr id="18435" name="Picture 6" descr="Cau hoi"/>
          <p:cNvPicPr>
            <a:picLocks noChangeAspect="1"/>
          </p:cNvPicPr>
          <p:nvPr/>
        </p:nvPicPr>
        <p:blipFill>
          <a:blip r:embed="rId3"/>
          <a:stretch>
            <a:fillRect/>
          </a:stretch>
        </p:blipFill>
        <p:spPr>
          <a:xfrm>
            <a:off x="228600" y="2286000"/>
            <a:ext cx="1066800" cy="2514600"/>
          </a:xfrm>
          <a:prstGeom prst="rect">
            <a:avLst/>
          </a:prstGeom>
          <a:noFill/>
          <a:ln w="9525">
            <a:noFill/>
          </a:ln>
        </p:spPr>
      </p:pic>
      <p:sp>
        <p:nvSpPr>
          <p:cNvPr id="4101" name="Text Box 5"/>
          <p:cNvSpPr txBox="1"/>
          <p:nvPr/>
        </p:nvSpPr>
        <p:spPr>
          <a:xfrm>
            <a:off x="1524000" y="2667000"/>
            <a:ext cx="5410200" cy="946150"/>
          </a:xfrm>
          <a:prstGeom prst="rect">
            <a:avLst/>
          </a:prstGeom>
          <a:noFill/>
          <a:ln w="9525">
            <a:noFill/>
          </a:ln>
        </p:spPr>
        <p:txBody>
          <a:bodyPr lIns="91429" tIns="45715" rIns="91429" bIns="45715">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1. Đặt câu có c</a:t>
            </a:r>
            <a:r>
              <a:rPr lang="en-US" altLang="vi-VN" sz="2800" b="1" dirty="0">
                <a:solidFill>
                  <a:srgbClr val="0000CC"/>
                </a:solidFill>
                <a:latin typeface="Times New Roman" panose="02020603050405020304" pitchFamily="18" charset="0"/>
                <a:cs typeface="Times New Roman" panose="02020603050405020304" pitchFamily="18" charset="0"/>
              </a:rPr>
              <a:t>ặp quan hệ từ chỉ: nguyên  nhân - kết quả l</a:t>
            </a:r>
            <a:r>
              <a:rPr lang="en-US" altLang="vi-VN" sz="2800" b="1" dirty="0">
                <a:solidFill>
                  <a:srgbClr val="0000CC"/>
                </a:solidFill>
                <a:latin typeface="Times New Roman" panose="02020603050405020304" pitchFamily="18" charset="0"/>
                <a:ea typeface="Times New Roman" panose="02020603050405020304" pitchFamily="18" charset="0"/>
              </a:rPr>
              <a:t>à</a:t>
            </a:r>
            <a:r>
              <a:rPr lang="en-US" altLang="vi-VN" sz="2800" b="1" dirty="0">
                <a:solidFill>
                  <a:srgbClr val="0000CC"/>
                </a:solidFill>
                <a:latin typeface="Times New Roman" panose="02020603050405020304" pitchFamily="18" charset="0"/>
                <a:cs typeface="Times New Roman" panose="02020603050405020304" pitchFamily="18" charset="0"/>
              </a:rPr>
              <a:t>?</a:t>
            </a:r>
            <a:endParaRPr lang="en-US" altLang="en-US" sz="2800" b="1" dirty="0">
              <a:solidFill>
                <a:srgbClr val="0000CC"/>
              </a:solidFill>
              <a:latin typeface="Times New Roman" panose="02020603050405020304" pitchFamily="18" charset="0"/>
              <a:ea typeface="Times New Roman" panose="02020603050405020304" pitchFamily="18" charset="0"/>
            </a:endParaRPr>
          </a:p>
        </p:txBody>
      </p:sp>
      <p:sp>
        <p:nvSpPr>
          <p:cNvPr id="18437" name="Text Box 10"/>
          <p:cNvSpPr txBox="1"/>
          <p:nvPr/>
        </p:nvSpPr>
        <p:spPr>
          <a:xfrm>
            <a:off x="1676400" y="3802063"/>
            <a:ext cx="7315200" cy="946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2. Đặt câu có </a:t>
            </a:r>
            <a:r>
              <a:rPr lang="en-US" altLang="vi-VN" sz="2800" b="1" dirty="0">
                <a:solidFill>
                  <a:srgbClr val="0000CC"/>
                </a:solidFill>
                <a:latin typeface="Times New Roman" panose="02020603050405020304" pitchFamily="18" charset="0"/>
                <a:cs typeface="Times New Roman" panose="02020603050405020304" pitchFamily="18" charset="0"/>
              </a:rPr>
              <a:t>cặp quan hệ từ chỉ mối quan hệ</a:t>
            </a:r>
          </a:p>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tương phản.</a:t>
            </a:r>
            <a:endParaRPr lang="en-US" altLang="en-US" sz="2800" b="1" dirty="0">
              <a:solidFill>
                <a:srgbClr val="0000CC"/>
              </a:solidFill>
              <a:latin typeface="Times New Roman" panose="02020603050405020304" pitchFamily="18" charset="0"/>
              <a:ea typeface="Times New Roman" panose="02020603050405020304" pitchFamily="18" charset="0"/>
            </a:endParaRPr>
          </a:p>
        </p:txBody>
      </p:sp>
      <p:sp>
        <p:nvSpPr>
          <p:cNvPr id="18438" name="Rectangle 36"/>
          <p:cNvSpPr/>
          <p:nvPr/>
        </p:nvSpPr>
        <p:spPr>
          <a:xfrm>
            <a:off x="0" y="25400"/>
            <a:ext cx="9144000" cy="68326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Arial" panose="020B0604020202020204" pitchFamily="34" charset="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101"/>
                                        </p:tgtEl>
                                        <p:attrNameLst>
                                          <p:attrName>style.visibility</p:attrName>
                                        </p:attrNameLst>
                                      </p:cBhvr>
                                      <p:to>
                                        <p:strVal val="visible"/>
                                      </p:to>
                                    </p:set>
                                    <p:anim calcmode="discrete" valueType="clr">
                                      <p:cBhvr override="childStyle">
                                        <p:cTn id="13" dur="80"/>
                                        <p:tgtEl>
                                          <p:spTgt spid="410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101"/>
                                        </p:tgtEl>
                                        <p:attrNameLst>
                                          <p:attrName>fillcolor</p:attrName>
                                        </p:attrNameLst>
                                      </p:cBhvr>
                                      <p:tavLst>
                                        <p:tav tm="0">
                                          <p:val>
                                            <p:clrVal>
                                              <a:schemeClr val="accent2"/>
                                            </p:clrVal>
                                          </p:val>
                                        </p:tav>
                                        <p:tav tm="50000">
                                          <p:val>
                                            <p:clrVal>
                                              <a:schemeClr val="hlink"/>
                                            </p:clrVal>
                                          </p:val>
                                        </p:tav>
                                      </p:tavLst>
                                    </p:anim>
                                    <p:set>
                                      <p:cBhvr>
                                        <p:cTn id="15" dur="80"/>
                                        <p:tgtEl>
                                          <p:spTgt spid="41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p:nvPr/>
        </p:nvSpPr>
        <p:spPr>
          <a:xfrm>
            <a:off x="457200" y="304800"/>
            <a:ext cx="8229600"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2800" dirty="0">
              <a:solidFill>
                <a:schemeClr val="accent2"/>
              </a:solidFill>
              <a:latin typeface="Times New Roman" panose="02020603050405020304" pitchFamily="18" charset="0"/>
              <a:ea typeface="Times New Roman" panose="02020603050405020304" pitchFamily="18" charset="0"/>
            </a:endParaRPr>
          </a:p>
        </p:txBody>
      </p:sp>
      <p:sp>
        <p:nvSpPr>
          <p:cNvPr id="6147" name="Text Box 3"/>
          <p:cNvSpPr txBox="1"/>
          <p:nvPr/>
        </p:nvSpPr>
        <p:spPr>
          <a:xfrm>
            <a:off x="0" y="1447800"/>
            <a:ext cx="8424863" cy="519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1. Tìm các cặp quan hệ từ trong những câu sau:</a:t>
            </a:r>
            <a:endParaRPr lang="en-US" altLang="vi-VN" sz="2800" b="1" dirty="0">
              <a:solidFill>
                <a:srgbClr val="0000CC"/>
              </a:solidFill>
              <a:latin typeface="Times New Roman" panose="02020603050405020304" pitchFamily="18" charset="0"/>
              <a:ea typeface="Times New Roman" panose="02020603050405020304" pitchFamily="18" charset="0"/>
            </a:endParaRPr>
          </a:p>
        </p:txBody>
      </p:sp>
      <p:sp>
        <p:nvSpPr>
          <p:cNvPr id="6149" name="Text Box 5"/>
          <p:cNvSpPr txBox="1"/>
          <p:nvPr/>
        </p:nvSpPr>
        <p:spPr>
          <a:xfrm>
            <a:off x="0" y="990600"/>
            <a:ext cx="9144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vi-VN" b="1" dirty="0">
                <a:solidFill>
                  <a:srgbClr val="FF0000"/>
                </a:solidFill>
                <a:latin typeface="Times New Roman" panose="02020603050405020304" pitchFamily="18" charset="0"/>
                <a:cs typeface="Times New Roman" panose="02020603050405020304" pitchFamily="18" charset="0"/>
              </a:rPr>
              <a:t>Luyện tập về quan hệ từ</a:t>
            </a:r>
            <a:endParaRPr lang="en-US" altLang="vi-VN" b="1" dirty="0">
              <a:solidFill>
                <a:srgbClr val="FF0000"/>
              </a:solidFill>
              <a:latin typeface="Times New Roman" panose="02020603050405020304" pitchFamily="18" charset="0"/>
              <a:ea typeface="Times New Roman" panose="02020603050405020304" pitchFamily="18" charset="0"/>
            </a:endParaRPr>
          </a:p>
        </p:txBody>
      </p:sp>
      <p:sp>
        <p:nvSpPr>
          <p:cNvPr id="6165" name="Text Box 21"/>
          <p:cNvSpPr txBox="1"/>
          <p:nvPr/>
        </p:nvSpPr>
        <p:spPr>
          <a:xfrm>
            <a:off x="0" y="1981200"/>
            <a:ext cx="9144000" cy="946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a. Nhờ phục hồi rừng ngập mặn m</a:t>
            </a:r>
            <a:r>
              <a:rPr lang="en-US" altLang="vi-VN" sz="2800" b="1" dirty="0">
                <a:solidFill>
                  <a:srgbClr val="FF0000"/>
                </a:solidFill>
                <a:latin typeface="Times New Roman" panose="02020603050405020304" pitchFamily="18" charset="0"/>
                <a:ea typeface="Times New Roman" panose="02020603050405020304" pitchFamily="18" charset="0"/>
              </a:rPr>
              <a:t>à</a:t>
            </a:r>
            <a:r>
              <a:rPr lang="en-US" altLang="vi-VN" sz="2800" b="1" dirty="0">
                <a:solidFill>
                  <a:srgbClr val="FF0000"/>
                </a:solidFill>
                <a:latin typeface="Times New Roman" panose="02020603050405020304" pitchFamily="18" charset="0"/>
                <a:cs typeface="Times New Roman" panose="02020603050405020304" pitchFamily="18" charset="0"/>
              </a:rPr>
              <a:t> ở nhiều địa phương, môi trường đã có những thay đổi rất nhanh chóng.</a:t>
            </a:r>
            <a:endParaRPr lang="en-US" altLang="vi-VN" sz="2800" b="1" dirty="0">
              <a:solidFill>
                <a:srgbClr val="FF0000"/>
              </a:solidFill>
              <a:latin typeface="Times New Roman" panose="02020603050405020304" pitchFamily="18" charset="0"/>
              <a:ea typeface="Times New Roman" panose="02020603050405020304" pitchFamily="18" charset="0"/>
            </a:endParaRPr>
          </a:p>
        </p:txBody>
      </p:sp>
      <p:sp>
        <p:nvSpPr>
          <p:cNvPr id="6166" name="Line 22"/>
          <p:cNvSpPr/>
          <p:nvPr/>
        </p:nvSpPr>
        <p:spPr>
          <a:xfrm>
            <a:off x="457200" y="2438400"/>
            <a:ext cx="533400" cy="0"/>
          </a:xfrm>
          <a:prstGeom prst="line">
            <a:avLst/>
          </a:prstGeom>
          <a:ln w="28575" cap="flat" cmpd="sng">
            <a:solidFill>
              <a:srgbClr val="0000CC"/>
            </a:solidFill>
            <a:prstDash val="solid"/>
            <a:headEnd type="none" w="med" len="med"/>
            <a:tailEnd type="none" w="med" len="med"/>
          </a:ln>
        </p:spPr>
      </p:sp>
      <p:sp>
        <p:nvSpPr>
          <p:cNvPr id="6168" name="Line 24"/>
          <p:cNvSpPr/>
          <p:nvPr/>
        </p:nvSpPr>
        <p:spPr>
          <a:xfrm>
            <a:off x="4995863" y="2424113"/>
            <a:ext cx="533400" cy="0"/>
          </a:xfrm>
          <a:prstGeom prst="line">
            <a:avLst/>
          </a:prstGeom>
          <a:ln w="28575" cap="flat" cmpd="sng">
            <a:solidFill>
              <a:srgbClr val="0000CC"/>
            </a:solidFill>
            <a:prstDash val="solid"/>
            <a:headEnd type="none" w="med" len="med"/>
            <a:tailEnd type="none" w="med" len="med"/>
          </a:ln>
        </p:spPr>
      </p:sp>
      <p:sp>
        <p:nvSpPr>
          <p:cNvPr id="6169" name="Text Box 25"/>
          <p:cNvSpPr txBox="1"/>
          <p:nvPr/>
        </p:nvSpPr>
        <p:spPr>
          <a:xfrm>
            <a:off x="0" y="3962400"/>
            <a:ext cx="9144000" cy="13382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700" b="1" dirty="0">
                <a:solidFill>
                  <a:srgbClr val="FF0000"/>
                </a:solidFill>
                <a:latin typeface="Times New Roman" panose="02020603050405020304" pitchFamily="18" charset="0"/>
                <a:cs typeface="Times New Roman" panose="02020603050405020304" pitchFamily="18" charset="0"/>
              </a:rPr>
              <a:t>b. Lượng cua con trong vùng rừng ngập mặn phát triển, cung cấp đủ giống không những cho h</a:t>
            </a:r>
            <a:r>
              <a:rPr lang="en-US" altLang="vi-VN" sz="2700" b="1" dirty="0">
                <a:solidFill>
                  <a:srgbClr val="FF0000"/>
                </a:solidFill>
                <a:latin typeface="Times New Roman" panose="02020603050405020304" pitchFamily="18" charset="0"/>
                <a:ea typeface="Times New Roman" panose="02020603050405020304" pitchFamily="18" charset="0"/>
              </a:rPr>
              <a:t>à</a:t>
            </a:r>
            <a:r>
              <a:rPr lang="en-US" altLang="vi-VN" sz="2700" b="1" dirty="0">
                <a:solidFill>
                  <a:srgbClr val="FF0000"/>
                </a:solidFill>
                <a:latin typeface="Times New Roman" panose="02020603050405020304" pitchFamily="18" charset="0"/>
                <a:cs typeface="Times New Roman" panose="02020603050405020304" pitchFamily="18" charset="0"/>
              </a:rPr>
              <a:t>ng nghìn đầm cua ở địa phương m</a:t>
            </a:r>
            <a:r>
              <a:rPr lang="en-US" altLang="vi-VN" sz="2700" b="1" dirty="0">
                <a:solidFill>
                  <a:srgbClr val="FF0000"/>
                </a:solidFill>
                <a:latin typeface="Times New Roman" panose="02020603050405020304" pitchFamily="18" charset="0"/>
                <a:ea typeface="Times New Roman" panose="02020603050405020304" pitchFamily="18" charset="0"/>
              </a:rPr>
              <a:t>à</a:t>
            </a:r>
            <a:r>
              <a:rPr lang="en-US" altLang="vi-VN" sz="2700" b="1" dirty="0">
                <a:solidFill>
                  <a:srgbClr val="FF0000"/>
                </a:solidFill>
                <a:latin typeface="Times New Roman" panose="02020603050405020304" pitchFamily="18" charset="0"/>
                <a:cs typeface="Times New Roman" panose="02020603050405020304" pitchFamily="18" charset="0"/>
              </a:rPr>
              <a:t> còn cho h</a:t>
            </a:r>
            <a:r>
              <a:rPr lang="en-US" altLang="vi-VN" sz="2700" b="1" dirty="0">
                <a:solidFill>
                  <a:srgbClr val="FF0000"/>
                </a:solidFill>
                <a:latin typeface="Times New Roman" panose="02020603050405020304" pitchFamily="18" charset="0"/>
                <a:ea typeface="Times New Roman" panose="02020603050405020304" pitchFamily="18" charset="0"/>
              </a:rPr>
              <a:t>à</a:t>
            </a:r>
            <a:r>
              <a:rPr lang="en-US" altLang="vi-VN" sz="2700" b="1" dirty="0">
                <a:solidFill>
                  <a:srgbClr val="FF0000"/>
                </a:solidFill>
                <a:latin typeface="Times New Roman" panose="02020603050405020304" pitchFamily="18" charset="0"/>
                <a:cs typeface="Times New Roman" panose="02020603050405020304" pitchFamily="18" charset="0"/>
              </a:rPr>
              <a:t>ng trăm đầm ở các vùng lân cận.</a:t>
            </a:r>
            <a:endParaRPr lang="en-US" altLang="vi-VN" sz="2700" b="1" dirty="0">
              <a:solidFill>
                <a:srgbClr val="FF0000"/>
              </a:solidFill>
              <a:latin typeface="Times New Roman" panose="02020603050405020304" pitchFamily="18" charset="0"/>
              <a:ea typeface="Times New Roman" panose="02020603050405020304" pitchFamily="18" charset="0"/>
            </a:endParaRPr>
          </a:p>
        </p:txBody>
      </p:sp>
      <p:sp>
        <p:nvSpPr>
          <p:cNvPr id="6170" name="Line 26"/>
          <p:cNvSpPr/>
          <p:nvPr/>
        </p:nvSpPr>
        <p:spPr>
          <a:xfrm>
            <a:off x="2935288" y="4800600"/>
            <a:ext cx="1752600" cy="0"/>
          </a:xfrm>
          <a:prstGeom prst="line">
            <a:avLst/>
          </a:prstGeom>
          <a:ln w="28575" cap="flat" cmpd="sng">
            <a:solidFill>
              <a:srgbClr val="0000CC"/>
            </a:solidFill>
            <a:prstDash val="solid"/>
            <a:headEnd type="none" w="med" len="med"/>
            <a:tailEnd type="none" w="med" len="med"/>
          </a:ln>
        </p:spPr>
      </p:sp>
      <p:sp>
        <p:nvSpPr>
          <p:cNvPr id="6171" name="Line 27"/>
          <p:cNvSpPr/>
          <p:nvPr/>
        </p:nvSpPr>
        <p:spPr>
          <a:xfrm>
            <a:off x="1905000" y="5229225"/>
            <a:ext cx="990600" cy="0"/>
          </a:xfrm>
          <a:prstGeom prst="line">
            <a:avLst/>
          </a:prstGeom>
          <a:ln w="28575" cap="flat" cmpd="sng">
            <a:solidFill>
              <a:srgbClr val="0000CC"/>
            </a:solidFill>
            <a:prstDash val="solid"/>
            <a:headEnd type="none" w="med" len="med"/>
            <a:tailEnd type="none" w="med" len="med"/>
          </a:ln>
        </p:spPr>
      </p:sp>
      <p:sp>
        <p:nvSpPr>
          <p:cNvPr id="6172" name="Text Box 28"/>
          <p:cNvSpPr txBox="1"/>
          <p:nvPr/>
        </p:nvSpPr>
        <p:spPr>
          <a:xfrm>
            <a:off x="0" y="2895600"/>
            <a:ext cx="9144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=&gt; Cặp quan hệ từ </a:t>
            </a:r>
            <a:r>
              <a:rPr lang="en-US" altLang="vi-VN" sz="2800" b="1" dirty="0">
                <a:solidFill>
                  <a:srgbClr val="FF0000"/>
                </a:solidFill>
                <a:latin typeface="Times New Roman" panose="02020603050405020304" pitchFamily="18" charset="0"/>
                <a:cs typeface="Times New Roman" panose="02020603050405020304" pitchFamily="18" charset="0"/>
              </a:rPr>
              <a:t>nhờ... m</a:t>
            </a:r>
            <a:r>
              <a:rPr lang="en-US" altLang="vi-VN" sz="2800" b="1" dirty="0">
                <a:solidFill>
                  <a:srgbClr val="FF0000"/>
                </a:solidFill>
                <a:latin typeface="Times New Roman" panose="02020603050405020304" pitchFamily="18" charset="0"/>
                <a:ea typeface="Times New Roman" panose="02020603050405020304" pitchFamily="18" charset="0"/>
              </a:rPr>
              <a:t>à…</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a:solidFill>
                  <a:srgbClr val="0000CC"/>
                </a:solidFill>
                <a:latin typeface="Times New Roman" panose="02020603050405020304" pitchFamily="18" charset="0"/>
                <a:cs typeface="Times New Roman" panose="02020603050405020304" pitchFamily="18" charset="0"/>
              </a:rPr>
              <a:t>biểu thị mối quan hệ: </a:t>
            </a:r>
            <a:endParaRPr lang="en-US" altLang="vi-VN" sz="2800" b="1" dirty="0">
              <a:solidFill>
                <a:srgbClr val="0000CC"/>
              </a:solidFill>
              <a:latin typeface="Times New Roman" panose="02020603050405020304" pitchFamily="18" charset="0"/>
              <a:ea typeface="Times New Roman" panose="02020603050405020304" pitchFamily="18" charset="0"/>
            </a:endParaRPr>
          </a:p>
        </p:txBody>
      </p:sp>
      <p:sp>
        <p:nvSpPr>
          <p:cNvPr id="6173" name="Text Box 29"/>
          <p:cNvSpPr txBox="1"/>
          <p:nvPr/>
        </p:nvSpPr>
        <p:spPr>
          <a:xfrm>
            <a:off x="2743200" y="3429000"/>
            <a:ext cx="38862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nguyên nhân - kết quả    </a:t>
            </a:r>
            <a:endParaRPr lang="en-US" altLang="vi-VN" sz="2800" b="1" dirty="0">
              <a:solidFill>
                <a:srgbClr val="0000CC"/>
              </a:solidFill>
              <a:latin typeface="Times New Roman" panose="02020603050405020304" pitchFamily="18" charset="0"/>
              <a:ea typeface="Times New Roman" panose="02020603050405020304" pitchFamily="18" charset="0"/>
            </a:endParaRPr>
          </a:p>
        </p:txBody>
      </p:sp>
      <p:sp>
        <p:nvSpPr>
          <p:cNvPr id="6174" name="Text Box 30"/>
          <p:cNvSpPr txBox="1"/>
          <p:nvPr/>
        </p:nvSpPr>
        <p:spPr>
          <a:xfrm>
            <a:off x="0" y="5562600"/>
            <a:ext cx="91440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=&gt;  Cặp quan hệ từ </a:t>
            </a:r>
            <a:r>
              <a:rPr lang="en-US" altLang="vi-VN" sz="2800" b="1" dirty="0">
                <a:solidFill>
                  <a:srgbClr val="FF0000"/>
                </a:solidFill>
                <a:latin typeface="Times New Roman" panose="02020603050405020304" pitchFamily="18" charset="0"/>
                <a:cs typeface="Times New Roman" panose="02020603050405020304" pitchFamily="18" charset="0"/>
              </a:rPr>
              <a:t>không những... </a:t>
            </a:r>
            <a:r>
              <a:rPr lang="vi-VN" altLang="vi-VN" sz="2800" b="1" dirty="0">
                <a:solidFill>
                  <a:srgbClr val="FF0000"/>
                </a:solidFill>
                <a:latin typeface="Times New Roman" panose="02020603050405020304" pitchFamily="18" charset="0"/>
                <a:cs typeface="Times New Roman" panose="02020603050405020304" pitchFamily="18" charset="0"/>
              </a:rPr>
              <a:t>m</a:t>
            </a:r>
            <a:r>
              <a:rPr lang="en-US" altLang="vi-VN" sz="2800" b="1" dirty="0">
                <a:solidFill>
                  <a:srgbClr val="FF0000"/>
                </a:solidFill>
                <a:latin typeface="Times New Roman" panose="02020603050405020304" pitchFamily="18" charset="0"/>
                <a:ea typeface="Times New Roman" panose="02020603050405020304" pitchFamily="18" charset="0"/>
              </a:rPr>
              <a:t>à</a:t>
            </a:r>
            <a:r>
              <a:rPr lang="en-US" altLang="vi-VN" sz="2800" b="1" dirty="0">
                <a:solidFill>
                  <a:srgbClr val="FF0000"/>
                </a:solidFill>
                <a:latin typeface="Times New Roman" panose="02020603050405020304" pitchFamily="18" charset="0"/>
                <a:cs typeface="Times New Roman" panose="02020603050405020304" pitchFamily="18" charset="0"/>
              </a:rPr>
              <a:t> còn</a:t>
            </a:r>
            <a:r>
              <a:rPr lang="en-US" altLang="vi-VN" sz="2800" b="1" dirty="0">
                <a:solidFill>
                  <a:srgbClr val="FF0000"/>
                </a:solidFill>
                <a:latin typeface="Times New Roman" panose="02020603050405020304" pitchFamily="18" charset="0"/>
                <a:ea typeface="Times New Roman" panose="02020603050405020304" pitchFamily="18" charset="0"/>
              </a:rPr>
              <a:t>…</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a:solidFill>
                  <a:srgbClr val="0000CC"/>
                </a:solidFill>
                <a:latin typeface="Times New Roman" panose="02020603050405020304" pitchFamily="18" charset="0"/>
                <a:cs typeface="Times New Roman" panose="02020603050405020304" pitchFamily="18" charset="0"/>
              </a:rPr>
              <a:t>còn biểu thị mối quan hệ: </a:t>
            </a:r>
            <a:endParaRPr lang="en-US" altLang="vi-VN" sz="2800" b="1" dirty="0">
              <a:solidFill>
                <a:srgbClr val="0000CC"/>
              </a:solidFill>
              <a:latin typeface="Times New Roman" panose="02020603050405020304" pitchFamily="18" charset="0"/>
              <a:ea typeface="Times New Roman" panose="02020603050405020304" pitchFamily="18" charset="0"/>
            </a:endParaRPr>
          </a:p>
        </p:txBody>
      </p:sp>
      <p:sp>
        <p:nvSpPr>
          <p:cNvPr id="6175" name="Text Box 31"/>
          <p:cNvSpPr txBox="1"/>
          <p:nvPr/>
        </p:nvSpPr>
        <p:spPr>
          <a:xfrm>
            <a:off x="2970213" y="6248400"/>
            <a:ext cx="1906587"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tăng tiến  </a:t>
            </a:r>
            <a:endParaRPr lang="en-US" altLang="vi-VN" sz="2800" b="1" dirty="0">
              <a:solidFill>
                <a:srgbClr val="0000CC"/>
              </a:solidFill>
              <a:latin typeface="Times New Roman" panose="02020603050405020304" pitchFamily="18" charset="0"/>
              <a:ea typeface="Times New Roman" panose="02020603050405020304" pitchFamily="18" charset="0"/>
            </a:endParaRPr>
          </a:p>
        </p:txBody>
      </p:sp>
      <p:sp>
        <p:nvSpPr>
          <p:cNvPr id="19471" name="Text Box 13"/>
          <p:cNvSpPr txBox="1"/>
          <p:nvPr/>
        </p:nvSpPr>
        <p:spPr>
          <a:xfrm>
            <a:off x="0" y="533400"/>
            <a:ext cx="9144000" cy="519113"/>
          </a:xfrm>
          <a:prstGeom prst="rect">
            <a:avLst/>
          </a:prstGeom>
          <a:noFill/>
          <a:ln w="9525">
            <a:noFill/>
          </a:ln>
        </p:spPr>
        <p:txBody>
          <a:bodyPr lIns="91435" tIns="45718" rIns="91435" bIns="45718">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GB" altLang="en-US" sz="2800" b="1" dirty="0">
                <a:solidFill>
                  <a:srgbClr val="0000CC"/>
                </a:solidFill>
                <a:latin typeface="Times New Roman" panose="02020603050405020304" pitchFamily="18" charset="0"/>
                <a:cs typeface="Times New Roman" panose="02020603050405020304" pitchFamily="18" charset="0"/>
              </a:rPr>
              <a:t>Luyện từ v</a:t>
            </a:r>
            <a:r>
              <a:rPr lang="en-GB" altLang="en-US" sz="2800" b="1" dirty="0">
                <a:solidFill>
                  <a:srgbClr val="0000CC"/>
                </a:solidFill>
                <a:latin typeface="Times New Roman" panose="02020603050405020304" pitchFamily="18" charset="0"/>
                <a:ea typeface="Times New Roman" panose="02020603050405020304" pitchFamily="18" charset="0"/>
              </a:rPr>
              <a:t>à</a:t>
            </a:r>
            <a:r>
              <a:rPr lang="en-GB" altLang="en-US" sz="2800" b="1" dirty="0">
                <a:solidFill>
                  <a:srgbClr val="0000CC"/>
                </a:solidFill>
                <a:latin typeface="Times New Roman" panose="02020603050405020304" pitchFamily="18" charset="0"/>
                <a:cs typeface="Times New Roman" panose="02020603050405020304" pitchFamily="18" charset="0"/>
              </a:rPr>
              <a:t> câu</a:t>
            </a:r>
            <a:endParaRPr lang="en-GB" altLang="en-US" sz="2800"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arn(inVertical)">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165"/>
                                        </p:tgtEl>
                                        <p:attrNameLst>
                                          <p:attrName>style.visibility</p:attrName>
                                        </p:attrNameLst>
                                      </p:cBhvr>
                                      <p:to>
                                        <p:strVal val="visible"/>
                                      </p:to>
                                    </p:set>
                                    <p:animEffect transition="in" filter="fade">
                                      <p:cBhvr>
                                        <p:cTn id="17" dur="1000"/>
                                        <p:tgtEl>
                                          <p:spTgt spid="6165"/>
                                        </p:tgtEl>
                                      </p:cBhvr>
                                    </p:animEffect>
                                    <p:anim calcmode="lin" valueType="num">
                                      <p:cBhvr>
                                        <p:cTn id="18" dur="1000" fill="hold"/>
                                        <p:tgtEl>
                                          <p:spTgt spid="6165"/>
                                        </p:tgtEl>
                                        <p:attrNameLst>
                                          <p:attrName>ppt_x</p:attrName>
                                        </p:attrNameLst>
                                      </p:cBhvr>
                                      <p:tavLst>
                                        <p:tav tm="0">
                                          <p:val>
                                            <p:strVal val="#ppt_x"/>
                                          </p:val>
                                        </p:tav>
                                        <p:tav tm="100000">
                                          <p:val>
                                            <p:strVal val="#ppt_x"/>
                                          </p:val>
                                        </p:tav>
                                      </p:tavLst>
                                    </p:anim>
                                    <p:anim calcmode="lin" valueType="num">
                                      <p:cBhvr>
                                        <p:cTn id="19" dur="1000" fill="hold"/>
                                        <p:tgtEl>
                                          <p:spTgt spid="616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169"/>
                                        </p:tgtEl>
                                        <p:attrNameLst>
                                          <p:attrName>style.visibility</p:attrName>
                                        </p:attrNameLst>
                                      </p:cBhvr>
                                      <p:to>
                                        <p:strVal val="visible"/>
                                      </p:to>
                                    </p:set>
                                    <p:animEffect transition="in" filter="fade">
                                      <p:cBhvr>
                                        <p:cTn id="22" dur="1000"/>
                                        <p:tgtEl>
                                          <p:spTgt spid="6169"/>
                                        </p:tgtEl>
                                      </p:cBhvr>
                                    </p:animEffect>
                                    <p:anim calcmode="lin" valueType="num">
                                      <p:cBhvr>
                                        <p:cTn id="23" dur="1000" fill="hold"/>
                                        <p:tgtEl>
                                          <p:spTgt spid="6169"/>
                                        </p:tgtEl>
                                        <p:attrNameLst>
                                          <p:attrName>ppt_x</p:attrName>
                                        </p:attrNameLst>
                                      </p:cBhvr>
                                      <p:tavLst>
                                        <p:tav tm="0">
                                          <p:val>
                                            <p:strVal val="#ppt_x"/>
                                          </p:val>
                                        </p:tav>
                                        <p:tav tm="100000">
                                          <p:val>
                                            <p:strVal val="#ppt_x"/>
                                          </p:val>
                                        </p:tav>
                                      </p:tavLst>
                                    </p:anim>
                                    <p:anim calcmode="lin" valueType="num">
                                      <p:cBhvr>
                                        <p:cTn id="24" dur="1000" fill="hold"/>
                                        <p:tgtEl>
                                          <p:spTgt spid="616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166"/>
                                        </p:tgtEl>
                                        <p:attrNameLst>
                                          <p:attrName>style.visibility</p:attrName>
                                        </p:attrNameLst>
                                      </p:cBhvr>
                                      <p:to>
                                        <p:strVal val="visible"/>
                                      </p:to>
                                    </p:set>
                                    <p:animEffect transition="in" filter="barn(inVertical)">
                                      <p:cBhvr>
                                        <p:cTn id="29" dur="500"/>
                                        <p:tgtEl>
                                          <p:spTgt spid="616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168"/>
                                        </p:tgtEl>
                                        <p:attrNameLst>
                                          <p:attrName>style.visibility</p:attrName>
                                        </p:attrNameLst>
                                      </p:cBhvr>
                                      <p:to>
                                        <p:strVal val="visible"/>
                                      </p:to>
                                    </p:set>
                                    <p:animEffect transition="in" filter="barn(inVertical)">
                                      <p:cBhvr>
                                        <p:cTn id="34" dur="500"/>
                                        <p:tgtEl>
                                          <p:spTgt spid="616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172"/>
                                        </p:tgtEl>
                                        <p:attrNameLst>
                                          <p:attrName>style.visibility</p:attrName>
                                        </p:attrNameLst>
                                      </p:cBhvr>
                                      <p:to>
                                        <p:strVal val="visible"/>
                                      </p:to>
                                    </p:set>
                                    <p:animEffect transition="in" filter="fade">
                                      <p:cBhvr>
                                        <p:cTn id="39" dur="2000"/>
                                        <p:tgtEl>
                                          <p:spTgt spid="61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173"/>
                                        </p:tgtEl>
                                        <p:attrNameLst>
                                          <p:attrName>style.visibility</p:attrName>
                                        </p:attrNameLst>
                                      </p:cBhvr>
                                      <p:to>
                                        <p:strVal val="visible"/>
                                      </p:to>
                                    </p:set>
                                    <p:animEffect transition="in" filter="fade">
                                      <p:cBhvr>
                                        <p:cTn id="44" dur="1000"/>
                                        <p:tgtEl>
                                          <p:spTgt spid="617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6170"/>
                                        </p:tgtEl>
                                        <p:attrNameLst>
                                          <p:attrName>style.visibility</p:attrName>
                                        </p:attrNameLst>
                                      </p:cBhvr>
                                      <p:to>
                                        <p:strVal val="visible"/>
                                      </p:to>
                                    </p:set>
                                    <p:animEffect transition="in" filter="barn(inVertical)">
                                      <p:cBhvr>
                                        <p:cTn id="49" dur="500"/>
                                        <p:tgtEl>
                                          <p:spTgt spid="617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6171"/>
                                        </p:tgtEl>
                                        <p:attrNameLst>
                                          <p:attrName>style.visibility</p:attrName>
                                        </p:attrNameLst>
                                      </p:cBhvr>
                                      <p:to>
                                        <p:strVal val="visible"/>
                                      </p:to>
                                    </p:set>
                                    <p:animEffect transition="in" filter="barn(inVertical)">
                                      <p:cBhvr>
                                        <p:cTn id="54" dur="500"/>
                                        <p:tgtEl>
                                          <p:spTgt spid="6171"/>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6174"/>
                                        </p:tgtEl>
                                        <p:attrNameLst>
                                          <p:attrName>style.visibility</p:attrName>
                                        </p:attrNameLst>
                                      </p:cBhvr>
                                      <p:to>
                                        <p:strVal val="visible"/>
                                      </p:to>
                                    </p:set>
                                    <p:animEffect transition="in" filter="fade">
                                      <p:cBhvr>
                                        <p:cTn id="59" dur="1000"/>
                                        <p:tgtEl>
                                          <p:spTgt spid="6174"/>
                                        </p:tgtEl>
                                      </p:cBhvr>
                                    </p:animEffect>
                                    <p:anim calcmode="lin" valueType="num">
                                      <p:cBhvr>
                                        <p:cTn id="60" dur="1000" fill="hold"/>
                                        <p:tgtEl>
                                          <p:spTgt spid="6174"/>
                                        </p:tgtEl>
                                        <p:attrNameLst>
                                          <p:attrName>ppt_x</p:attrName>
                                        </p:attrNameLst>
                                      </p:cBhvr>
                                      <p:tavLst>
                                        <p:tav tm="0">
                                          <p:val>
                                            <p:strVal val="#ppt_x"/>
                                          </p:val>
                                        </p:tav>
                                        <p:tav tm="100000">
                                          <p:val>
                                            <p:strVal val="#ppt_x"/>
                                          </p:val>
                                        </p:tav>
                                      </p:tavLst>
                                    </p:anim>
                                    <p:anim calcmode="lin" valueType="num">
                                      <p:cBhvr>
                                        <p:cTn id="61" dur="1000" fill="hold"/>
                                        <p:tgtEl>
                                          <p:spTgt spid="617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6175"/>
                                        </p:tgtEl>
                                        <p:attrNameLst>
                                          <p:attrName>style.visibility</p:attrName>
                                        </p:attrNameLst>
                                      </p:cBhvr>
                                      <p:to>
                                        <p:strVal val="visible"/>
                                      </p:to>
                                    </p:set>
                                    <p:animEffect transition="in" filter="wheel(1)">
                                      <p:cBhvr>
                                        <p:cTn id="66" dur="2000"/>
                                        <p:tgtEl>
                                          <p:spTgt spid="6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9" grpId="0"/>
      <p:bldP spid="6165" grpId="0"/>
      <p:bldP spid="6169" grpId="0"/>
      <p:bldP spid="6172" grpId="0"/>
      <p:bldP spid="6173" grpId="0"/>
      <p:bldP spid="6174" grpId="0"/>
      <p:bldP spid="61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p:nvPr/>
        </p:nvSpPr>
        <p:spPr>
          <a:xfrm>
            <a:off x="457200" y="304800"/>
            <a:ext cx="8229600"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2800" dirty="0">
              <a:solidFill>
                <a:schemeClr val="accent2"/>
              </a:solidFill>
              <a:latin typeface="Times New Roman" panose="02020603050405020304" pitchFamily="18" charset="0"/>
              <a:ea typeface="Times New Roman" panose="02020603050405020304" pitchFamily="18" charset="0"/>
            </a:endParaRPr>
          </a:p>
        </p:txBody>
      </p:sp>
      <p:sp>
        <p:nvSpPr>
          <p:cNvPr id="18" name="Text Box 10"/>
          <p:cNvSpPr txBox="1"/>
          <p:nvPr/>
        </p:nvSpPr>
        <p:spPr>
          <a:xfrm>
            <a:off x="0" y="1524000"/>
            <a:ext cx="9144000" cy="12922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2. Hãy chuyển mỗi cặp câu trong đoạn a hoặc đoạn b dưới đây th</a:t>
            </a:r>
            <a:r>
              <a:rPr lang="en-US" altLang="vi-VN" sz="2600" b="1" dirty="0">
                <a:solidFill>
                  <a:srgbClr val="FF0000"/>
                </a:solidFill>
                <a:latin typeface="Times New Roman" panose="02020603050405020304" pitchFamily="18" charset="0"/>
                <a:ea typeface="Times New Roman" panose="02020603050405020304" pitchFamily="18" charset="0"/>
              </a:rPr>
              <a:t>à</a:t>
            </a:r>
            <a:r>
              <a:rPr lang="en-US" altLang="vi-VN" sz="2600" b="1" dirty="0">
                <a:solidFill>
                  <a:srgbClr val="FF0000"/>
                </a:solidFill>
                <a:latin typeface="Times New Roman" panose="02020603050405020304" pitchFamily="18" charset="0"/>
                <a:cs typeface="Times New Roman" panose="02020603050405020304" pitchFamily="18" charset="0"/>
              </a:rPr>
              <a:t>nh một câu sử dụng các cặp quan hệ từ vì... nên... hoặc chẳng những... m</a:t>
            </a:r>
            <a:r>
              <a:rPr lang="en-US" altLang="vi-VN" sz="2600" b="1" dirty="0">
                <a:solidFill>
                  <a:srgbClr val="FF0000"/>
                </a:solidFill>
                <a:latin typeface="Times New Roman" panose="02020603050405020304" pitchFamily="18" charset="0"/>
                <a:ea typeface="Times New Roman" panose="02020603050405020304" pitchFamily="18" charset="0"/>
              </a:rPr>
              <a:t>à</a:t>
            </a:r>
            <a:r>
              <a:rPr lang="en-US" altLang="vi-VN" sz="2600" b="1" dirty="0">
                <a:solidFill>
                  <a:srgbClr val="FF0000"/>
                </a:solidFill>
                <a:latin typeface="Times New Roman" panose="02020603050405020304" pitchFamily="18" charset="0"/>
                <a:cs typeface="Times New Roman" panose="02020603050405020304" pitchFamily="18" charset="0"/>
              </a:rPr>
              <a:t>...</a:t>
            </a:r>
            <a:endParaRPr lang="en-US" altLang="vi-VN" sz="2600" b="1" dirty="0">
              <a:solidFill>
                <a:srgbClr val="FF0000"/>
              </a:solidFill>
              <a:latin typeface="Times New Roman" panose="02020603050405020304" pitchFamily="18" charset="0"/>
              <a:ea typeface="Times New Roman" panose="02020603050405020304" pitchFamily="18" charset="0"/>
            </a:endParaRPr>
          </a:p>
        </p:txBody>
      </p:sp>
      <p:sp>
        <p:nvSpPr>
          <p:cNvPr id="19" name="Text Box 11"/>
          <p:cNvSpPr txBox="1"/>
          <p:nvPr/>
        </p:nvSpPr>
        <p:spPr>
          <a:xfrm>
            <a:off x="0" y="2667000"/>
            <a:ext cx="8991600" cy="2092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50000"/>
              </a:spcBef>
              <a:buFontTx/>
              <a:buNone/>
            </a:pPr>
            <a:r>
              <a:rPr lang="en-US" altLang="vi-VN" sz="2600" b="1" dirty="0">
                <a:solidFill>
                  <a:srgbClr val="0000CC"/>
                </a:solidFill>
                <a:latin typeface="Times New Roman" panose="02020603050405020304" pitchFamily="18" charset="0"/>
                <a:cs typeface="Times New Roman" panose="02020603050405020304" pitchFamily="18" charset="0"/>
              </a:rPr>
              <a:t>a.   Mấy năm qua, chúng ta đã l</a:t>
            </a:r>
            <a:r>
              <a:rPr lang="en-US" altLang="vi-VN" sz="2600" b="1" dirty="0">
                <a:solidFill>
                  <a:srgbClr val="0000CC"/>
                </a:solidFill>
                <a:latin typeface="Times New Roman" panose="02020603050405020304" pitchFamily="18" charset="0"/>
                <a:ea typeface="Times New Roman" panose="02020603050405020304" pitchFamily="18" charset="0"/>
              </a:rPr>
              <a:t>à</a:t>
            </a:r>
            <a:r>
              <a:rPr lang="en-US" altLang="vi-VN" sz="2600" b="1" dirty="0">
                <a:solidFill>
                  <a:srgbClr val="0000CC"/>
                </a:solidFill>
                <a:latin typeface="Times New Roman" panose="02020603050405020304" pitchFamily="18" charset="0"/>
                <a:cs typeface="Times New Roman" panose="02020603050405020304" pitchFamily="18" charset="0"/>
              </a:rPr>
              <a:t>m tốt công tác thông tin, tuyên truyền để người dân thấy rõ vai trò của rừng ngập mặn đối với việc bảo vệ đê điều.  Vì thế ở các tỉnh như C</a:t>
            </a:r>
            <a:r>
              <a:rPr lang="en-US" altLang="vi-VN" sz="2600" b="1" dirty="0">
                <a:solidFill>
                  <a:srgbClr val="0000CC"/>
                </a:solidFill>
                <a:latin typeface="Times New Roman" panose="02020603050405020304" pitchFamily="18" charset="0"/>
                <a:ea typeface="Times New Roman" panose="02020603050405020304" pitchFamily="18" charset="0"/>
              </a:rPr>
              <a:t>à</a:t>
            </a:r>
            <a:r>
              <a:rPr lang="en-US" altLang="vi-VN" sz="2600" b="1" dirty="0">
                <a:solidFill>
                  <a:srgbClr val="0000CC"/>
                </a:solidFill>
                <a:latin typeface="Times New Roman" panose="02020603050405020304" pitchFamily="18" charset="0"/>
                <a:cs typeface="Times New Roman" panose="02020603050405020304" pitchFamily="18" charset="0"/>
              </a:rPr>
              <a:t> Mau, Bạc Liêu, Nghệ An, Thái Bình, Quảng Ninh,... đều có phong tr</a:t>
            </a:r>
            <a:r>
              <a:rPr lang="en-US" altLang="vi-VN" sz="2600" b="1" dirty="0">
                <a:solidFill>
                  <a:srgbClr val="0000CC"/>
                </a:solidFill>
                <a:latin typeface="Times New Roman" panose="02020603050405020304" pitchFamily="18" charset="0"/>
                <a:ea typeface="Times New Roman" panose="02020603050405020304" pitchFamily="18" charset="0"/>
              </a:rPr>
              <a:t>à</a:t>
            </a:r>
            <a:r>
              <a:rPr lang="en-US" altLang="vi-VN" sz="2600" b="1" dirty="0">
                <a:solidFill>
                  <a:srgbClr val="0000CC"/>
                </a:solidFill>
                <a:latin typeface="Times New Roman" panose="02020603050405020304" pitchFamily="18" charset="0"/>
                <a:cs typeface="Times New Roman" panose="02020603050405020304" pitchFamily="18" charset="0"/>
              </a:rPr>
              <a:t>o trồng rừng ngập mặn.</a:t>
            </a:r>
            <a:endParaRPr lang="en-US" altLang="vi-VN" sz="2600" b="1" dirty="0">
              <a:solidFill>
                <a:srgbClr val="0000CC"/>
              </a:solidFill>
              <a:latin typeface="Times New Roman" panose="02020603050405020304" pitchFamily="18" charset="0"/>
              <a:ea typeface="Times New Roman" panose="02020603050405020304" pitchFamily="18" charset="0"/>
            </a:endParaRPr>
          </a:p>
        </p:txBody>
      </p:sp>
      <p:sp>
        <p:nvSpPr>
          <p:cNvPr id="20485" name="Text Box 5"/>
          <p:cNvSpPr txBox="1"/>
          <p:nvPr/>
        </p:nvSpPr>
        <p:spPr>
          <a:xfrm>
            <a:off x="0" y="990600"/>
            <a:ext cx="9144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vi-VN" b="1" dirty="0">
                <a:solidFill>
                  <a:srgbClr val="FF0000"/>
                </a:solidFill>
                <a:latin typeface="Times New Roman" panose="02020603050405020304" pitchFamily="18" charset="0"/>
                <a:cs typeface="Times New Roman" panose="02020603050405020304" pitchFamily="18" charset="0"/>
              </a:rPr>
              <a:t>Luyện tập về quan hệ từ</a:t>
            </a:r>
            <a:endParaRPr lang="en-US" altLang="vi-VN" b="1" dirty="0">
              <a:solidFill>
                <a:srgbClr val="FF0000"/>
              </a:solidFill>
              <a:latin typeface="Times New Roman" panose="02020603050405020304" pitchFamily="18" charset="0"/>
              <a:ea typeface="Times New Roman" panose="02020603050405020304" pitchFamily="18" charset="0"/>
            </a:endParaRPr>
          </a:p>
        </p:txBody>
      </p:sp>
      <p:sp>
        <p:nvSpPr>
          <p:cNvPr id="20486" name="Text Box 13"/>
          <p:cNvSpPr txBox="1"/>
          <p:nvPr/>
        </p:nvSpPr>
        <p:spPr>
          <a:xfrm>
            <a:off x="0" y="533400"/>
            <a:ext cx="9144000" cy="519113"/>
          </a:xfrm>
          <a:prstGeom prst="rect">
            <a:avLst/>
          </a:prstGeom>
          <a:noFill/>
          <a:ln w="9525">
            <a:noFill/>
          </a:ln>
        </p:spPr>
        <p:txBody>
          <a:bodyPr lIns="91435" tIns="45718" rIns="91435" bIns="45718">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GB" altLang="en-US" sz="2800" b="1" dirty="0">
                <a:solidFill>
                  <a:srgbClr val="0000FF"/>
                </a:solidFill>
                <a:latin typeface="Times New Roman" panose="02020603050405020304" pitchFamily="18" charset="0"/>
                <a:cs typeface="Times New Roman" panose="02020603050405020304" pitchFamily="18" charset="0"/>
              </a:rPr>
              <a:t>Luyện từ v</a:t>
            </a:r>
            <a:r>
              <a:rPr lang="en-GB" altLang="en-US" sz="2800" b="1" dirty="0">
                <a:solidFill>
                  <a:srgbClr val="0000FF"/>
                </a:solidFill>
                <a:latin typeface="Times New Roman" panose="02020603050405020304" pitchFamily="18" charset="0"/>
                <a:ea typeface="Times New Roman" panose="02020603050405020304" pitchFamily="18" charset="0"/>
              </a:rPr>
              <a:t>à</a:t>
            </a:r>
            <a:r>
              <a:rPr lang="en-GB" altLang="en-US" sz="2800" b="1" dirty="0">
                <a:solidFill>
                  <a:srgbClr val="0000FF"/>
                </a:solidFill>
                <a:latin typeface="Times New Roman" panose="02020603050405020304" pitchFamily="18" charset="0"/>
                <a:cs typeface="Times New Roman" panose="02020603050405020304" pitchFamily="18" charset="0"/>
              </a:rPr>
              <a:t> câu</a:t>
            </a:r>
            <a:endParaRPr lang="en-GB" altLang="en-US" sz="2800" b="1" dirty="0">
              <a:solidFill>
                <a:srgbClr val="0000FF"/>
              </a:solidFill>
              <a:latin typeface="Times New Roman" panose="02020603050405020304" pitchFamily="18" charset="0"/>
              <a:ea typeface="Times New Roman" panose="02020603050405020304" pitchFamily="18" charset="0"/>
            </a:endParaRPr>
          </a:p>
        </p:txBody>
      </p:sp>
      <p:sp>
        <p:nvSpPr>
          <p:cNvPr id="8213" name="Text Box 11"/>
          <p:cNvSpPr txBox="1"/>
          <p:nvPr/>
        </p:nvSpPr>
        <p:spPr>
          <a:xfrm>
            <a:off x="0" y="4630738"/>
            <a:ext cx="9144000" cy="2092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a. Mấy năm qua, </a:t>
            </a:r>
            <a:r>
              <a:rPr lang="en-US" altLang="vi-VN" sz="2600" b="1" i="1" dirty="0">
                <a:latin typeface="Times New Roman" panose="02020603050405020304" pitchFamily="18" charset="0"/>
                <a:cs typeface="Times New Roman" panose="02020603050405020304" pitchFamily="18" charset="0"/>
              </a:rPr>
              <a:t>vì</a:t>
            </a:r>
            <a:r>
              <a:rPr lang="en-US" altLang="vi-VN" sz="2600" b="1" dirty="0">
                <a:solidFill>
                  <a:srgbClr val="FF0000"/>
                </a:solidFill>
                <a:latin typeface="Times New Roman" panose="02020603050405020304" pitchFamily="18" charset="0"/>
                <a:cs typeface="Times New Roman" panose="02020603050405020304" pitchFamily="18" charset="0"/>
              </a:rPr>
              <a:t>  chúng ta đã l</a:t>
            </a:r>
            <a:r>
              <a:rPr lang="en-US" altLang="vi-VN" sz="2600" b="1" dirty="0">
                <a:solidFill>
                  <a:srgbClr val="FF0000"/>
                </a:solidFill>
                <a:latin typeface="Times New Roman" panose="02020603050405020304" pitchFamily="18" charset="0"/>
                <a:ea typeface="Times New Roman" panose="02020603050405020304" pitchFamily="18" charset="0"/>
              </a:rPr>
              <a:t>à</a:t>
            </a:r>
            <a:r>
              <a:rPr lang="en-US" altLang="vi-VN" sz="2600" b="1" dirty="0">
                <a:solidFill>
                  <a:srgbClr val="FF0000"/>
                </a:solidFill>
                <a:latin typeface="Times New Roman" panose="02020603050405020304" pitchFamily="18" charset="0"/>
                <a:cs typeface="Times New Roman" panose="02020603050405020304" pitchFamily="18" charset="0"/>
              </a:rPr>
              <a:t>m tốt công tác thông tin, tuyên truyền để người dân thấy rõ vai trò của rừng ngập mặn đối với việc bảo vệ đê điều </a:t>
            </a:r>
            <a:r>
              <a:rPr lang="en-US" altLang="vi-VN" sz="2600" b="1" i="1" dirty="0">
                <a:latin typeface="Times New Roman" panose="02020603050405020304" pitchFamily="18" charset="0"/>
                <a:cs typeface="Times New Roman" panose="02020603050405020304" pitchFamily="18" charset="0"/>
              </a:rPr>
              <a:t>nên</a:t>
            </a:r>
            <a:r>
              <a:rPr lang="en-US" altLang="vi-VN" sz="2600" b="1" dirty="0">
                <a:solidFill>
                  <a:srgbClr val="FF0000"/>
                </a:solidFill>
                <a:latin typeface="Times New Roman" panose="02020603050405020304" pitchFamily="18" charset="0"/>
                <a:cs typeface="Times New Roman" panose="02020603050405020304" pitchFamily="18" charset="0"/>
              </a:rPr>
              <a:t>  ở các tỉnh như C</a:t>
            </a:r>
            <a:r>
              <a:rPr lang="en-US" altLang="vi-VN" sz="2600" b="1" dirty="0">
                <a:solidFill>
                  <a:srgbClr val="FF0000"/>
                </a:solidFill>
                <a:latin typeface="Times New Roman" panose="02020603050405020304" pitchFamily="18" charset="0"/>
                <a:ea typeface="Times New Roman" panose="02020603050405020304" pitchFamily="18" charset="0"/>
              </a:rPr>
              <a:t>à</a:t>
            </a:r>
            <a:r>
              <a:rPr lang="en-US" altLang="vi-VN" sz="2600" b="1" dirty="0">
                <a:solidFill>
                  <a:srgbClr val="FF0000"/>
                </a:solidFill>
                <a:latin typeface="Times New Roman" panose="02020603050405020304" pitchFamily="18" charset="0"/>
                <a:cs typeface="Times New Roman" panose="02020603050405020304" pitchFamily="18" charset="0"/>
              </a:rPr>
              <a:t> Mau, Bạc Liêu, Nghệ An, Thái Bình, Quảng Ninh,... đều có phong tr</a:t>
            </a:r>
            <a:r>
              <a:rPr lang="en-US" altLang="vi-VN" sz="2600" b="1" dirty="0">
                <a:solidFill>
                  <a:srgbClr val="FF0000"/>
                </a:solidFill>
                <a:latin typeface="Times New Roman" panose="02020603050405020304" pitchFamily="18" charset="0"/>
                <a:ea typeface="Times New Roman" panose="02020603050405020304" pitchFamily="18" charset="0"/>
              </a:rPr>
              <a:t>à</a:t>
            </a:r>
            <a:r>
              <a:rPr lang="en-US" altLang="vi-VN" sz="2600" b="1" dirty="0">
                <a:solidFill>
                  <a:srgbClr val="FF0000"/>
                </a:solidFill>
                <a:latin typeface="Times New Roman" panose="02020603050405020304" pitchFamily="18" charset="0"/>
                <a:cs typeface="Times New Roman" panose="02020603050405020304" pitchFamily="18" charset="0"/>
              </a:rPr>
              <a:t>o trồng rừng ngập mặn.</a:t>
            </a:r>
            <a:endParaRPr lang="en-US" altLang="vi-VN" sz="26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2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8213"/>
                                        </p:tgtEl>
                                        <p:attrNameLst>
                                          <p:attrName>style.visibility</p:attrName>
                                        </p:attrNameLst>
                                      </p:cBhvr>
                                      <p:to>
                                        <p:strVal val="visible"/>
                                      </p:to>
                                    </p:set>
                                    <p:anim calcmode="discrete" valueType="clr">
                                      <p:cBhvr override="childStyle">
                                        <p:cTn id="16" dur="80"/>
                                        <p:tgtEl>
                                          <p:spTgt spid="8213"/>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8213"/>
                                        </p:tgtEl>
                                        <p:attrNameLst>
                                          <p:attrName>fillcolor</p:attrName>
                                        </p:attrNameLst>
                                      </p:cBhvr>
                                      <p:tavLst>
                                        <p:tav tm="0">
                                          <p:val>
                                            <p:clrVal>
                                              <a:schemeClr val="accent2"/>
                                            </p:clrVal>
                                          </p:val>
                                        </p:tav>
                                        <p:tav tm="50000">
                                          <p:val>
                                            <p:clrVal>
                                              <a:schemeClr val="hlink"/>
                                            </p:clrVal>
                                          </p:val>
                                        </p:tav>
                                      </p:tavLst>
                                    </p:anim>
                                    <p:set>
                                      <p:cBhvr>
                                        <p:cTn id="18" dur="80"/>
                                        <p:tgtEl>
                                          <p:spTgt spid="82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82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p:nvPr/>
        </p:nvSpPr>
        <p:spPr>
          <a:xfrm>
            <a:off x="0" y="4781550"/>
            <a:ext cx="9144000" cy="2092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b. Chẳng những ở ven biển các tỉnh như Bến Tre, Tr</a:t>
            </a:r>
            <a:r>
              <a:rPr lang="en-US" altLang="vi-VN" sz="2600" b="1" dirty="0">
                <a:solidFill>
                  <a:srgbClr val="FF0000"/>
                </a:solidFill>
                <a:latin typeface="Times New Roman" panose="02020603050405020304" pitchFamily="18" charset="0"/>
                <a:ea typeface="Times New Roman" panose="02020603050405020304" pitchFamily="18" charset="0"/>
              </a:rPr>
              <a:t>à</a:t>
            </a:r>
            <a:r>
              <a:rPr lang="en-US" altLang="vi-VN" sz="2600" b="1" dirty="0">
                <a:solidFill>
                  <a:srgbClr val="FF0000"/>
                </a:solidFill>
                <a:latin typeface="Times New Roman" panose="02020603050405020304" pitchFamily="18" charset="0"/>
                <a:cs typeface="Times New Roman" panose="02020603050405020304" pitchFamily="18" charset="0"/>
              </a:rPr>
              <a:t> Vinh, Sóc Trăng, H</a:t>
            </a:r>
            <a:r>
              <a:rPr lang="en-US" altLang="vi-VN" sz="2600" b="1" dirty="0">
                <a:solidFill>
                  <a:srgbClr val="FF0000"/>
                </a:solidFill>
                <a:latin typeface="Times New Roman" panose="02020603050405020304" pitchFamily="18" charset="0"/>
                <a:ea typeface="Times New Roman" panose="02020603050405020304" pitchFamily="18" charset="0"/>
              </a:rPr>
              <a:t>à</a:t>
            </a:r>
            <a:r>
              <a:rPr lang="en-US" altLang="vi-VN" sz="2600" b="1" dirty="0">
                <a:solidFill>
                  <a:srgbClr val="FF0000"/>
                </a:solidFill>
                <a:latin typeface="Times New Roman" panose="02020603050405020304" pitchFamily="18" charset="0"/>
                <a:cs typeface="Times New Roman" panose="02020603050405020304" pitchFamily="18" charset="0"/>
              </a:rPr>
              <a:t> Tĩnh, Hải Phòng, Quảng Ninh,... đều có phong tr</a:t>
            </a:r>
            <a:r>
              <a:rPr lang="en-US" altLang="vi-VN" sz="2600" b="1" dirty="0">
                <a:solidFill>
                  <a:srgbClr val="FF0000"/>
                </a:solidFill>
                <a:latin typeface="Times New Roman" panose="02020603050405020304" pitchFamily="18" charset="0"/>
                <a:ea typeface="Times New Roman" panose="02020603050405020304" pitchFamily="18" charset="0"/>
              </a:rPr>
              <a:t>à</a:t>
            </a:r>
            <a:r>
              <a:rPr lang="en-US" altLang="vi-VN" sz="2600" b="1" dirty="0">
                <a:solidFill>
                  <a:srgbClr val="FF0000"/>
                </a:solidFill>
                <a:latin typeface="Times New Roman" panose="02020603050405020304" pitchFamily="18" charset="0"/>
                <a:cs typeface="Times New Roman" panose="02020603050405020304" pitchFamily="18" charset="0"/>
              </a:rPr>
              <a:t>o trồng rừng ngập mặn m</a:t>
            </a:r>
            <a:r>
              <a:rPr lang="en-US" altLang="vi-VN" sz="2600" b="1" dirty="0">
                <a:solidFill>
                  <a:srgbClr val="FF0000"/>
                </a:solidFill>
                <a:latin typeface="Times New Roman" panose="02020603050405020304" pitchFamily="18" charset="0"/>
                <a:ea typeface="Times New Roman" panose="02020603050405020304" pitchFamily="18" charset="0"/>
              </a:rPr>
              <a:t>à</a:t>
            </a:r>
            <a:r>
              <a:rPr lang="en-US" altLang="vi-VN" sz="2600" b="1" dirty="0">
                <a:solidFill>
                  <a:srgbClr val="FF0000"/>
                </a:solidFill>
                <a:latin typeface="Times New Roman" panose="02020603050405020304" pitchFamily="18" charset="0"/>
                <a:cs typeface="Times New Roman" panose="02020603050405020304" pitchFamily="18" charset="0"/>
              </a:rPr>
              <a:t> rừng ngập mặn còn được trồng ở các đảo mới bồi ngo</a:t>
            </a:r>
            <a:r>
              <a:rPr lang="en-US" altLang="vi-VN" sz="2600" b="1" dirty="0">
                <a:solidFill>
                  <a:srgbClr val="FF0000"/>
                </a:solidFill>
                <a:latin typeface="Times New Roman" panose="02020603050405020304" pitchFamily="18" charset="0"/>
                <a:ea typeface="Times New Roman" panose="02020603050405020304" pitchFamily="18" charset="0"/>
              </a:rPr>
              <a:t>à</a:t>
            </a:r>
            <a:r>
              <a:rPr lang="en-US" altLang="vi-VN" sz="2600" b="1" dirty="0">
                <a:solidFill>
                  <a:srgbClr val="FF0000"/>
                </a:solidFill>
                <a:latin typeface="Times New Roman" panose="02020603050405020304" pitchFamily="18" charset="0"/>
                <a:cs typeface="Times New Roman" panose="02020603050405020304" pitchFamily="18" charset="0"/>
              </a:rPr>
              <a:t>i biển như Cồn V</a:t>
            </a:r>
            <a:r>
              <a:rPr lang="en-US" altLang="vi-VN" sz="2600" b="1" dirty="0">
                <a:solidFill>
                  <a:srgbClr val="FF0000"/>
                </a:solidFill>
                <a:latin typeface="Times New Roman" panose="02020603050405020304" pitchFamily="18" charset="0"/>
                <a:ea typeface="Times New Roman" panose="02020603050405020304" pitchFamily="18" charset="0"/>
              </a:rPr>
              <a:t>à</a:t>
            </a:r>
            <a:r>
              <a:rPr lang="en-US" altLang="vi-VN" sz="2600" b="1" dirty="0">
                <a:solidFill>
                  <a:srgbClr val="FF0000"/>
                </a:solidFill>
                <a:latin typeface="Times New Roman" panose="02020603050405020304" pitchFamily="18" charset="0"/>
                <a:cs typeface="Times New Roman" panose="02020603050405020304" pitchFamily="18" charset="0"/>
              </a:rPr>
              <a:t>nh, Cồn Đen (Thái Bình), Cồn Ngạn, Cồn Lu, Cồn Mờ (Nam Định),...</a:t>
            </a:r>
            <a:endParaRPr lang="en-US" altLang="vi-VN" sz="2600" b="1" dirty="0">
              <a:solidFill>
                <a:srgbClr val="FF0000"/>
              </a:solidFill>
              <a:latin typeface="Times New Roman" panose="02020603050405020304" pitchFamily="18" charset="0"/>
              <a:ea typeface="Times New Roman" panose="02020603050405020304" pitchFamily="18" charset="0"/>
            </a:endParaRPr>
          </a:p>
        </p:txBody>
      </p:sp>
      <p:sp>
        <p:nvSpPr>
          <p:cNvPr id="21507" name="Text Box 10"/>
          <p:cNvSpPr txBox="1"/>
          <p:nvPr/>
        </p:nvSpPr>
        <p:spPr>
          <a:xfrm>
            <a:off x="0" y="1447800"/>
            <a:ext cx="9144000" cy="12922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2. Hãy chuyển mỗi cặp câu trong đoạn a hoặc đoạn b dưới đây th</a:t>
            </a:r>
            <a:r>
              <a:rPr lang="en-US" altLang="vi-VN" sz="2600" b="1" dirty="0">
                <a:solidFill>
                  <a:srgbClr val="FF0000"/>
                </a:solidFill>
                <a:latin typeface="Times New Roman" panose="02020603050405020304" pitchFamily="18" charset="0"/>
                <a:ea typeface="Times New Roman" panose="02020603050405020304" pitchFamily="18" charset="0"/>
              </a:rPr>
              <a:t>à</a:t>
            </a:r>
            <a:r>
              <a:rPr lang="en-US" altLang="vi-VN" sz="2600" b="1" dirty="0">
                <a:solidFill>
                  <a:srgbClr val="FF0000"/>
                </a:solidFill>
                <a:latin typeface="Times New Roman" panose="02020603050405020304" pitchFamily="18" charset="0"/>
                <a:cs typeface="Times New Roman" panose="02020603050405020304" pitchFamily="18" charset="0"/>
              </a:rPr>
              <a:t>nh một câu sử dụng các cặp quan hệ từ vì... nên... hoặc chẳng những... m</a:t>
            </a:r>
            <a:r>
              <a:rPr lang="en-US" altLang="vi-VN" sz="2600" b="1" dirty="0">
                <a:solidFill>
                  <a:srgbClr val="FF0000"/>
                </a:solidFill>
                <a:latin typeface="Times New Roman" panose="02020603050405020304" pitchFamily="18" charset="0"/>
                <a:ea typeface="Times New Roman" panose="02020603050405020304" pitchFamily="18" charset="0"/>
              </a:rPr>
              <a:t>à</a:t>
            </a:r>
            <a:r>
              <a:rPr lang="en-US" altLang="vi-VN" sz="2600" b="1" dirty="0">
                <a:solidFill>
                  <a:srgbClr val="FF0000"/>
                </a:solidFill>
                <a:latin typeface="Times New Roman" panose="02020603050405020304" pitchFamily="18" charset="0"/>
                <a:cs typeface="Times New Roman" panose="02020603050405020304" pitchFamily="18" charset="0"/>
              </a:rPr>
              <a:t>...</a:t>
            </a:r>
            <a:endParaRPr lang="en-US" altLang="vi-VN" sz="2600" b="1" dirty="0">
              <a:solidFill>
                <a:srgbClr val="FF0000"/>
              </a:solidFill>
              <a:latin typeface="Times New Roman" panose="02020603050405020304" pitchFamily="18" charset="0"/>
              <a:ea typeface="Times New Roman" panose="02020603050405020304" pitchFamily="18" charset="0"/>
            </a:endParaRPr>
          </a:p>
        </p:txBody>
      </p:sp>
      <p:sp>
        <p:nvSpPr>
          <p:cNvPr id="21508" name="Text Box 5"/>
          <p:cNvSpPr txBox="1"/>
          <p:nvPr/>
        </p:nvSpPr>
        <p:spPr>
          <a:xfrm>
            <a:off x="0" y="990600"/>
            <a:ext cx="9144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vi-VN" b="1" dirty="0">
                <a:solidFill>
                  <a:srgbClr val="FF0000"/>
                </a:solidFill>
                <a:latin typeface="Times New Roman" panose="02020603050405020304" pitchFamily="18" charset="0"/>
                <a:cs typeface="Times New Roman" panose="02020603050405020304" pitchFamily="18" charset="0"/>
              </a:rPr>
              <a:t>Luyện tập về quan hệ từ</a:t>
            </a:r>
            <a:endParaRPr lang="en-US" altLang="vi-VN" b="1" dirty="0">
              <a:solidFill>
                <a:srgbClr val="FF0000"/>
              </a:solidFill>
              <a:latin typeface="Times New Roman" panose="02020603050405020304" pitchFamily="18" charset="0"/>
              <a:ea typeface="Times New Roman" panose="02020603050405020304" pitchFamily="18" charset="0"/>
            </a:endParaRPr>
          </a:p>
        </p:txBody>
      </p:sp>
      <p:sp>
        <p:nvSpPr>
          <p:cNvPr id="21509" name="Text Box 13"/>
          <p:cNvSpPr txBox="1"/>
          <p:nvPr/>
        </p:nvSpPr>
        <p:spPr>
          <a:xfrm>
            <a:off x="0" y="533400"/>
            <a:ext cx="9144000" cy="519113"/>
          </a:xfrm>
          <a:prstGeom prst="rect">
            <a:avLst/>
          </a:prstGeom>
          <a:noFill/>
          <a:ln w="9525">
            <a:noFill/>
          </a:ln>
        </p:spPr>
        <p:txBody>
          <a:bodyPr lIns="91435" tIns="45718" rIns="91435" bIns="45718">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GB" altLang="en-US" sz="2800" b="1" dirty="0">
                <a:solidFill>
                  <a:srgbClr val="0000FF"/>
                </a:solidFill>
                <a:latin typeface="Times New Roman" panose="02020603050405020304" pitchFamily="18" charset="0"/>
                <a:cs typeface="Times New Roman" panose="02020603050405020304" pitchFamily="18" charset="0"/>
              </a:rPr>
              <a:t>Luyện từ v</a:t>
            </a:r>
            <a:r>
              <a:rPr lang="en-GB" altLang="en-US" sz="2800" b="1" dirty="0">
                <a:solidFill>
                  <a:srgbClr val="0000FF"/>
                </a:solidFill>
                <a:latin typeface="Times New Roman" panose="02020603050405020304" pitchFamily="18" charset="0"/>
                <a:ea typeface="Times New Roman" panose="02020603050405020304" pitchFamily="18" charset="0"/>
              </a:rPr>
              <a:t>à</a:t>
            </a:r>
            <a:r>
              <a:rPr lang="en-GB" altLang="en-US" sz="2800" b="1" dirty="0">
                <a:solidFill>
                  <a:srgbClr val="0000FF"/>
                </a:solidFill>
                <a:latin typeface="Times New Roman" panose="02020603050405020304" pitchFamily="18" charset="0"/>
                <a:cs typeface="Times New Roman" panose="02020603050405020304" pitchFamily="18" charset="0"/>
              </a:rPr>
              <a:t> câu</a:t>
            </a:r>
            <a:endParaRPr lang="en-GB" altLang="en-US" sz="2800" b="1" dirty="0">
              <a:solidFill>
                <a:srgbClr val="0000FF"/>
              </a:solidFill>
              <a:latin typeface="Times New Roman" panose="02020603050405020304" pitchFamily="18" charset="0"/>
              <a:ea typeface="Times New Roman" panose="02020603050405020304" pitchFamily="18" charset="0"/>
            </a:endParaRPr>
          </a:p>
        </p:txBody>
      </p:sp>
      <p:sp>
        <p:nvSpPr>
          <p:cNvPr id="21510" name="Text Box 12"/>
          <p:cNvSpPr txBox="1"/>
          <p:nvPr/>
        </p:nvSpPr>
        <p:spPr>
          <a:xfrm>
            <a:off x="0" y="2667000"/>
            <a:ext cx="8915400" cy="2092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50000"/>
              </a:spcBef>
              <a:buFontTx/>
              <a:buNone/>
            </a:pPr>
            <a:r>
              <a:rPr lang="en-US" altLang="vi-VN" sz="2600" b="1" dirty="0">
                <a:solidFill>
                  <a:srgbClr val="0000CC"/>
                </a:solidFill>
                <a:latin typeface="Times New Roman" panose="02020603050405020304" pitchFamily="18" charset="0"/>
                <a:cs typeface="Times New Roman" panose="02020603050405020304" pitchFamily="18" charset="0"/>
              </a:rPr>
              <a:t>b.   Ở ven biển các tỉnh như Bến Tre, Tr</a:t>
            </a:r>
            <a:r>
              <a:rPr lang="en-US" altLang="vi-VN" sz="2600" b="1" dirty="0">
                <a:solidFill>
                  <a:srgbClr val="0000CC"/>
                </a:solidFill>
                <a:latin typeface="Times New Roman" panose="02020603050405020304" pitchFamily="18" charset="0"/>
                <a:ea typeface="Times New Roman" panose="02020603050405020304" pitchFamily="18" charset="0"/>
              </a:rPr>
              <a:t>à</a:t>
            </a:r>
            <a:r>
              <a:rPr lang="en-US" altLang="vi-VN" sz="2600" b="1" dirty="0">
                <a:solidFill>
                  <a:srgbClr val="0000CC"/>
                </a:solidFill>
                <a:latin typeface="Times New Roman" panose="02020603050405020304" pitchFamily="18" charset="0"/>
                <a:cs typeface="Times New Roman" panose="02020603050405020304" pitchFamily="18" charset="0"/>
              </a:rPr>
              <a:t> Vinh, Sóc Trăng, H</a:t>
            </a:r>
            <a:r>
              <a:rPr lang="en-US" altLang="vi-VN" sz="2600" b="1" dirty="0">
                <a:solidFill>
                  <a:srgbClr val="0000CC"/>
                </a:solidFill>
                <a:latin typeface="Times New Roman" panose="02020603050405020304" pitchFamily="18" charset="0"/>
                <a:ea typeface="Times New Roman" panose="02020603050405020304" pitchFamily="18" charset="0"/>
              </a:rPr>
              <a:t>à</a:t>
            </a:r>
            <a:r>
              <a:rPr lang="en-US" altLang="vi-VN" sz="2600" b="1" dirty="0">
                <a:solidFill>
                  <a:srgbClr val="0000CC"/>
                </a:solidFill>
                <a:latin typeface="Times New Roman" panose="02020603050405020304" pitchFamily="18" charset="0"/>
                <a:cs typeface="Times New Roman" panose="02020603050405020304" pitchFamily="18" charset="0"/>
              </a:rPr>
              <a:t> Tĩnh, Hải Phòng, Quảng Ninh,... đều có phong tr</a:t>
            </a:r>
            <a:r>
              <a:rPr lang="en-US" altLang="vi-VN" sz="2600" b="1" dirty="0">
                <a:solidFill>
                  <a:srgbClr val="0000CC"/>
                </a:solidFill>
                <a:latin typeface="Times New Roman" panose="02020603050405020304" pitchFamily="18" charset="0"/>
                <a:ea typeface="Times New Roman" panose="02020603050405020304" pitchFamily="18" charset="0"/>
              </a:rPr>
              <a:t>à</a:t>
            </a:r>
            <a:r>
              <a:rPr lang="en-US" altLang="vi-VN" sz="2600" b="1" dirty="0">
                <a:solidFill>
                  <a:srgbClr val="0000CC"/>
                </a:solidFill>
                <a:latin typeface="Times New Roman" panose="02020603050405020304" pitchFamily="18" charset="0"/>
                <a:cs typeface="Times New Roman" panose="02020603050405020304" pitchFamily="18" charset="0"/>
              </a:rPr>
              <a:t>o trồng rừng ngập mặn.   Rừng ngập mặn còn được trồng ở các đảo mới bồi ngo</a:t>
            </a:r>
            <a:r>
              <a:rPr lang="en-US" altLang="vi-VN" sz="2600" b="1" dirty="0">
                <a:solidFill>
                  <a:srgbClr val="0000CC"/>
                </a:solidFill>
                <a:latin typeface="Times New Roman" panose="02020603050405020304" pitchFamily="18" charset="0"/>
                <a:ea typeface="Times New Roman" panose="02020603050405020304" pitchFamily="18" charset="0"/>
              </a:rPr>
              <a:t>à</a:t>
            </a:r>
            <a:r>
              <a:rPr lang="en-US" altLang="vi-VN" sz="2600" b="1" dirty="0">
                <a:solidFill>
                  <a:srgbClr val="0000CC"/>
                </a:solidFill>
                <a:latin typeface="Times New Roman" panose="02020603050405020304" pitchFamily="18" charset="0"/>
                <a:cs typeface="Times New Roman" panose="02020603050405020304" pitchFamily="18" charset="0"/>
              </a:rPr>
              <a:t>i biển như Cồn V</a:t>
            </a:r>
            <a:r>
              <a:rPr lang="en-US" altLang="vi-VN" sz="2600" b="1" dirty="0">
                <a:solidFill>
                  <a:srgbClr val="0000CC"/>
                </a:solidFill>
                <a:latin typeface="Times New Roman" panose="02020603050405020304" pitchFamily="18" charset="0"/>
                <a:ea typeface="Times New Roman" panose="02020603050405020304" pitchFamily="18" charset="0"/>
              </a:rPr>
              <a:t>à</a:t>
            </a:r>
            <a:r>
              <a:rPr lang="en-US" altLang="vi-VN" sz="2600" b="1" dirty="0">
                <a:solidFill>
                  <a:srgbClr val="0000CC"/>
                </a:solidFill>
                <a:latin typeface="Times New Roman" panose="02020603050405020304" pitchFamily="18" charset="0"/>
                <a:cs typeface="Times New Roman" panose="02020603050405020304" pitchFamily="18" charset="0"/>
              </a:rPr>
              <a:t>nh, Cồn Đen (Thái Bình), Cồn Ngạn, Cồn Lu, Cồn Mờ (Nam Định),...</a:t>
            </a:r>
            <a:endParaRPr lang="en-US" altLang="vi-VN" sz="2600" b="1" dirty="0">
              <a:solidFill>
                <a:srgbClr val="0000CC"/>
              </a:solidFill>
              <a:latin typeface="Times New Roman" panose="02020603050405020304" pitchFamily="18" charset="0"/>
              <a:ea typeface="Times New Roman" panose="02020603050405020304" pitchFamily="18" charset="0"/>
            </a:endParaRPr>
          </a:p>
        </p:txBody>
      </p:sp>
      <p:sp>
        <p:nvSpPr>
          <p:cNvPr id="21511" name="Rectangle 36"/>
          <p:cNvSpPr/>
          <p:nvPr/>
        </p:nvSpPr>
        <p:spPr>
          <a:xfrm>
            <a:off x="0" y="25400"/>
            <a:ext cx="9144000" cy="68326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9"/>
          <p:cNvSpPr/>
          <p:nvPr/>
        </p:nvSpPr>
        <p:spPr>
          <a:xfrm>
            <a:off x="0" y="0"/>
            <a:ext cx="9144000" cy="6858000"/>
          </a:xfrm>
          <a:prstGeom prst="rect">
            <a:avLst/>
          </a:prstGeom>
          <a:noFill/>
          <a:ln w="76200">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ndParaRPr>
          </a:p>
        </p:txBody>
      </p:sp>
      <p:pic>
        <p:nvPicPr>
          <p:cNvPr id="22531" name="Picture 36" descr="Giao lưu trồng rừng ngập mặn Việt Nam-Nhật Bản"/>
          <p:cNvPicPr>
            <a:picLocks noChangeAspect="1"/>
          </p:cNvPicPr>
          <p:nvPr/>
        </p:nvPicPr>
        <p:blipFill>
          <a:blip r:embed="rId2"/>
          <a:stretch>
            <a:fillRect/>
          </a:stretch>
        </p:blipFill>
        <p:spPr>
          <a:xfrm>
            <a:off x="990600" y="914400"/>
            <a:ext cx="7315200" cy="4800600"/>
          </a:xfrm>
          <a:prstGeom prst="rect">
            <a:avLst/>
          </a:prstGeom>
          <a:noFill/>
          <a:ln w="9525">
            <a:noFill/>
          </a:ln>
        </p:spPr>
      </p:pic>
      <p:sp>
        <p:nvSpPr>
          <p:cNvPr id="22532" name="Text Box 37"/>
          <p:cNvSpPr txBox="1"/>
          <p:nvPr/>
        </p:nvSpPr>
        <p:spPr>
          <a:xfrm>
            <a:off x="0" y="5791200"/>
            <a:ext cx="91440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Giao lưu trồng rừng ngập mặn giữa Việt Nam - Nhật Bản tại Ninh Thuận</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22533" name="WordArt 39"/>
          <p:cNvSpPr>
            <a:spLocks noTextEdit="1"/>
          </p:cNvSpPr>
          <p:nvPr/>
        </p:nvSpPr>
        <p:spPr>
          <a:xfrm>
            <a:off x="2132013" y="304800"/>
            <a:ext cx="5486400" cy="523875"/>
          </a:xfrm>
          <a:prstGeom prst="rect">
            <a:avLst/>
          </a:prstGeom>
        </p:spPr>
        <p:txBody>
          <a:bodyPr wrap="none" fromWordArt="1">
            <a:prstTxWarp prst="textPlain">
              <a:avLst>
                <a:gd name="adj" fmla="val 50000"/>
              </a:avLst>
            </a:prstTxWarp>
            <a:normAutofit fontScale="92500" lnSpcReduction="20000"/>
          </a:bodyPr>
          <a:lstStyle/>
          <a:p>
            <a:pPr algn="ctr"/>
            <a:r>
              <a:rPr lang="en-US" sz="3600">
                <a:ln w="19050" cap="flat" cmpd="sng">
                  <a:solidFill>
                    <a:srgbClr val="00FF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Chúng ta cùng xem</a:t>
            </a:r>
          </a:p>
        </p:txBody>
      </p:sp>
      <p:sp>
        <p:nvSpPr>
          <p:cNvPr id="22534" name="Rectangle 36"/>
          <p:cNvSpPr/>
          <p:nvPr/>
        </p:nvSpPr>
        <p:spPr>
          <a:xfrm>
            <a:off x="0" y="25400"/>
            <a:ext cx="9144000" cy="68326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Arial" panose="020B0604020202020204" pitchFamily="34"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8" descr="C:\Users\CPN63\Desktop\images792477_DSCN6588.jpg"/>
          <p:cNvPicPr>
            <a:picLocks noChangeAspect="1"/>
          </p:cNvPicPr>
          <p:nvPr/>
        </p:nvPicPr>
        <p:blipFill>
          <a:blip r:embed="rId2"/>
          <a:stretch>
            <a:fillRect/>
          </a:stretch>
        </p:blipFill>
        <p:spPr>
          <a:xfrm>
            <a:off x="0" y="0"/>
            <a:ext cx="4572000" cy="3429000"/>
          </a:xfrm>
          <a:prstGeom prst="rect">
            <a:avLst/>
          </a:prstGeom>
          <a:noFill/>
          <a:ln w="9525">
            <a:noFill/>
          </a:ln>
        </p:spPr>
      </p:pic>
      <p:pic>
        <p:nvPicPr>
          <p:cNvPr id="8" name="Picture 19" descr="C:\Users\CPN63\Desktop\vuon-ca-mau.jpg"/>
          <p:cNvPicPr>
            <a:picLocks noChangeAspect="1"/>
          </p:cNvPicPr>
          <p:nvPr/>
        </p:nvPicPr>
        <p:blipFill>
          <a:blip r:embed="rId3"/>
          <a:stretch>
            <a:fillRect/>
          </a:stretch>
        </p:blipFill>
        <p:spPr>
          <a:xfrm>
            <a:off x="4572000" y="0"/>
            <a:ext cx="4572000" cy="3429000"/>
          </a:xfrm>
          <a:prstGeom prst="rect">
            <a:avLst/>
          </a:prstGeom>
          <a:noFill/>
          <a:ln w="9525">
            <a:noFill/>
          </a:ln>
        </p:spPr>
      </p:pic>
      <p:pic>
        <p:nvPicPr>
          <p:cNvPr id="6" name="Picture 16" descr="C:\Users\CPN63\Desktop\vnp_trongrung_JNQW.jpg"/>
          <p:cNvPicPr>
            <a:picLocks noChangeAspect="1"/>
          </p:cNvPicPr>
          <p:nvPr/>
        </p:nvPicPr>
        <p:blipFill>
          <a:blip r:embed="rId4"/>
          <a:stretch>
            <a:fillRect/>
          </a:stretch>
        </p:blipFill>
        <p:spPr>
          <a:xfrm>
            <a:off x="0" y="3429000"/>
            <a:ext cx="4572000" cy="3429000"/>
          </a:xfrm>
          <a:prstGeom prst="rect">
            <a:avLst/>
          </a:prstGeom>
          <a:noFill/>
          <a:ln w="9525">
            <a:noFill/>
          </a:ln>
        </p:spPr>
      </p:pic>
      <p:pic>
        <p:nvPicPr>
          <p:cNvPr id="23557" name="Picture 95" descr="NTO_730201045200AMKT_400x300_417"/>
          <p:cNvPicPr>
            <a:picLocks noChangeAspect="1"/>
          </p:cNvPicPr>
          <p:nvPr/>
        </p:nvPicPr>
        <p:blipFill>
          <a:blip r:embed="rId5"/>
          <a:stretch>
            <a:fillRect/>
          </a:stretch>
        </p:blipFill>
        <p:spPr>
          <a:xfrm>
            <a:off x="4572000" y="3429000"/>
            <a:ext cx="4572000" cy="3429000"/>
          </a:xfrm>
          <a:prstGeom prst="rect">
            <a:avLst/>
          </a:prstGeom>
          <a:noFill/>
          <a:ln w="9525">
            <a:noFill/>
          </a:ln>
        </p:spPr>
      </p:pic>
      <p:sp>
        <p:nvSpPr>
          <p:cNvPr id="23558" name="Rectangle 36"/>
          <p:cNvSpPr/>
          <p:nvPr/>
        </p:nvSpPr>
        <p:spPr>
          <a:xfrm>
            <a:off x="0" y="25400"/>
            <a:ext cx="9144000" cy="68326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par>
                          <p:cTn id="8" fill="hold">
                            <p:stCondLst>
                              <p:cond delay="3500"/>
                            </p:stCondLst>
                            <p:childTnLst>
                              <p:par>
                                <p:cTn id="9" presetID="13" presetClass="entr" presetSubtype="16" fill="hold" nodeType="afterEffect">
                                  <p:stCondLst>
                                    <p:cond delay="2500"/>
                                  </p:stCondLst>
                                  <p:childTnLst>
                                    <p:set>
                                      <p:cBhvr>
                                        <p:cTn id="10" dur="1" fill="hold">
                                          <p:stCondLst>
                                            <p:cond delay="0"/>
                                          </p:stCondLst>
                                        </p:cTn>
                                        <p:tgtEl>
                                          <p:spTgt spid="8"/>
                                        </p:tgtEl>
                                        <p:attrNameLst>
                                          <p:attrName>style.visibility</p:attrName>
                                        </p:attrNameLst>
                                      </p:cBhvr>
                                      <p:to>
                                        <p:strVal val="visible"/>
                                      </p:to>
                                    </p:set>
                                    <p:animEffect transition="in" filter="plus(in)">
                                      <p:cBhvr>
                                        <p:cTn id="11" dur="2000"/>
                                        <p:tgtEl>
                                          <p:spTgt spid="8"/>
                                        </p:tgtEl>
                                      </p:cBhvr>
                                    </p:animEffect>
                                  </p:childTnLst>
                                </p:cTn>
                              </p:par>
                            </p:childTnLst>
                          </p:cTn>
                        </p:par>
                        <p:par>
                          <p:cTn id="12" fill="hold">
                            <p:stCondLst>
                              <p:cond delay="8000"/>
                            </p:stCondLst>
                            <p:childTnLst>
                              <p:par>
                                <p:cTn id="13" presetID="13" presetClass="entr" presetSubtype="32"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plus(out)">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2"/>
          <a:stretch>
            <a:fillRect/>
          </a:stretch>
        </p:blipFill>
        <p:spPr>
          <a:xfrm>
            <a:off x="0" y="0"/>
            <a:ext cx="4689475" cy="3429000"/>
          </a:xfrm>
          <a:prstGeom prst="rect">
            <a:avLst/>
          </a:prstGeom>
          <a:noFill/>
          <a:ln w="9525">
            <a:noFill/>
          </a:ln>
        </p:spPr>
      </p:pic>
      <p:pic>
        <p:nvPicPr>
          <p:cNvPr id="3" name="Picture 8" descr="C:\Users\CPN63\Desktop\28681498051456_42.jpg"/>
          <p:cNvPicPr>
            <a:picLocks noChangeAspect="1"/>
          </p:cNvPicPr>
          <p:nvPr/>
        </p:nvPicPr>
        <p:blipFill>
          <a:blip r:embed="rId3"/>
          <a:stretch>
            <a:fillRect/>
          </a:stretch>
        </p:blipFill>
        <p:spPr>
          <a:xfrm>
            <a:off x="4724400" y="0"/>
            <a:ext cx="4419600" cy="3505200"/>
          </a:xfrm>
          <a:prstGeom prst="rect">
            <a:avLst/>
          </a:prstGeom>
          <a:noFill/>
          <a:ln w="9525">
            <a:noFill/>
          </a:ln>
        </p:spPr>
      </p:pic>
      <p:pic>
        <p:nvPicPr>
          <p:cNvPr id="4" name="Picture 7" descr="C:\Users\CPN63\Desktop\rung(1).jpg"/>
          <p:cNvPicPr>
            <a:picLocks noChangeAspect="1"/>
          </p:cNvPicPr>
          <p:nvPr/>
        </p:nvPicPr>
        <p:blipFill>
          <a:blip r:embed="rId4"/>
          <a:stretch>
            <a:fillRect/>
          </a:stretch>
        </p:blipFill>
        <p:spPr>
          <a:xfrm>
            <a:off x="0" y="3352800"/>
            <a:ext cx="4648200" cy="3505200"/>
          </a:xfrm>
          <a:prstGeom prst="rect">
            <a:avLst/>
          </a:prstGeom>
          <a:noFill/>
          <a:ln w="9525">
            <a:noFill/>
          </a:ln>
        </p:spPr>
      </p:pic>
      <p:pic>
        <p:nvPicPr>
          <p:cNvPr id="5" name="Picture 6" descr="C:\Users\CPN63\Desktop\trong rung ngap man.jpg"/>
          <p:cNvPicPr>
            <a:picLocks noChangeAspect="1"/>
          </p:cNvPicPr>
          <p:nvPr/>
        </p:nvPicPr>
        <p:blipFill>
          <a:blip r:embed="rId5"/>
          <a:stretch>
            <a:fillRect/>
          </a:stretch>
        </p:blipFill>
        <p:spPr>
          <a:xfrm>
            <a:off x="4648200" y="3397250"/>
            <a:ext cx="4495800" cy="3460750"/>
          </a:xfrm>
          <a:prstGeom prst="rect">
            <a:avLst/>
          </a:prstGeom>
          <a:noFill/>
          <a:ln w="9525">
            <a:noFill/>
          </a:ln>
        </p:spPr>
      </p:pic>
      <p:sp>
        <p:nvSpPr>
          <p:cNvPr id="24582" name="Rectangle 36"/>
          <p:cNvSpPr/>
          <p:nvPr/>
        </p:nvSpPr>
        <p:spPr>
          <a:xfrm>
            <a:off x="0" y="25400"/>
            <a:ext cx="9144000" cy="68326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3500"/>
                            </p:stCondLst>
                            <p:childTnLst>
                              <p:par>
                                <p:cTn id="9" presetID="8" presetClass="entr" presetSubtype="16" fill="hold"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7000"/>
                            </p:stCondLst>
                            <p:childTnLst>
                              <p:par>
                                <p:cTn id="13" presetID="9" presetClass="entr" presetSubtype="0" fill="hold"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1199</Words>
  <Application>Microsoft Office PowerPoint</Application>
  <PresentationFormat>On-screen Show (4:3)</PresentationFormat>
  <Paragraphs>70</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.VnTime</vt:lpstr>
      <vt:lpstr>Arial</vt:lpstr>
      <vt:lpstr>Calibri</vt:lpstr>
      <vt:lpstr>Times New Roman</vt:lpstr>
      <vt:lpstr>Office Theme</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140</cp:revision>
  <dcterms:created xsi:type="dcterms:W3CDTF">2009-11-14T06:22:00Z</dcterms:created>
  <dcterms:modified xsi:type="dcterms:W3CDTF">2022-12-01T01:17:40Z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A31CFDB36A134F09B342FA63BF53C9F7</vt:lpwstr>
  </property>
  <property fmtid="{D5CDD505-2E9C-101B-9397-08002B2CF9AE}" pid="3" name="KSOProductBuildVer">
    <vt:lpwstr>1033-11.2.0.11417</vt:lpwstr>
  </property>
</Properties>
</file>