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47" r:id="rId2"/>
    <p:sldMasterId id="2147483771" r:id="rId3"/>
  </p:sldMasterIdLst>
  <p:notesMasterIdLst>
    <p:notesMasterId r:id="rId26"/>
  </p:notesMasterIdLst>
  <p:sldIdLst>
    <p:sldId id="316" r:id="rId4"/>
    <p:sldId id="290" r:id="rId5"/>
    <p:sldId id="308" r:id="rId6"/>
    <p:sldId id="292" r:id="rId7"/>
    <p:sldId id="309" r:id="rId8"/>
    <p:sldId id="311" r:id="rId9"/>
    <p:sldId id="294" r:id="rId10"/>
    <p:sldId id="295" r:id="rId11"/>
    <p:sldId id="313" r:id="rId12"/>
    <p:sldId id="296" r:id="rId13"/>
    <p:sldId id="297" r:id="rId14"/>
    <p:sldId id="298" r:id="rId15"/>
    <p:sldId id="299" r:id="rId16"/>
    <p:sldId id="300" r:id="rId17"/>
    <p:sldId id="301" r:id="rId18"/>
    <p:sldId id="302" r:id="rId19"/>
    <p:sldId id="303" r:id="rId20"/>
    <p:sldId id="314" r:id="rId21"/>
    <p:sldId id="315" r:id="rId22"/>
    <p:sldId id="305" r:id="rId23"/>
    <p:sldId id="306" r:id="rId24"/>
    <p:sldId id="307" r:id="rId25"/>
  </p:sldIdLst>
  <p:sldSz cx="12192000" cy="6858000"/>
  <p:notesSz cx="6858000" cy="9144000"/>
  <p:defaultText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7E26-8F4A-43CF-BFA9-3F165F73A351}" type="datetimeFigureOut">
              <a:rPr lang="en-US" smtClean="0"/>
              <a:pPr/>
              <a:t>11/5/2022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51CF-0EC4-4A0E-84EB-23BEBDADB56E}" type="slidenum">
              <a:rPr lang="en-US" smtClean="0"/>
              <a:pPr/>
              <a:t>‹#›</a:t>
            </a:fld>
            <a:endParaRPr lang="en-US"/>
          </a:p>
        </p:txBody>
      </p:sp>
    </p:spTree>
    <p:extLst>
      <p:ext uri="{BB962C8B-B14F-4D97-AF65-F5344CB8AC3E}">
        <p14:creationId xmlns:p14="http://schemas.microsoft.com/office/powerpoint/2010/main" val="1705632570"/>
      </p:ext>
    </p:extLst>
  </p:cSld>
  <p:clrMap bg1="lt1" tx1="dk1" bg2="lt2" tx2="dk2" accent1="accent1" accent2="accent2" accent3="accent3" accent4="accent4" accent5="accent5" accent6="accent6" hlink="hlink" folHlink="folHlink"/>
  <p:notesStyle>
    <a:lvl1pPr marL="0" algn="l" defTabSz="913791" rtl="0" eaLnBrk="1" latinLnBrk="0" hangingPunct="1">
      <a:defRPr sz="1200" kern="1200">
        <a:solidFill>
          <a:schemeClr val="tx1"/>
        </a:solidFill>
        <a:latin typeface="+mn-lt"/>
        <a:ea typeface="+mn-ea"/>
        <a:cs typeface="+mn-cs"/>
      </a:defRPr>
    </a:lvl1pPr>
    <a:lvl2pPr marL="456895" algn="l" defTabSz="913791" rtl="0" eaLnBrk="1" latinLnBrk="0" hangingPunct="1">
      <a:defRPr sz="1200" kern="1200">
        <a:solidFill>
          <a:schemeClr val="tx1"/>
        </a:solidFill>
        <a:latin typeface="+mn-lt"/>
        <a:ea typeface="+mn-ea"/>
        <a:cs typeface="+mn-cs"/>
      </a:defRPr>
    </a:lvl2pPr>
    <a:lvl3pPr marL="913791" algn="l" defTabSz="913791" rtl="0" eaLnBrk="1" latinLnBrk="0" hangingPunct="1">
      <a:defRPr sz="1200" kern="1200">
        <a:solidFill>
          <a:schemeClr val="tx1"/>
        </a:solidFill>
        <a:latin typeface="+mn-lt"/>
        <a:ea typeface="+mn-ea"/>
        <a:cs typeface="+mn-cs"/>
      </a:defRPr>
    </a:lvl3pPr>
    <a:lvl4pPr marL="1370688" algn="l" defTabSz="913791" rtl="0" eaLnBrk="1" latinLnBrk="0" hangingPunct="1">
      <a:defRPr sz="1200" kern="1200">
        <a:solidFill>
          <a:schemeClr val="tx1"/>
        </a:solidFill>
        <a:latin typeface="+mn-lt"/>
        <a:ea typeface="+mn-ea"/>
        <a:cs typeface="+mn-cs"/>
      </a:defRPr>
    </a:lvl4pPr>
    <a:lvl5pPr marL="1827584" algn="l" defTabSz="913791" rtl="0" eaLnBrk="1" latinLnBrk="0" hangingPunct="1">
      <a:defRPr sz="1200" kern="1200">
        <a:solidFill>
          <a:schemeClr val="tx1"/>
        </a:solidFill>
        <a:latin typeface="+mn-lt"/>
        <a:ea typeface="+mn-ea"/>
        <a:cs typeface="+mn-cs"/>
      </a:defRPr>
    </a:lvl5pPr>
    <a:lvl6pPr marL="2284476" algn="l" defTabSz="913791" rtl="0" eaLnBrk="1" latinLnBrk="0" hangingPunct="1">
      <a:defRPr sz="1200" kern="1200">
        <a:solidFill>
          <a:schemeClr val="tx1"/>
        </a:solidFill>
        <a:latin typeface="+mn-lt"/>
        <a:ea typeface="+mn-ea"/>
        <a:cs typeface="+mn-cs"/>
      </a:defRPr>
    </a:lvl6pPr>
    <a:lvl7pPr marL="2741371" algn="l" defTabSz="913791" rtl="0" eaLnBrk="1" latinLnBrk="0" hangingPunct="1">
      <a:defRPr sz="1200" kern="1200">
        <a:solidFill>
          <a:schemeClr val="tx1"/>
        </a:solidFill>
        <a:latin typeface="+mn-lt"/>
        <a:ea typeface="+mn-ea"/>
        <a:cs typeface="+mn-cs"/>
      </a:defRPr>
    </a:lvl7pPr>
    <a:lvl8pPr marL="3198264" algn="l" defTabSz="913791" rtl="0" eaLnBrk="1" latinLnBrk="0" hangingPunct="1">
      <a:defRPr sz="1200" kern="1200">
        <a:solidFill>
          <a:schemeClr val="tx1"/>
        </a:solidFill>
        <a:latin typeface="+mn-lt"/>
        <a:ea typeface="+mn-ea"/>
        <a:cs typeface="+mn-cs"/>
      </a:defRPr>
    </a:lvl8pPr>
    <a:lvl9pPr marL="3655166" algn="l" defTabSz="913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879247E2-AE21-4225-BC39-67030661880A}" type="slidenum">
              <a:rPr lang="en-US" sz="1200">
                <a:solidFill>
                  <a:prstClr val="black"/>
                </a:solidFill>
                <a:latin typeface="Arial" pitchFamily="34" charset="0"/>
              </a:rPr>
              <a:pPr/>
              <a:t>14</a:t>
            </a:fld>
            <a:endParaRPr lang="en-US" sz="120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412B910B-59C9-4D38-ABA2-829B150BCBBD}" type="slidenum">
              <a:rPr lang="en-US" sz="1200">
                <a:solidFill>
                  <a:srgbClr val="000000"/>
                </a:solidFill>
                <a:latin typeface="Arial" pitchFamily="34" charset="0"/>
                <a:cs typeface="Arial" pitchFamily="34" charset="0"/>
              </a:rPr>
              <a:pPr/>
              <a:t>21</a:t>
            </a:fld>
            <a:endParaRPr lang="en-US" sz="1200">
              <a:solidFill>
                <a:srgbClr val="000000"/>
              </a:solidFill>
              <a:latin typeface="Arial" pitchFamily="34" charset="0"/>
              <a:cs typeface="Arial" pitchFamily="34" charset="0"/>
            </a:endParaRPr>
          </a:p>
        </p:txBody>
      </p:sp>
      <p:sp>
        <p:nvSpPr>
          <p:cNvPr id="1320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r" defTabSz="914400" fontAlgn="base">
              <a:spcBef>
                <a:spcPct val="0"/>
              </a:spcBef>
              <a:spcAft>
                <a:spcPct val="0"/>
              </a:spcAft>
            </a:pPr>
            <a:fld id="{3169CA57-D936-4B40-B7F8-0113E34A1648}" type="slidenum">
              <a:rPr lang="en-US" sz="1200" smtClean="0">
                <a:solidFill>
                  <a:srgbClr val="000000"/>
                </a:solidFill>
                <a:latin typeface="Arial" pitchFamily="34" charset="0"/>
                <a:cs typeface="Arial" pitchFamily="34" charset="0"/>
              </a:rPr>
              <a:pPr algn="r" defTabSz="914400" fontAlgn="base">
                <a:spcBef>
                  <a:spcPct val="0"/>
                </a:spcBef>
                <a:spcAft>
                  <a:spcPct val="0"/>
                </a:spcAft>
              </a:pPr>
              <a:t>21</a:t>
            </a:fld>
            <a:endParaRPr lang="en-US" sz="1200">
              <a:solidFill>
                <a:srgbClr val="000000"/>
              </a:solidFill>
              <a:latin typeface="Arial" pitchFamily="34" charset="0"/>
              <a:cs typeface="Arial" pitchFamily="34" charset="0"/>
            </a:endParaRPr>
          </a:p>
        </p:txBody>
      </p:sp>
      <p:sp>
        <p:nvSpPr>
          <p:cNvPr id="132100" name="Rectangle 2"/>
          <p:cNvSpPr>
            <a:spLocks noGrp="1" noRot="1" noChangeAspect="1" noChangeArrowheads="1" noTextEdit="1"/>
          </p:cNvSpPr>
          <p:nvPr>
            <p:ph type="sldImg"/>
          </p:nvPr>
        </p:nvSpPr>
        <p:spPr>
          <a:xfrm>
            <a:off x="381000" y="685800"/>
            <a:ext cx="6096000" cy="3429000"/>
          </a:xfrm>
          <a:ln/>
        </p:spPr>
      </p:sp>
      <p:sp>
        <p:nvSpPr>
          <p:cNvPr id="29701" name="Rectangle 3"/>
          <p:cNvSpPr>
            <a:spLocks noGrp="1" noChangeArrowheads="1"/>
          </p:cNvSpPr>
          <p:nvPr>
            <p:ph type="body" idx="1"/>
          </p:nvPr>
        </p:nvSpPr>
        <p:spPr>
          <a:ln/>
        </p:spPr>
        <p:txBody>
          <a:bodyPr/>
          <a:lstStyle/>
          <a:p>
            <a:pPr eaLnBrk="1" hangingPunct="1">
              <a:defRPr/>
            </a:pPr>
            <a:r>
              <a:rPr lang="en-US" dirty="0" err="1"/>
              <a:t>Hôm</a:t>
            </a:r>
            <a:r>
              <a:rPr lang="en-US" dirty="0"/>
              <a:t> nay </a:t>
            </a:r>
            <a:r>
              <a:rPr lang="en-US" dirty="0" err="1"/>
              <a:t>chúng</a:t>
            </a:r>
            <a:r>
              <a:rPr lang="en-US" dirty="0"/>
              <a:t> ta </a:t>
            </a:r>
            <a:r>
              <a:rPr lang="en-US" dirty="0" err="1"/>
              <a:t>học</a:t>
            </a:r>
            <a:r>
              <a:rPr lang="en-US" dirty="0"/>
              <a:t> </a:t>
            </a:r>
            <a:r>
              <a:rPr lang="en-US" dirty="0" err="1"/>
              <a:t>bài</a:t>
            </a:r>
            <a:r>
              <a:rPr lang="en-US" dirty="0"/>
              <a:t> </a:t>
            </a:r>
            <a:r>
              <a:rPr lang="en-US" dirty="0" err="1"/>
              <a:t>gì</a:t>
            </a:r>
            <a:r>
              <a:rPr lang="en-US" dirty="0"/>
              <a:t>?</a:t>
            </a:r>
          </a:p>
          <a:p>
            <a:pPr eaLnBrk="1" hangingPunct="1">
              <a:defRPr/>
            </a:pPr>
            <a:r>
              <a:rPr lang="en-US" dirty="0">
                <a:latin typeface="+mn-lt"/>
              </a:rPr>
              <a:t>-</a:t>
            </a:r>
            <a:r>
              <a:rPr lang="en-US" dirty="0" err="1">
                <a:latin typeface="+mn-lt"/>
              </a:rPr>
              <a:t>Cần</a:t>
            </a:r>
            <a:r>
              <a:rPr lang="en-US" dirty="0">
                <a:latin typeface="+mn-lt"/>
              </a:rPr>
              <a:t> </a:t>
            </a:r>
            <a:r>
              <a:rPr lang="en-US" dirty="0" err="1">
                <a:latin typeface="+mn-lt"/>
              </a:rPr>
              <a:t>làm</a:t>
            </a:r>
            <a:r>
              <a:rPr lang="en-US" dirty="0">
                <a:latin typeface="+mn-lt"/>
              </a:rPr>
              <a:t> </a:t>
            </a:r>
            <a:r>
              <a:rPr lang="en-US" dirty="0" err="1">
                <a:latin typeface="+mn-lt"/>
              </a:rPr>
              <a:t>gì</a:t>
            </a:r>
            <a:r>
              <a:rPr lang="en-US" dirty="0">
                <a:latin typeface="+mn-lt"/>
              </a:rPr>
              <a:t> </a:t>
            </a:r>
            <a:r>
              <a:rPr lang="en-US" dirty="0" err="1">
                <a:latin typeface="+mn-lt"/>
              </a:rPr>
              <a:t>để</a:t>
            </a:r>
            <a:r>
              <a:rPr lang="en-US" dirty="0">
                <a:latin typeface="+mn-lt"/>
              </a:rPr>
              <a:t> an </a:t>
            </a:r>
            <a:r>
              <a:rPr lang="en-US" dirty="0" err="1">
                <a:latin typeface="+mn-lt"/>
              </a:rPr>
              <a:t>toàn</a:t>
            </a:r>
            <a:r>
              <a:rPr lang="en-US" dirty="0">
                <a:latin typeface="+mn-lt"/>
              </a:rPr>
              <a:t> </a:t>
            </a:r>
            <a:r>
              <a:rPr lang="en-US" dirty="0" err="1">
                <a:latin typeface="+mn-lt"/>
              </a:rPr>
              <a:t>khi</a:t>
            </a:r>
            <a:r>
              <a:rPr lang="en-US" dirty="0">
                <a:latin typeface="+mn-lt"/>
              </a:rPr>
              <a:t> </a:t>
            </a:r>
            <a:r>
              <a:rPr lang="en-US" dirty="0" err="1">
                <a:latin typeface="+mn-lt"/>
              </a:rPr>
              <a:t>tham</a:t>
            </a:r>
            <a:r>
              <a:rPr lang="en-US" dirty="0">
                <a:latin typeface="+mn-lt"/>
              </a:rPr>
              <a:t> </a:t>
            </a:r>
            <a:r>
              <a:rPr lang="en-US" dirty="0" err="1">
                <a:latin typeface="+mn-lt"/>
              </a:rPr>
              <a:t>gia</a:t>
            </a:r>
            <a:r>
              <a:rPr lang="en-US" dirty="0">
                <a:latin typeface="+mn-lt"/>
              </a:rPr>
              <a:t> </a:t>
            </a:r>
            <a:r>
              <a:rPr lang="en-US" dirty="0" err="1">
                <a:latin typeface="+mn-lt"/>
              </a:rPr>
              <a:t>giao</a:t>
            </a:r>
            <a:r>
              <a:rPr lang="en-US" dirty="0">
                <a:latin typeface="+mn-lt"/>
              </a:rPr>
              <a:t> </a:t>
            </a:r>
            <a:r>
              <a:rPr lang="en-US" dirty="0" err="1">
                <a:latin typeface="+mn-lt"/>
              </a:rPr>
              <a:t>thông</a:t>
            </a:r>
            <a:r>
              <a:rPr lang="en-US" dirty="0">
                <a:latin typeface="+mn-lt"/>
              </a:rPr>
              <a:t>.</a:t>
            </a:r>
          </a:p>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80" indent="0" algn="ctr">
              <a:buNone/>
              <a:defRPr/>
            </a:lvl2pPr>
            <a:lvl3pPr marL="913761" indent="0" algn="ctr">
              <a:buNone/>
              <a:defRPr/>
            </a:lvl3pPr>
            <a:lvl4pPr marL="1370643" indent="0" algn="ctr">
              <a:buNone/>
              <a:defRPr/>
            </a:lvl4pPr>
            <a:lvl5pPr marL="1827524" indent="0" algn="ctr">
              <a:buNone/>
              <a:defRPr/>
            </a:lvl5pPr>
            <a:lvl6pPr marL="2284402" indent="0" algn="ctr">
              <a:buNone/>
              <a:defRPr/>
            </a:lvl6pPr>
            <a:lvl7pPr marL="2741282" indent="0" algn="ctr">
              <a:buNone/>
              <a:defRPr/>
            </a:lvl7pPr>
            <a:lvl8pPr marL="3198160" indent="0" algn="ctr">
              <a:buNone/>
              <a:defRPr/>
            </a:lvl8pPr>
            <a:lvl9pPr marL="365504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687B54-6EA1-4094-92BF-BA633B20EF64}" type="slidenum">
              <a:rPr lang="en-US"/>
              <a:pPr>
                <a:defRPr/>
              </a:pPr>
              <a:t>‹#›</a:t>
            </a:fld>
            <a:endParaRPr lang="en-US"/>
          </a:p>
        </p:txBody>
      </p:sp>
    </p:spTree>
    <p:extLst>
      <p:ext uri="{BB962C8B-B14F-4D97-AF65-F5344CB8AC3E}">
        <p14:creationId xmlns:p14="http://schemas.microsoft.com/office/powerpoint/2010/main" val="1689355934"/>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31A3502-4DBC-48D5-9CA0-A8E0ED51CD42}" type="slidenum">
              <a:rPr lang="en-US"/>
              <a:pPr>
                <a:defRPr/>
              </a:pPr>
              <a:t>‹#›</a:t>
            </a:fld>
            <a:endParaRPr lang="en-US"/>
          </a:p>
        </p:txBody>
      </p:sp>
    </p:spTree>
    <p:extLst>
      <p:ext uri="{BB962C8B-B14F-4D97-AF65-F5344CB8AC3E}">
        <p14:creationId xmlns:p14="http://schemas.microsoft.com/office/powerpoint/2010/main" val="1430881917"/>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1BBCBDB-5A14-4265-B3FE-806C2587F948}" type="slidenum">
              <a:rPr lang="en-US"/>
              <a:pPr>
                <a:defRPr/>
              </a:pPr>
              <a:t>‹#›</a:t>
            </a:fld>
            <a:endParaRPr lang="en-US"/>
          </a:p>
        </p:txBody>
      </p:sp>
    </p:spTree>
    <p:extLst>
      <p:ext uri="{BB962C8B-B14F-4D97-AF65-F5344CB8AC3E}">
        <p14:creationId xmlns:p14="http://schemas.microsoft.com/office/powerpoint/2010/main" val="3193533370"/>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40337" indent="0" algn="ctr">
              <a:buNone/>
              <a:defRPr>
                <a:solidFill>
                  <a:schemeClr val="tx1">
                    <a:tint val="75000"/>
                  </a:schemeClr>
                </a:solidFill>
              </a:defRPr>
            </a:lvl2pPr>
            <a:lvl3pPr marL="880677" indent="0" algn="ctr">
              <a:buNone/>
              <a:defRPr>
                <a:solidFill>
                  <a:schemeClr val="tx1">
                    <a:tint val="75000"/>
                  </a:schemeClr>
                </a:solidFill>
              </a:defRPr>
            </a:lvl3pPr>
            <a:lvl4pPr marL="1321014" indent="0" algn="ctr">
              <a:buNone/>
              <a:defRPr>
                <a:solidFill>
                  <a:schemeClr val="tx1">
                    <a:tint val="75000"/>
                  </a:schemeClr>
                </a:solidFill>
              </a:defRPr>
            </a:lvl4pPr>
            <a:lvl5pPr marL="1761352" indent="0" algn="ctr">
              <a:buNone/>
              <a:defRPr>
                <a:solidFill>
                  <a:schemeClr val="tx1">
                    <a:tint val="75000"/>
                  </a:schemeClr>
                </a:solidFill>
              </a:defRPr>
            </a:lvl5pPr>
            <a:lvl6pPr marL="2201690" indent="0" algn="ctr">
              <a:buNone/>
              <a:defRPr>
                <a:solidFill>
                  <a:schemeClr val="tx1">
                    <a:tint val="75000"/>
                  </a:schemeClr>
                </a:solidFill>
              </a:defRPr>
            </a:lvl6pPr>
            <a:lvl7pPr marL="2642029" indent="0" algn="ctr">
              <a:buNone/>
              <a:defRPr>
                <a:solidFill>
                  <a:schemeClr val="tx1">
                    <a:tint val="75000"/>
                  </a:schemeClr>
                </a:solidFill>
              </a:defRPr>
            </a:lvl7pPr>
            <a:lvl8pPr marL="3082366" indent="0" algn="ctr">
              <a:buNone/>
              <a:defRPr>
                <a:solidFill>
                  <a:schemeClr val="tx1">
                    <a:tint val="75000"/>
                  </a:schemeClr>
                </a:solidFill>
              </a:defRPr>
            </a:lvl8pPr>
            <a:lvl9pPr marL="3522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DC69F5-804C-416D-90AF-E2E7DC429588}" type="datetimeFigureOut">
              <a:rPr lang="en-US"/>
              <a:pPr>
                <a:defRPr/>
              </a:pPr>
              <a:t>11/5/2022</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A5E1915-A66F-4052-9ABB-9ADCF023B27A}" type="slidenum">
              <a:rPr lang="en-US"/>
              <a:pPr>
                <a:defRPr/>
              </a:pPr>
              <a:t>‹#›</a:t>
            </a:fld>
            <a:endParaRPr lang="en-US"/>
          </a:p>
        </p:txBody>
      </p:sp>
    </p:spTree>
    <p:extLst>
      <p:ext uri="{BB962C8B-B14F-4D97-AF65-F5344CB8AC3E}">
        <p14:creationId xmlns:p14="http://schemas.microsoft.com/office/powerpoint/2010/main" val="2796336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C75C2BBC-8659-4E27-8AEB-C26E2D5B7926}" type="datetimeFigureOut">
              <a:rPr lang="en-US"/>
              <a:pPr>
                <a:defRPr/>
              </a:pPr>
              <a:t>11/5/2022</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6A810FB-6C03-4098-94BD-FD53D7F7E95B}" type="slidenum">
              <a:rPr lang="en-US"/>
              <a:pPr>
                <a:defRPr/>
              </a:pPr>
              <a:t>‹#›</a:t>
            </a:fld>
            <a:endParaRPr lang="en-US"/>
          </a:p>
        </p:txBody>
      </p:sp>
    </p:spTree>
    <p:extLst>
      <p:ext uri="{BB962C8B-B14F-4D97-AF65-F5344CB8AC3E}">
        <p14:creationId xmlns:p14="http://schemas.microsoft.com/office/powerpoint/2010/main" val="683613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4"/>
            <a:ext cx="103632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900">
                <a:solidFill>
                  <a:schemeClr val="tx1">
                    <a:tint val="75000"/>
                  </a:schemeClr>
                </a:solidFill>
              </a:defRPr>
            </a:lvl1pPr>
            <a:lvl2pPr marL="440337" indent="0">
              <a:buNone/>
              <a:defRPr sz="1700">
                <a:solidFill>
                  <a:schemeClr val="tx1">
                    <a:tint val="75000"/>
                  </a:schemeClr>
                </a:solidFill>
              </a:defRPr>
            </a:lvl2pPr>
            <a:lvl3pPr marL="880677" indent="0">
              <a:buNone/>
              <a:defRPr sz="1500">
                <a:solidFill>
                  <a:schemeClr val="tx1">
                    <a:tint val="75000"/>
                  </a:schemeClr>
                </a:solidFill>
              </a:defRPr>
            </a:lvl3pPr>
            <a:lvl4pPr marL="1321014" indent="0">
              <a:buNone/>
              <a:defRPr sz="1400">
                <a:solidFill>
                  <a:schemeClr val="tx1">
                    <a:tint val="75000"/>
                  </a:schemeClr>
                </a:solidFill>
              </a:defRPr>
            </a:lvl4pPr>
            <a:lvl5pPr marL="1761352" indent="0">
              <a:buNone/>
              <a:defRPr sz="1400">
                <a:solidFill>
                  <a:schemeClr val="tx1">
                    <a:tint val="75000"/>
                  </a:schemeClr>
                </a:solidFill>
              </a:defRPr>
            </a:lvl5pPr>
            <a:lvl6pPr marL="2201690" indent="0">
              <a:buNone/>
              <a:defRPr sz="1400">
                <a:solidFill>
                  <a:schemeClr val="tx1">
                    <a:tint val="75000"/>
                  </a:schemeClr>
                </a:solidFill>
              </a:defRPr>
            </a:lvl6pPr>
            <a:lvl7pPr marL="2642029" indent="0">
              <a:buNone/>
              <a:defRPr sz="1400">
                <a:solidFill>
                  <a:schemeClr val="tx1">
                    <a:tint val="75000"/>
                  </a:schemeClr>
                </a:solidFill>
              </a:defRPr>
            </a:lvl7pPr>
            <a:lvl8pPr marL="3082366" indent="0">
              <a:buNone/>
              <a:defRPr sz="1400">
                <a:solidFill>
                  <a:schemeClr val="tx1">
                    <a:tint val="75000"/>
                  </a:schemeClr>
                </a:solidFill>
              </a:defRPr>
            </a:lvl8pPr>
            <a:lvl9pPr marL="35227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88220257-EAAE-4FDA-A2DA-7878D34B3C82}" type="datetimeFigureOut">
              <a:rPr lang="en-US"/>
              <a:pPr>
                <a:defRPr/>
              </a:pPr>
              <a:t>11/5/2022</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16C90C6-07EC-4DB9-9DE4-7F98C0DBF264}" type="slidenum">
              <a:rPr lang="en-US"/>
              <a:pPr>
                <a:defRPr/>
              </a:pPr>
              <a:t>‹#›</a:t>
            </a:fld>
            <a:endParaRPr lang="en-US"/>
          </a:p>
        </p:txBody>
      </p:sp>
    </p:spTree>
    <p:extLst>
      <p:ext uri="{BB962C8B-B14F-4D97-AF65-F5344CB8AC3E}">
        <p14:creationId xmlns:p14="http://schemas.microsoft.com/office/powerpoint/2010/main" val="96411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5"/>
            <a:ext cx="53848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AE5A45-A9EF-4B71-AA3B-368E7CF60F5B}" type="datetimeFigureOut">
              <a:rPr lang="en-US"/>
              <a:pPr>
                <a:defRPr/>
              </a:pPr>
              <a:t>11/5/2022</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7BBD5D8-38B0-45BF-B415-03A85C444B70}" type="slidenum">
              <a:rPr lang="en-US"/>
              <a:pPr>
                <a:defRPr/>
              </a:pPr>
              <a:t>‹#›</a:t>
            </a:fld>
            <a:endParaRPr lang="en-US"/>
          </a:p>
        </p:txBody>
      </p:sp>
    </p:spTree>
    <p:extLst>
      <p:ext uri="{BB962C8B-B14F-4D97-AF65-F5344CB8AC3E}">
        <p14:creationId xmlns:p14="http://schemas.microsoft.com/office/powerpoint/2010/main" val="13077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398BC75-2705-437A-942E-0B868761E7D9}" type="datetimeFigureOut">
              <a:rPr lang="en-US"/>
              <a:pPr>
                <a:defRPr/>
              </a:pPr>
              <a:t>11/5/2022</a:t>
            </a:fld>
            <a:endParaRPr lang="en-US"/>
          </a:p>
        </p:txBody>
      </p:sp>
      <p:sp>
        <p:nvSpPr>
          <p:cNvPr id="8" name="Footer Placeholder 7"/>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D692B0-1BB2-4FC5-8645-F4F067502AF0}" type="slidenum">
              <a:rPr lang="en-US"/>
              <a:pPr>
                <a:defRPr/>
              </a:pPr>
              <a:t>‹#›</a:t>
            </a:fld>
            <a:endParaRPr lang="en-US"/>
          </a:p>
        </p:txBody>
      </p:sp>
    </p:spTree>
    <p:extLst>
      <p:ext uri="{BB962C8B-B14F-4D97-AF65-F5344CB8AC3E}">
        <p14:creationId xmlns:p14="http://schemas.microsoft.com/office/powerpoint/2010/main" val="2257426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EB9FAED0-B774-4156-ACE7-405FFEB88AFF}" type="datetimeFigureOut">
              <a:rPr lang="en-US"/>
              <a:pPr>
                <a:defRPr/>
              </a:pPr>
              <a:t>11/5/2022</a:t>
            </a:fld>
            <a:endParaRPr lang="en-US"/>
          </a:p>
        </p:txBody>
      </p:sp>
      <p:sp>
        <p:nvSpPr>
          <p:cNvPr id="4" name="Footer Placeholder 3"/>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C0F3CCF8-5E48-4042-BEAB-7790248974B0}" type="slidenum">
              <a:rPr lang="en-US"/>
              <a:pPr>
                <a:defRPr/>
              </a:pPr>
              <a:t>‹#›</a:t>
            </a:fld>
            <a:endParaRPr lang="en-US"/>
          </a:p>
        </p:txBody>
      </p:sp>
    </p:spTree>
    <p:extLst>
      <p:ext uri="{BB962C8B-B14F-4D97-AF65-F5344CB8AC3E}">
        <p14:creationId xmlns:p14="http://schemas.microsoft.com/office/powerpoint/2010/main" val="26284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7DBF4F25-6ACA-4659-A486-4990F406C813}" type="datetimeFigureOut">
              <a:rPr lang="en-US"/>
              <a:pPr>
                <a:defRPr/>
              </a:pPr>
              <a:t>11/5/2022</a:t>
            </a:fld>
            <a:endParaRPr lang="en-US"/>
          </a:p>
        </p:txBody>
      </p:sp>
      <p:sp>
        <p:nvSpPr>
          <p:cNvPr id="3" name="Footer Placeholder 2"/>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68C07DD6-46AC-4D30-9202-AC3651E0EDB9}" type="slidenum">
              <a:rPr lang="en-US"/>
              <a:pPr>
                <a:defRPr/>
              </a:pPr>
              <a:t>‹#›</a:t>
            </a:fld>
            <a:endParaRPr lang="en-US"/>
          </a:p>
        </p:txBody>
      </p:sp>
    </p:spTree>
    <p:extLst>
      <p:ext uri="{BB962C8B-B14F-4D97-AF65-F5344CB8AC3E}">
        <p14:creationId xmlns:p14="http://schemas.microsoft.com/office/powerpoint/2010/main" val="10522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1"/>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3740405B-AEF9-4F3D-B628-338C8812E22C}" type="datetimeFigureOut">
              <a:rPr lang="en-US"/>
              <a:pPr>
                <a:defRPr/>
              </a:pPr>
              <a:t>11/5/2022</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6783B48-148D-46C3-A148-89BB35F68878}" type="slidenum">
              <a:rPr lang="en-US"/>
              <a:pPr>
                <a:defRPr/>
              </a:pPr>
              <a:t>‹#›</a:t>
            </a:fld>
            <a:endParaRPr lang="en-US"/>
          </a:p>
        </p:txBody>
      </p:sp>
    </p:spTree>
    <p:extLst>
      <p:ext uri="{BB962C8B-B14F-4D97-AF65-F5344CB8AC3E}">
        <p14:creationId xmlns:p14="http://schemas.microsoft.com/office/powerpoint/2010/main" val="254709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C5E879-EC19-493B-A314-3ABA66043737}" type="slidenum">
              <a:rPr lang="en-US"/>
              <a:pPr>
                <a:defRPr/>
              </a:pPr>
              <a:t>‹#›</a:t>
            </a:fld>
            <a:endParaRPr lang="en-US"/>
          </a:p>
        </p:txBody>
      </p:sp>
    </p:spTree>
    <p:extLst>
      <p:ext uri="{BB962C8B-B14F-4D97-AF65-F5344CB8AC3E}">
        <p14:creationId xmlns:p14="http://schemas.microsoft.com/office/powerpoint/2010/main" val="3816972611"/>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100"/>
            </a:lvl1pPr>
            <a:lvl2pPr marL="440337" indent="0">
              <a:buNone/>
              <a:defRPr sz="2700"/>
            </a:lvl2pPr>
            <a:lvl3pPr marL="880677" indent="0">
              <a:buNone/>
              <a:defRPr sz="2300"/>
            </a:lvl3pPr>
            <a:lvl4pPr marL="1321014" indent="0">
              <a:buNone/>
              <a:defRPr sz="1900"/>
            </a:lvl4pPr>
            <a:lvl5pPr marL="1761352" indent="0">
              <a:buNone/>
              <a:defRPr sz="1900"/>
            </a:lvl5pPr>
            <a:lvl6pPr marL="2201690" indent="0">
              <a:buNone/>
              <a:defRPr sz="1900"/>
            </a:lvl6pPr>
            <a:lvl7pPr marL="2642029" indent="0">
              <a:buNone/>
              <a:defRPr sz="1900"/>
            </a:lvl7pPr>
            <a:lvl8pPr marL="3082366" indent="0">
              <a:buNone/>
              <a:defRPr sz="1900"/>
            </a:lvl8pPr>
            <a:lvl9pPr marL="3522705" indent="0">
              <a:buNone/>
              <a:defRPr sz="1900"/>
            </a:lvl9pPr>
          </a:lstStyle>
          <a:p>
            <a:pPr lvl="0"/>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1902A2B-6A51-41BB-8B98-551B9A01993E}" type="datetimeFigureOut">
              <a:rPr lang="en-US"/>
              <a:pPr>
                <a:defRPr/>
              </a:pPr>
              <a:t>11/5/2022</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A0CE744B-A669-427D-A1D4-06B9F385BC41}" type="slidenum">
              <a:rPr lang="en-US"/>
              <a:pPr>
                <a:defRPr/>
              </a:pPr>
              <a:t>‹#›</a:t>
            </a:fld>
            <a:endParaRPr lang="en-US"/>
          </a:p>
        </p:txBody>
      </p:sp>
    </p:spTree>
    <p:extLst>
      <p:ext uri="{BB962C8B-B14F-4D97-AF65-F5344CB8AC3E}">
        <p14:creationId xmlns:p14="http://schemas.microsoft.com/office/powerpoint/2010/main" val="3873124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033E4558-10A2-4ADF-86F4-BEC89A05850E}" type="datetimeFigureOut">
              <a:rPr lang="en-US"/>
              <a:pPr>
                <a:defRPr/>
              </a:pPr>
              <a:t>11/5/2022</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7C8004-7F68-45DE-80DE-822E93968907}" type="slidenum">
              <a:rPr lang="en-US"/>
              <a:pPr>
                <a:defRPr/>
              </a:pPr>
              <a:t>‹#›</a:t>
            </a:fld>
            <a:endParaRPr lang="en-US"/>
          </a:p>
        </p:txBody>
      </p:sp>
    </p:spTree>
    <p:extLst>
      <p:ext uri="{BB962C8B-B14F-4D97-AF65-F5344CB8AC3E}">
        <p14:creationId xmlns:p14="http://schemas.microsoft.com/office/powerpoint/2010/main" val="1599592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4E1D1B0-5021-47EC-B48F-7A75DCA28F8E}" type="datetimeFigureOut">
              <a:rPr lang="en-US"/>
              <a:pPr>
                <a:defRPr/>
              </a:pPr>
              <a:t>11/5/2022</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875D2E5-2A76-409B-A22F-7FA8FC59E90B}" type="slidenum">
              <a:rPr lang="en-US"/>
              <a:pPr>
                <a:defRPr/>
              </a:pPr>
              <a:t>‹#›</a:t>
            </a:fld>
            <a:endParaRPr lang="en-US"/>
          </a:p>
        </p:txBody>
      </p:sp>
    </p:spTree>
    <p:extLst>
      <p:ext uri="{BB962C8B-B14F-4D97-AF65-F5344CB8AC3E}">
        <p14:creationId xmlns:p14="http://schemas.microsoft.com/office/powerpoint/2010/main" val="1350102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hongthanh0874.violet.vn</a:t>
            </a:r>
            <a:endParaRPr lang="en-US"/>
          </a:p>
        </p:txBody>
      </p:sp>
      <p:sp>
        <p:nvSpPr>
          <p:cNvPr id="6" name="Slide Number Placeholder 5"/>
          <p:cNvSpPr>
            <a:spLocks noGrp="1"/>
          </p:cNvSpPr>
          <p:nvPr>
            <p:ph type="sldNum" sz="quarter" idx="12"/>
          </p:nvPr>
        </p:nvSpPr>
        <p:spPr/>
        <p:txBody>
          <a:bodyPr/>
          <a:lstStyle/>
          <a:p>
            <a:pPr>
              <a:defRPr/>
            </a:pPr>
            <a:fld id="{75A4024D-B24E-4DAA-91A4-43EA2DAE3399}" type="slidenum">
              <a:rPr lang="en-US" smtClean="0"/>
              <a:pPr>
                <a:defRPr/>
              </a:pPr>
              <a:t>‹#›</a:t>
            </a:fld>
            <a:endParaRPr lang="en-US"/>
          </a:p>
        </p:txBody>
      </p:sp>
    </p:spTree>
    <p:extLst>
      <p:ext uri="{BB962C8B-B14F-4D97-AF65-F5344CB8AC3E}">
        <p14:creationId xmlns:p14="http://schemas.microsoft.com/office/powerpoint/2010/main" val="3417300978"/>
      </p:ext>
    </p:extLst>
  </p:cSld>
  <p:clrMapOvr>
    <a:masterClrMapping/>
  </p:clrMapOvr>
  <p:transition spd="slow">
    <p:wipe/>
    <p:sndAc>
      <p:endSnd/>
    </p:sndAc>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hongthanh0874.violet.vn</a:t>
            </a:r>
            <a:endParaRPr lang="en-US"/>
          </a:p>
        </p:txBody>
      </p:sp>
      <p:sp>
        <p:nvSpPr>
          <p:cNvPr id="6" name="Slide Number Placeholder 5"/>
          <p:cNvSpPr>
            <a:spLocks noGrp="1"/>
          </p:cNvSpPr>
          <p:nvPr>
            <p:ph type="sldNum" sz="quarter" idx="12"/>
          </p:nvPr>
        </p:nvSpPr>
        <p:spPr/>
        <p:txBody>
          <a:bodyPr/>
          <a:lstStyle/>
          <a:p>
            <a:pPr>
              <a:defRPr/>
            </a:pPr>
            <a:fld id="{C4EB876D-8D37-4243-918F-C49B8C3D83C5}" type="slidenum">
              <a:rPr lang="en-US" smtClean="0"/>
              <a:pPr>
                <a:defRPr/>
              </a:pPr>
              <a:t>‹#›</a:t>
            </a:fld>
            <a:endParaRPr lang="en-US"/>
          </a:p>
        </p:txBody>
      </p:sp>
    </p:spTree>
    <p:extLst>
      <p:ext uri="{BB962C8B-B14F-4D97-AF65-F5344CB8AC3E}">
        <p14:creationId xmlns:p14="http://schemas.microsoft.com/office/powerpoint/2010/main" val="792471998"/>
      </p:ext>
    </p:extLst>
  </p:cSld>
  <p:clrMapOvr>
    <a:masterClrMapping/>
  </p:clrMapOvr>
  <p:transition spd="slow">
    <p:wipe/>
    <p:sndAc>
      <p:endSnd/>
    </p:sndAc>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hongthanh0874.violet.vn</a:t>
            </a:r>
            <a:endParaRPr lang="en-US"/>
          </a:p>
        </p:txBody>
      </p:sp>
      <p:sp>
        <p:nvSpPr>
          <p:cNvPr id="6" name="Slide Number Placeholder 5"/>
          <p:cNvSpPr>
            <a:spLocks noGrp="1"/>
          </p:cNvSpPr>
          <p:nvPr>
            <p:ph type="sldNum" sz="quarter" idx="12"/>
          </p:nvPr>
        </p:nvSpPr>
        <p:spPr/>
        <p:txBody>
          <a:bodyPr/>
          <a:lstStyle/>
          <a:p>
            <a:pPr>
              <a:defRPr/>
            </a:pPr>
            <a:fld id="{20826791-594C-42C0-B248-5FED0A0CF8A4}" type="slidenum">
              <a:rPr lang="en-US" smtClean="0"/>
              <a:pPr>
                <a:defRPr/>
              </a:pPr>
              <a:t>‹#›</a:t>
            </a:fld>
            <a:endParaRPr lang="en-US"/>
          </a:p>
        </p:txBody>
      </p:sp>
    </p:spTree>
    <p:extLst>
      <p:ext uri="{BB962C8B-B14F-4D97-AF65-F5344CB8AC3E}">
        <p14:creationId xmlns:p14="http://schemas.microsoft.com/office/powerpoint/2010/main" val="1861802870"/>
      </p:ext>
    </p:extLst>
  </p:cSld>
  <p:clrMapOvr>
    <a:masterClrMapping/>
  </p:clrMapOvr>
  <p:transition spd="slow">
    <p:wipe/>
    <p:sndAc>
      <p:endSnd/>
    </p:sndAc>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hongthanh0874.violet.vn</a:t>
            </a:r>
            <a:endParaRPr lang="en-US"/>
          </a:p>
        </p:txBody>
      </p:sp>
      <p:sp>
        <p:nvSpPr>
          <p:cNvPr id="7" name="Slide Number Placeholder 6"/>
          <p:cNvSpPr>
            <a:spLocks noGrp="1"/>
          </p:cNvSpPr>
          <p:nvPr>
            <p:ph type="sldNum" sz="quarter" idx="12"/>
          </p:nvPr>
        </p:nvSpPr>
        <p:spPr/>
        <p:txBody>
          <a:bodyPr/>
          <a:lstStyle/>
          <a:p>
            <a:pPr>
              <a:defRPr/>
            </a:pPr>
            <a:fld id="{1D957783-1792-45E9-9243-D00FAD6BF1AA}" type="slidenum">
              <a:rPr lang="en-US" smtClean="0"/>
              <a:pPr>
                <a:defRPr/>
              </a:pPr>
              <a:t>‹#›</a:t>
            </a:fld>
            <a:endParaRPr lang="en-US"/>
          </a:p>
        </p:txBody>
      </p:sp>
    </p:spTree>
    <p:extLst>
      <p:ext uri="{BB962C8B-B14F-4D97-AF65-F5344CB8AC3E}">
        <p14:creationId xmlns:p14="http://schemas.microsoft.com/office/powerpoint/2010/main" val="3402441462"/>
      </p:ext>
    </p:extLst>
  </p:cSld>
  <p:clrMapOvr>
    <a:masterClrMapping/>
  </p:clrMapOvr>
  <p:transition spd="slow">
    <p:wipe/>
    <p:sndAc>
      <p:endSnd/>
    </p:sndAc>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hongthanh0874.violet.vn</a:t>
            </a:r>
            <a:endParaRPr lang="en-US"/>
          </a:p>
        </p:txBody>
      </p:sp>
      <p:sp>
        <p:nvSpPr>
          <p:cNvPr id="9" name="Slide Number Placeholder 8"/>
          <p:cNvSpPr>
            <a:spLocks noGrp="1"/>
          </p:cNvSpPr>
          <p:nvPr>
            <p:ph type="sldNum" sz="quarter" idx="12"/>
          </p:nvPr>
        </p:nvSpPr>
        <p:spPr/>
        <p:txBody>
          <a:bodyPr/>
          <a:lstStyle/>
          <a:p>
            <a:pPr>
              <a:defRPr/>
            </a:pPr>
            <a:fld id="{CA908714-5FDE-4A5C-9286-3B696222F477}" type="slidenum">
              <a:rPr lang="en-US" smtClean="0"/>
              <a:pPr>
                <a:defRPr/>
              </a:pPr>
              <a:t>‹#›</a:t>
            </a:fld>
            <a:endParaRPr lang="en-US"/>
          </a:p>
        </p:txBody>
      </p:sp>
    </p:spTree>
    <p:extLst>
      <p:ext uri="{BB962C8B-B14F-4D97-AF65-F5344CB8AC3E}">
        <p14:creationId xmlns:p14="http://schemas.microsoft.com/office/powerpoint/2010/main" val="139626219"/>
      </p:ext>
    </p:extLst>
  </p:cSld>
  <p:clrMapOvr>
    <a:masterClrMapping/>
  </p:clrMapOvr>
  <p:transition spd="slow">
    <p:wipe/>
    <p:sndAc>
      <p:endSnd/>
    </p:sndAc>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hongthanh0874.violet.vn</a:t>
            </a:r>
            <a:endParaRPr lang="en-US"/>
          </a:p>
        </p:txBody>
      </p:sp>
      <p:sp>
        <p:nvSpPr>
          <p:cNvPr id="5" name="Slide Number Placeholder 4"/>
          <p:cNvSpPr>
            <a:spLocks noGrp="1"/>
          </p:cNvSpPr>
          <p:nvPr>
            <p:ph type="sldNum" sz="quarter" idx="12"/>
          </p:nvPr>
        </p:nvSpPr>
        <p:spPr/>
        <p:txBody>
          <a:bodyPr/>
          <a:lstStyle/>
          <a:p>
            <a:pPr>
              <a:defRPr/>
            </a:pPr>
            <a:fld id="{5B919F7A-B8A1-4D5B-A90C-363544EEC994}" type="slidenum">
              <a:rPr lang="en-US" smtClean="0"/>
              <a:pPr>
                <a:defRPr/>
              </a:pPr>
              <a:t>‹#›</a:t>
            </a:fld>
            <a:endParaRPr lang="en-US"/>
          </a:p>
        </p:txBody>
      </p:sp>
    </p:spTree>
    <p:extLst>
      <p:ext uri="{BB962C8B-B14F-4D97-AF65-F5344CB8AC3E}">
        <p14:creationId xmlns:p14="http://schemas.microsoft.com/office/powerpoint/2010/main" val="695114869"/>
      </p:ext>
    </p:extLst>
  </p:cSld>
  <p:clrMapOvr>
    <a:masterClrMapping/>
  </p:clrMapOvr>
  <p:transition spd="slow">
    <p:wipe/>
    <p:sndAc>
      <p:endSnd/>
    </p:sndAc>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hongthanh0874.violet.vn</a:t>
            </a:r>
            <a:endParaRPr lang="en-US"/>
          </a:p>
        </p:txBody>
      </p:sp>
      <p:sp>
        <p:nvSpPr>
          <p:cNvPr id="4" name="Slide Number Placeholder 3"/>
          <p:cNvSpPr>
            <a:spLocks noGrp="1"/>
          </p:cNvSpPr>
          <p:nvPr>
            <p:ph type="sldNum" sz="quarter" idx="12"/>
          </p:nvPr>
        </p:nvSpPr>
        <p:spPr/>
        <p:txBody>
          <a:bodyPr/>
          <a:lstStyle/>
          <a:p>
            <a:pPr>
              <a:defRPr/>
            </a:pPr>
            <a:fld id="{F6C61B2A-254A-411E-9E6F-CD4F335C1477}" type="slidenum">
              <a:rPr lang="en-US" smtClean="0"/>
              <a:pPr>
                <a:defRPr/>
              </a:pPr>
              <a:t>‹#›</a:t>
            </a:fld>
            <a:endParaRPr lang="en-US"/>
          </a:p>
        </p:txBody>
      </p:sp>
    </p:spTree>
    <p:extLst>
      <p:ext uri="{BB962C8B-B14F-4D97-AF65-F5344CB8AC3E}">
        <p14:creationId xmlns:p14="http://schemas.microsoft.com/office/powerpoint/2010/main" val="1041096469"/>
      </p:ext>
    </p:extLst>
  </p:cSld>
  <p:clrMapOvr>
    <a:masterClrMapping/>
  </p:clrMapOvr>
  <p:transition spd="slow">
    <p:wipe/>
    <p:sndAc>
      <p:end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880" indent="0">
              <a:buNone/>
              <a:defRPr sz="1800"/>
            </a:lvl2pPr>
            <a:lvl3pPr marL="913761" indent="0">
              <a:buNone/>
              <a:defRPr sz="1600"/>
            </a:lvl3pPr>
            <a:lvl4pPr marL="1370643" indent="0">
              <a:buNone/>
              <a:defRPr sz="1400"/>
            </a:lvl4pPr>
            <a:lvl5pPr marL="1827524" indent="0">
              <a:buNone/>
              <a:defRPr sz="1400"/>
            </a:lvl5pPr>
            <a:lvl6pPr marL="2284402" indent="0">
              <a:buNone/>
              <a:defRPr sz="1400"/>
            </a:lvl6pPr>
            <a:lvl7pPr marL="2741282" indent="0">
              <a:buNone/>
              <a:defRPr sz="1400"/>
            </a:lvl7pPr>
            <a:lvl8pPr marL="3198160" indent="0">
              <a:buNone/>
              <a:defRPr sz="1400"/>
            </a:lvl8pPr>
            <a:lvl9pPr marL="365504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955785-60BA-48C0-9F6A-BBC29B8914D7}" type="slidenum">
              <a:rPr lang="en-US"/>
              <a:pPr>
                <a:defRPr/>
              </a:pPr>
              <a:t>‹#›</a:t>
            </a:fld>
            <a:endParaRPr lang="en-US"/>
          </a:p>
        </p:txBody>
      </p:sp>
    </p:spTree>
    <p:extLst>
      <p:ext uri="{BB962C8B-B14F-4D97-AF65-F5344CB8AC3E}">
        <p14:creationId xmlns:p14="http://schemas.microsoft.com/office/powerpoint/2010/main" val="3340629095"/>
      </p:ext>
    </p:extLst>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hongthanh0874.violet.vn</a:t>
            </a:r>
            <a:endParaRPr lang="en-US"/>
          </a:p>
        </p:txBody>
      </p:sp>
      <p:sp>
        <p:nvSpPr>
          <p:cNvPr id="7" name="Slide Number Placeholder 6"/>
          <p:cNvSpPr>
            <a:spLocks noGrp="1"/>
          </p:cNvSpPr>
          <p:nvPr>
            <p:ph type="sldNum" sz="quarter" idx="12"/>
          </p:nvPr>
        </p:nvSpPr>
        <p:spPr/>
        <p:txBody>
          <a:bodyPr/>
          <a:lstStyle/>
          <a:p>
            <a:pPr>
              <a:defRPr/>
            </a:pPr>
            <a:fld id="{58F55365-C959-4BC3-9F29-318972EA64AC}" type="slidenum">
              <a:rPr lang="en-US" smtClean="0"/>
              <a:pPr>
                <a:defRPr/>
              </a:pPr>
              <a:t>‹#›</a:t>
            </a:fld>
            <a:endParaRPr lang="en-US"/>
          </a:p>
        </p:txBody>
      </p:sp>
    </p:spTree>
    <p:extLst>
      <p:ext uri="{BB962C8B-B14F-4D97-AF65-F5344CB8AC3E}">
        <p14:creationId xmlns:p14="http://schemas.microsoft.com/office/powerpoint/2010/main" val="3417474174"/>
      </p:ext>
    </p:extLst>
  </p:cSld>
  <p:clrMapOvr>
    <a:masterClrMapping/>
  </p:clrMapOvr>
  <p:transition spd="slow">
    <p:wipe/>
    <p:sndAc>
      <p:endSnd/>
    </p:sndAc>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hongthanh0874.violet.vn</a:t>
            </a:r>
            <a:endParaRPr lang="en-US"/>
          </a:p>
        </p:txBody>
      </p:sp>
      <p:sp>
        <p:nvSpPr>
          <p:cNvPr id="7" name="Slide Number Placeholder 6"/>
          <p:cNvSpPr>
            <a:spLocks noGrp="1"/>
          </p:cNvSpPr>
          <p:nvPr>
            <p:ph type="sldNum" sz="quarter" idx="12"/>
          </p:nvPr>
        </p:nvSpPr>
        <p:spPr/>
        <p:txBody>
          <a:bodyPr/>
          <a:lstStyle/>
          <a:p>
            <a:pPr>
              <a:defRPr/>
            </a:pPr>
            <a:fld id="{54D14076-5FE8-40F7-82F5-CCC6B1B2F0F9}" type="slidenum">
              <a:rPr lang="en-US" smtClean="0"/>
              <a:pPr>
                <a:defRPr/>
              </a:pPr>
              <a:t>‹#›</a:t>
            </a:fld>
            <a:endParaRPr lang="en-US"/>
          </a:p>
        </p:txBody>
      </p:sp>
    </p:spTree>
    <p:extLst>
      <p:ext uri="{BB962C8B-B14F-4D97-AF65-F5344CB8AC3E}">
        <p14:creationId xmlns:p14="http://schemas.microsoft.com/office/powerpoint/2010/main" val="2591807404"/>
      </p:ext>
    </p:extLst>
  </p:cSld>
  <p:clrMapOvr>
    <a:masterClrMapping/>
  </p:clrMapOvr>
  <p:transition spd="slow">
    <p:wipe/>
    <p:sndAc>
      <p:end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hongthanh0874.violet.vn</a:t>
            </a:r>
            <a:endParaRPr lang="en-US"/>
          </a:p>
        </p:txBody>
      </p:sp>
      <p:sp>
        <p:nvSpPr>
          <p:cNvPr id="6" name="Slide Number Placeholder 5"/>
          <p:cNvSpPr>
            <a:spLocks noGrp="1"/>
          </p:cNvSpPr>
          <p:nvPr>
            <p:ph type="sldNum" sz="quarter" idx="12"/>
          </p:nvPr>
        </p:nvSpPr>
        <p:spPr/>
        <p:txBody>
          <a:bodyPr/>
          <a:lstStyle/>
          <a:p>
            <a:pPr>
              <a:defRPr/>
            </a:pPr>
            <a:fld id="{3705DD95-E93D-4A0B-8916-64EBD47AE260}" type="slidenum">
              <a:rPr lang="en-US" smtClean="0"/>
              <a:pPr>
                <a:defRPr/>
              </a:pPr>
              <a:t>‹#›</a:t>
            </a:fld>
            <a:endParaRPr lang="en-US"/>
          </a:p>
        </p:txBody>
      </p:sp>
    </p:spTree>
    <p:extLst>
      <p:ext uri="{BB962C8B-B14F-4D97-AF65-F5344CB8AC3E}">
        <p14:creationId xmlns:p14="http://schemas.microsoft.com/office/powerpoint/2010/main" val="1211613132"/>
      </p:ext>
    </p:extLst>
  </p:cSld>
  <p:clrMapOvr>
    <a:masterClrMapping/>
  </p:clrMapOvr>
  <p:transition spd="slow">
    <p:wipe/>
    <p:sndAc>
      <p:endSnd/>
    </p:sndAc>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hongthanh0874.violet.vn</a:t>
            </a:r>
            <a:endParaRPr lang="en-US"/>
          </a:p>
        </p:txBody>
      </p:sp>
      <p:sp>
        <p:nvSpPr>
          <p:cNvPr id="6" name="Slide Number Placeholder 5"/>
          <p:cNvSpPr>
            <a:spLocks noGrp="1"/>
          </p:cNvSpPr>
          <p:nvPr>
            <p:ph type="sldNum" sz="quarter" idx="12"/>
          </p:nvPr>
        </p:nvSpPr>
        <p:spPr/>
        <p:txBody>
          <a:bodyPr/>
          <a:lstStyle/>
          <a:p>
            <a:pPr>
              <a:defRPr/>
            </a:pPr>
            <a:fld id="{C2F52DDD-2757-4BD2-AD3D-3C331537FCB3}" type="slidenum">
              <a:rPr lang="en-US" smtClean="0"/>
              <a:pPr>
                <a:defRPr/>
              </a:pPr>
              <a:t>‹#›</a:t>
            </a:fld>
            <a:endParaRPr lang="en-US"/>
          </a:p>
        </p:txBody>
      </p:sp>
    </p:spTree>
    <p:extLst>
      <p:ext uri="{BB962C8B-B14F-4D97-AF65-F5344CB8AC3E}">
        <p14:creationId xmlns:p14="http://schemas.microsoft.com/office/powerpoint/2010/main" val="3720551910"/>
      </p:ext>
    </p:extLst>
  </p:cSld>
  <p:clrMapOvr>
    <a:masterClrMapping/>
  </p:clrMapOvr>
  <p:transition spd="slow">
    <p:wipe/>
    <p:sndAc>
      <p:endSnd/>
    </p:sndAc>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4"/>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07A8046F-BDD2-4645-BF54-5835659A0C59}" type="slidenum">
              <a:rPr lang="en-US"/>
              <a:pPr>
                <a:defRPr/>
              </a:pPr>
              <a:t>‹#›</a:t>
            </a:fld>
            <a:endParaRPr lang="en-US"/>
          </a:p>
        </p:txBody>
      </p:sp>
    </p:spTree>
    <p:extLst>
      <p:ext uri="{BB962C8B-B14F-4D97-AF65-F5344CB8AC3E}">
        <p14:creationId xmlns:p14="http://schemas.microsoft.com/office/powerpoint/2010/main" val="3009505515"/>
      </p:ext>
    </p:extLst>
  </p:cSld>
  <p:clrMapOvr>
    <a:masterClrMapping/>
  </p:clrMapOvr>
  <p:transition spd="slow">
    <p:wipe/>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A1EB70E-7840-4CB8-BB62-83273E7DEE21}" type="slidenum">
              <a:rPr lang="en-US"/>
              <a:pPr>
                <a:defRPr/>
              </a:pPr>
              <a:t>‹#›</a:t>
            </a:fld>
            <a:endParaRPr lang="en-US"/>
          </a:p>
        </p:txBody>
      </p:sp>
    </p:spTree>
    <p:extLst>
      <p:ext uri="{BB962C8B-B14F-4D97-AF65-F5344CB8AC3E}">
        <p14:creationId xmlns:p14="http://schemas.microsoft.com/office/powerpoint/2010/main" val="2890780682"/>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F47471D-F708-404D-B189-0BB3BCEE5240}" type="slidenum">
              <a:rPr lang="en-US"/>
              <a:pPr>
                <a:defRPr/>
              </a:pPr>
              <a:t>‹#›</a:t>
            </a:fld>
            <a:endParaRPr lang="en-US"/>
          </a:p>
        </p:txBody>
      </p:sp>
    </p:spTree>
    <p:extLst>
      <p:ext uri="{BB962C8B-B14F-4D97-AF65-F5344CB8AC3E}">
        <p14:creationId xmlns:p14="http://schemas.microsoft.com/office/powerpoint/2010/main" val="106356760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D98F4EA-8E63-4DE6-9A96-151092D6F800}" type="slidenum">
              <a:rPr lang="en-US"/>
              <a:pPr>
                <a:defRPr/>
              </a:pPr>
              <a:t>‹#›</a:t>
            </a:fld>
            <a:endParaRPr lang="en-US"/>
          </a:p>
        </p:txBody>
      </p:sp>
    </p:spTree>
    <p:extLst>
      <p:ext uri="{BB962C8B-B14F-4D97-AF65-F5344CB8AC3E}">
        <p14:creationId xmlns:p14="http://schemas.microsoft.com/office/powerpoint/2010/main" val="1157148263"/>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3CF65DF-11AF-47D1-A948-FAC3F02B077B}" type="slidenum">
              <a:rPr lang="en-US"/>
              <a:pPr>
                <a:defRPr/>
              </a:pPr>
              <a:t>‹#›</a:t>
            </a:fld>
            <a:endParaRPr lang="en-US"/>
          </a:p>
        </p:txBody>
      </p:sp>
    </p:spTree>
    <p:extLst>
      <p:ext uri="{BB962C8B-B14F-4D97-AF65-F5344CB8AC3E}">
        <p14:creationId xmlns:p14="http://schemas.microsoft.com/office/powerpoint/2010/main" val="725709495"/>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7" y="1435103"/>
            <a:ext cx="4011084" cy="4691063"/>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4ED2190-77E9-4074-A57D-B8B4A3CB5D8F}" type="slidenum">
              <a:rPr lang="en-US"/>
              <a:pPr>
                <a:defRPr/>
              </a:pPr>
              <a:t>‹#›</a:t>
            </a:fld>
            <a:endParaRPr lang="en-US"/>
          </a:p>
        </p:txBody>
      </p:sp>
    </p:spTree>
    <p:extLst>
      <p:ext uri="{BB962C8B-B14F-4D97-AF65-F5344CB8AC3E}">
        <p14:creationId xmlns:p14="http://schemas.microsoft.com/office/powerpoint/2010/main" val="1781646343"/>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80" indent="0">
              <a:buNone/>
              <a:defRPr sz="2800"/>
            </a:lvl2pPr>
            <a:lvl3pPr marL="913761" indent="0">
              <a:buNone/>
              <a:defRPr sz="2400"/>
            </a:lvl3pPr>
            <a:lvl4pPr marL="1370643" indent="0">
              <a:buNone/>
              <a:defRPr sz="2000"/>
            </a:lvl4pPr>
            <a:lvl5pPr marL="1827524" indent="0">
              <a:buNone/>
              <a:defRPr sz="2000"/>
            </a:lvl5pPr>
            <a:lvl6pPr marL="2284402" indent="0">
              <a:buNone/>
              <a:defRPr sz="2000"/>
            </a:lvl6pPr>
            <a:lvl7pPr marL="2741282" indent="0">
              <a:buNone/>
              <a:defRPr sz="2000"/>
            </a:lvl7pPr>
            <a:lvl8pPr marL="3198160" indent="0">
              <a:buNone/>
              <a:defRPr sz="2000"/>
            </a:lvl8pPr>
            <a:lvl9pPr marL="3655047"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97B70B4-0573-4AE8-8CEC-50C60FBA4DCC}" type="slidenum">
              <a:rPr lang="en-US"/>
              <a:pPr>
                <a:defRPr/>
              </a:pPr>
              <a:t>‹#›</a:t>
            </a:fld>
            <a:endParaRPr lang="en-US"/>
          </a:p>
        </p:txBody>
      </p:sp>
    </p:spTree>
    <p:extLst>
      <p:ext uri="{BB962C8B-B14F-4D97-AF65-F5344CB8AC3E}">
        <p14:creationId xmlns:p14="http://schemas.microsoft.com/office/powerpoint/2010/main" val="3954385332"/>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ct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r" eaLnBrk="1" hangingPunct="1">
              <a:defRPr sz="1400" b="0">
                <a:solidFill>
                  <a:srgbClr val="000000"/>
                </a:solidFill>
                <a:latin typeface="+mn-lt"/>
              </a:defRPr>
            </a:lvl1pPr>
          </a:lstStyle>
          <a:p>
            <a:pPr defTabSz="639856" fontAlgn="base">
              <a:spcBef>
                <a:spcPct val="0"/>
              </a:spcBef>
              <a:spcAft>
                <a:spcPct val="0"/>
              </a:spcAft>
              <a:defRPr/>
            </a:pPr>
            <a:fld id="{FB1CE940-62C0-41B2-A6AC-2CDB04F56495}" type="slidenum">
              <a:rPr lang="en-US" smtClean="0"/>
              <a:pPr defTabSz="639856" fontAlgn="base">
                <a:spcBef>
                  <a:spcPct val="0"/>
                </a:spcBef>
                <a:spcAft>
                  <a:spcPct val="0"/>
                </a:spcAft>
                <a:defRPr/>
              </a:pPr>
              <a:t>‹#›</a:t>
            </a:fld>
            <a:endParaRPr lang="en-US"/>
          </a:p>
        </p:txBody>
      </p:sp>
    </p:spTree>
    <p:extLst>
      <p:ext uri="{BB962C8B-B14F-4D97-AF65-F5344CB8AC3E}">
        <p14:creationId xmlns:p14="http://schemas.microsoft.com/office/powerpoint/2010/main" val="24601986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80" algn="ctr" rtl="0" fontAlgn="base">
        <a:spcBef>
          <a:spcPct val="0"/>
        </a:spcBef>
        <a:spcAft>
          <a:spcPct val="0"/>
        </a:spcAft>
        <a:defRPr sz="4400">
          <a:solidFill>
            <a:schemeClr val="tx2"/>
          </a:solidFill>
          <a:latin typeface="Arial" charset="0"/>
        </a:defRPr>
      </a:lvl6pPr>
      <a:lvl7pPr marL="913761" algn="ctr" rtl="0" fontAlgn="base">
        <a:spcBef>
          <a:spcPct val="0"/>
        </a:spcBef>
        <a:spcAft>
          <a:spcPct val="0"/>
        </a:spcAft>
        <a:defRPr sz="4400">
          <a:solidFill>
            <a:schemeClr val="tx2"/>
          </a:solidFill>
          <a:latin typeface="Arial" charset="0"/>
        </a:defRPr>
      </a:lvl7pPr>
      <a:lvl8pPr marL="1370643" algn="ctr" rtl="0" fontAlgn="base">
        <a:spcBef>
          <a:spcPct val="0"/>
        </a:spcBef>
        <a:spcAft>
          <a:spcPct val="0"/>
        </a:spcAft>
        <a:defRPr sz="4400">
          <a:solidFill>
            <a:schemeClr val="tx2"/>
          </a:solidFill>
          <a:latin typeface="Arial" charset="0"/>
        </a:defRPr>
      </a:lvl8pPr>
      <a:lvl9pPr marL="1827524" algn="ctr" rtl="0" fontAlgn="base">
        <a:spcBef>
          <a:spcPct val="0"/>
        </a:spcBef>
        <a:spcAft>
          <a:spcPct val="0"/>
        </a:spcAft>
        <a:defRPr sz="4400">
          <a:solidFill>
            <a:schemeClr val="tx2"/>
          </a:solidFill>
          <a:latin typeface="Arial" charset="0"/>
        </a:defRPr>
      </a:lvl9pPr>
    </p:titleStyle>
    <p:bodyStyle>
      <a:lvl1pPr marL="341143" indent="-341143" algn="l" rtl="0" eaLnBrk="0" fontAlgn="base" hangingPunct="0">
        <a:spcBef>
          <a:spcPct val="20000"/>
        </a:spcBef>
        <a:spcAft>
          <a:spcPct val="0"/>
        </a:spcAft>
        <a:buChar char="•"/>
        <a:defRPr sz="3200">
          <a:solidFill>
            <a:schemeClr val="tx1"/>
          </a:solidFill>
          <a:latin typeface="+mn-lt"/>
          <a:ea typeface="+mn-ea"/>
          <a:cs typeface="+mn-cs"/>
        </a:defRPr>
      </a:lvl1pPr>
      <a:lvl2pPr marL="740993" indent="-284023" algn="l" rtl="0" eaLnBrk="0" fontAlgn="base" hangingPunct="0">
        <a:spcBef>
          <a:spcPct val="20000"/>
        </a:spcBef>
        <a:spcAft>
          <a:spcPct val="0"/>
        </a:spcAft>
        <a:buChar char="–"/>
        <a:defRPr sz="2800">
          <a:solidFill>
            <a:schemeClr val="tx1"/>
          </a:solidFill>
          <a:latin typeface="+mn-lt"/>
        </a:defRPr>
      </a:lvl2pPr>
      <a:lvl3pPr marL="1140843" indent="-226901" algn="l" rtl="0" eaLnBrk="0" fontAlgn="base" hangingPunct="0">
        <a:spcBef>
          <a:spcPct val="20000"/>
        </a:spcBef>
        <a:spcAft>
          <a:spcPct val="0"/>
        </a:spcAft>
        <a:buChar char="•"/>
        <a:defRPr sz="2400">
          <a:solidFill>
            <a:schemeClr val="tx1"/>
          </a:solidFill>
          <a:latin typeface="+mn-lt"/>
        </a:defRPr>
      </a:lvl3pPr>
      <a:lvl4pPr marL="1597813" indent="-226901" algn="l" rtl="0" eaLnBrk="0" fontAlgn="base" hangingPunct="0">
        <a:spcBef>
          <a:spcPct val="20000"/>
        </a:spcBef>
        <a:spcAft>
          <a:spcPct val="0"/>
        </a:spcAft>
        <a:buChar char="–"/>
        <a:defRPr sz="2000">
          <a:solidFill>
            <a:schemeClr val="tx1"/>
          </a:solidFill>
          <a:latin typeface="+mn-lt"/>
        </a:defRPr>
      </a:lvl4pPr>
      <a:lvl5pPr marL="2054786" indent="-226901" algn="l" rtl="0" eaLnBrk="0" fontAlgn="base" hangingPunct="0">
        <a:spcBef>
          <a:spcPct val="20000"/>
        </a:spcBef>
        <a:spcAft>
          <a:spcPct val="0"/>
        </a:spcAft>
        <a:buChar char="»"/>
        <a:defRPr sz="2000">
          <a:solidFill>
            <a:schemeClr val="tx1"/>
          </a:solidFill>
          <a:latin typeface="+mn-lt"/>
        </a:defRPr>
      </a:lvl5pPr>
      <a:lvl6pPr marL="2512838" indent="-228439" algn="l" rtl="0" fontAlgn="base">
        <a:spcBef>
          <a:spcPct val="20000"/>
        </a:spcBef>
        <a:spcAft>
          <a:spcPct val="0"/>
        </a:spcAft>
        <a:buChar char="»"/>
        <a:defRPr sz="2000">
          <a:solidFill>
            <a:schemeClr val="tx1"/>
          </a:solidFill>
          <a:latin typeface="+mn-lt"/>
        </a:defRPr>
      </a:lvl6pPr>
      <a:lvl7pPr marL="2969719" indent="-228439" algn="l" rtl="0" fontAlgn="base">
        <a:spcBef>
          <a:spcPct val="20000"/>
        </a:spcBef>
        <a:spcAft>
          <a:spcPct val="0"/>
        </a:spcAft>
        <a:buChar char="»"/>
        <a:defRPr sz="2000">
          <a:solidFill>
            <a:schemeClr val="tx1"/>
          </a:solidFill>
          <a:latin typeface="+mn-lt"/>
        </a:defRPr>
      </a:lvl7pPr>
      <a:lvl8pPr marL="3426602" indent="-228439" algn="l" rtl="0" fontAlgn="base">
        <a:spcBef>
          <a:spcPct val="20000"/>
        </a:spcBef>
        <a:spcAft>
          <a:spcPct val="0"/>
        </a:spcAft>
        <a:buChar char="»"/>
        <a:defRPr sz="2000">
          <a:solidFill>
            <a:schemeClr val="tx1"/>
          </a:solidFill>
          <a:latin typeface="+mn-lt"/>
        </a:defRPr>
      </a:lvl8pPr>
      <a:lvl9pPr marL="3883482" indent="-22843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1" rtl="0" eaLnBrk="1" latinLnBrk="0" hangingPunct="1">
        <a:defRPr sz="1800" kern="1200">
          <a:solidFill>
            <a:schemeClr val="tx1"/>
          </a:solidFill>
          <a:latin typeface="+mn-lt"/>
          <a:ea typeface="+mn-ea"/>
          <a:cs typeface="+mn-cs"/>
        </a:defRPr>
      </a:lvl1pPr>
      <a:lvl2pPr marL="456880" algn="l" defTabSz="913761" rtl="0" eaLnBrk="1" latinLnBrk="0" hangingPunct="1">
        <a:defRPr sz="1800" kern="1200">
          <a:solidFill>
            <a:schemeClr val="tx1"/>
          </a:solidFill>
          <a:latin typeface="+mn-lt"/>
          <a:ea typeface="+mn-ea"/>
          <a:cs typeface="+mn-cs"/>
        </a:defRPr>
      </a:lvl2pPr>
      <a:lvl3pPr marL="913761" algn="l" defTabSz="913761" rtl="0" eaLnBrk="1" latinLnBrk="0" hangingPunct="1">
        <a:defRPr sz="1800" kern="1200">
          <a:solidFill>
            <a:schemeClr val="tx1"/>
          </a:solidFill>
          <a:latin typeface="+mn-lt"/>
          <a:ea typeface="+mn-ea"/>
          <a:cs typeface="+mn-cs"/>
        </a:defRPr>
      </a:lvl3pPr>
      <a:lvl4pPr marL="1370643" algn="l" defTabSz="913761" rtl="0" eaLnBrk="1" latinLnBrk="0" hangingPunct="1">
        <a:defRPr sz="1800" kern="1200">
          <a:solidFill>
            <a:schemeClr val="tx1"/>
          </a:solidFill>
          <a:latin typeface="+mn-lt"/>
          <a:ea typeface="+mn-ea"/>
          <a:cs typeface="+mn-cs"/>
        </a:defRPr>
      </a:lvl4pPr>
      <a:lvl5pPr marL="1827524" algn="l" defTabSz="913761" rtl="0" eaLnBrk="1" latinLnBrk="0" hangingPunct="1">
        <a:defRPr sz="1800" kern="1200">
          <a:solidFill>
            <a:schemeClr val="tx1"/>
          </a:solidFill>
          <a:latin typeface="+mn-lt"/>
          <a:ea typeface="+mn-ea"/>
          <a:cs typeface="+mn-cs"/>
        </a:defRPr>
      </a:lvl5pPr>
      <a:lvl6pPr marL="2284402" algn="l" defTabSz="913761" rtl="0" eaLnBrk="1" latinLnBrk="0" hangingPunct="1">
        <a:defRPr sz="1800" kern="1200">
          <a:solidFill>
            <a:schemeClr val="tx1"/>
          </a:solidFill>
          <a:latin typeface="+mn-lt"/>
          <a:ea typeface="+mn-ea"/>
          <a:cs typeface="+mn-cs"/>
        </a:defRPr>
      </a:lvl6pPr>
      <a:lvl7pPr marL="2741282" algn="l" defTabSz="913761" rtl="0" eaLnBrk="1" latinLnBrk="0" hangingPunct="1">
        <a:defRPr sz="1800" kern="1200">
          <a:solidFill>
            <a:schemeClr val="tx1"/>
          </a:solidFill>
          <a:latin typeface="+mn-lt"/>
          <a:ea typeface="+mn-ea"/>
          <a:cs typeface="+mn-cs"/>
        </a:defRPr>
      </a:lvl7pPr>
      <a:lvl8pPr marL="3198160" algn="l" defTabSz="913761" rtl="0" eaLnBrk="1" latinLnBrk="0" hangingPunct="1">
        <a:defRPr sz="1800" kern="1200">
          <a:solidFill>
            <a:schemeClr val="tx1"/>
          </a:solidFill>
          <a:latin typeface="+mn-lt"/>
          <a:ea typeface="+mn-ea"/>
          <a:cs typeface="+mn-cs"/>
        </a:defRPr>
      </a:lvl8pPr>
      <a:lvl9pPr marL="3655047" algn="l" defTabSz="91376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66" tIns="44035" rIns="88066" bIns="44035"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66" tIns="44035" rIns="88066" bIns="440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88066" tIns="44035" rIns="88066" bIns="44035" rtlCol="0" anchor="ctr"/>
          <a:lstStyle>
            <a:lvl1pPr algn="l" defTabSz="783670" eaLnBrk="1" fontAlgn="auto" hangingPunct="1">
              <a:spcBef>
                <a:spcPts val="0"/>
              </a:spcBef>
              <a:spcAft>
                <a:spcPts val="0"/>
              </a:spcAft>
              <a:defRPr sz="1100" smtClean="0">
                <a:solidFill>
                  <a:prstClr val="black">
                    <a:tint val="75000"/>
                  </a:prstClr>
                </a:solidFill>
                <a:latin typeface="Calibri"/>
              </a:defRPr>
            </a:lvl1pPr>
          </a:lstStyle>
          <a:p>
            <a:pPr>
              <a:defRPr/>
            </a:pPr>
            <a:fld id="{19185BEE-83AD-461B-880E-1900F3B25551}" type="datetimeFigureOut">
              <a:rPr lang="en-US"/>
              <a:pPr>
                <a:defRPr/>
              </a:pPr>
              <a:t>11/5/2022</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88066" tIns="44035" rIns="88066" bIns="44035" rtlCol="0" anchor="ctr"/>
          <a:lstStyle>
            <a:lvl1pPr algn="ctr" defTabSz="783670" eaLnBrk="1" fontAlgn="auto" hangingPunct="1">
              <a:spcBef>
                <a:spcPts val="0"/>
              </a:spcBef>
              <a:spcAft>
                <a:spcPts val="0"/>
              </a:spcAft>
              <a:defRPr sz="11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88066" tIns="44035" rIns="88066" bIns="44035" rtlCol="0" anchor="ctr"/>
          <a:lstStyle>
            <a:lvl1pPr algn="r" defTabSz="783670" eaLnBrk="1" fontAlgn="auto" hangingPunct="1">
              <a:spcBef>
                <a:spcPts val="0"/>
              </a:spcBef>
              <a:spcAft>
                <a:spcPts val="0"/>
              </a:spcAft>
              <a:defRPr sz="1100" smtClean="0">
                <a:solidFill>
                  <a:prstClr val="black">
                    <a:tint val="75000"/>
                  </a:prstClr>
                </a:solidFill>
                <a:latin typeface="Calibri"/>
              </a:defRPr>
            </a:lvl1pPr>
          </a:lstStyle>
          <a:p>
            <a:pPr>
              <a:defRPr/>
            </a:pPr>
            <a:fld id="{23EF241F-3AF4-4400-A4EC-6984C391FFB0}" type="slidenum">
              <a:rPr lang="en-US"/>
              <a:pPr>
                <a:defRPr/>
              </a:pPr>
              <a:t>‹#›</a:t>
            </a:fld>
            <a:endParaRPr lang="en-US"/>
          </a:p>
        </p:txBody>
      </p:sp>
    </p:spTree>
    <p:extLst>
      <p:ext uri="{BB962C8B-B14F-4D97-AF65-F5344CB8AC3E}">
        <p14:creationId xmlns:p14="http://schemas.microsoft.com/office/powerpoint/2010/main" val="407506488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879211" rtl="0" fontAlgn="base">
        <a:spcBef>
          <a:spcPct val="0"/>
        </a:spcBef>
        <a:spcAft>
          <a:spcPct val="0"/>
        </a:spcAft>
        <a:defRPr sz="4200" kern="1200">
          <a:solidFill>
            <a:schemeClr val="tx1"/>
          </a:solidFill>
          <a:latin typeface="+mj-lt"/>
          <a:ea typeface="+mj-ea"/>
          <a:cs typeface="+mj-cs"/>
        </a:defRPr>
      </a:lvl1pPr>
      <a:lvl2pPr algn="ctr" defTabSz="879211" rtl="0" fontAlgn="base">
        <a:spcBef>
          <a:spcPct val="0"/>
        </a:spcBef>
        <a:spcAft>
          <a:spcPct val="0"/>
        </a:spcAft>
        <a:defRPr sz="4200">
          <a:solidFill>
            <a:schemeClr val="tx1"/>
          </a:solidFill>
          <a:latin typeface="Calibri" pitchFamily="34" charset="0"/>
        </a:defRPr>
      </a:lvl2pPr>
      <a:lvl3pPr algn="ctr" defTabSz="879211" rtl="0" fontAlgn="base">
        <a:spcBef>
          <a:spcPct val="0"/>
        </a:spcBef>
        <a:spcAft>
          <a:spcPct val="0"/>
        </a:spcAft>
        <a:defRPr sz="4200">
          <a:solidFill>
            <a:schemeClr val="tx1"/>
          </a:solidFill>
          <a:latin typeface="Calibri" pitchFamily="34" charset="0"/>
        </a:defRPr>
      </a:lvl3pPr>
      <a:lvl4pPr algn="ctr" defTabSz="879211" rtl="0" fontAlgn="base">
        <a:spcBef>
          <a:spcPct val="0"/>
        </a:spcBef>
        <a:spcAft>
          <a:spcPct val="0"/>
        </a:spcAft>
        <a:defRPr sz="4200">
          <a:solidFill>
            <a:schemeClr val="tx1"/>
          </a:solidFill>
          <a:latin typeface="Calibri" pitchFamily="34" charset="0"/>
        </a:defRPr>
      </a:lvl4pPr>
      <a:lvl5pPr algn="ctr" defTabSz="879211" rtl="0" fontAlgn="base">
        <a:spcBef>
          <a:spcPct val="0"/>
        </a:spcBef>
        <a:spcAft>
          <a:spcPct val="0"/>
        </a:spcAft>
        <a:defRPr sz="4200">
          <a:solidFill>
            <a:schemeClr val="tx1"/>
          </a:solidFill>
          <a:latin typeface="Calibri" pitchFamily="34" charset="0"/>
        </a:defRPr>
      </a:lvl5pPr>
      <a:lvl6pPr marL="457062" algn="ctr" defTabSz="879211" rtl="0" fontAlgn="base">
        <a:spcBef>
          <a:spcPct val="0"/>
        </a:spcBef>
        <a:spcAft>
          <a:spcPct val="0"/>
        </a:spcAft>
        <a:defRPr sz="4200">
          <a:solidFill>
            <a:schemeClr val="tx1"/>
          </a:solidFill>
          <a:latin typeface="Calibri" pitchFamily="34" charset="0"/>
        </a:defRPr>
      </a:lvl6pPr>
      <a:lvl7pPr marL="914127" algn="ctr" defTabSz="879211" rtl="0" fontAlgn="base">
        <a:spcBef>
          <a:spcPct val="0"/>
        </a:spcBef>
        <a:spcAft>
          <a:spcPct val="0"/>
        </a:spcAft>
        <a:defRPr sz="4200">
          <a:solidFill>
            <a:schemeClr val="tx1"/>
          </a:solidFill>
          <a:latin typeface="Calibri" pitchFamily="34" charset="0"/>
        </a:defRPr>
      </a:lvl7pPr>
      <a:lvl8pPr marL="1371190" algn="ctr" defTabSz="879211" rtl="0" fontAlgn="base">
        <a:spcBef>
          <a:spcPct val="0"/>
        </a:spcBef>
        <a:spcAft>
          <a:spcPct val="0"/>
        </a:spcAft>
        <a:defRPr sz="4200">
          <a:solidFill>
            <a:schemeClr val="tx1"/>
          </a:solidFill>
          <a:latin typeface="Calibri" pitchFamily="34" charset="0"/>
        </a:defRPr>
      </a:lvl8pPr>
      <a:lvl9pPr marL="1828254" algn="ctr" defTabSz="879211" rtl="0" fontAlgn="base">
        <a:spcBef>
          <a:spcPct val="0"/>
        </a:spcBef>
        <a:spcAft>
          <a:spcPct val="0"/>
        </a:spcAft>
        <a:defRPr sz="4200">
          <a:solidFill>
            <a:schemeClr val="tx1"/>
          </a:solidFill>
          <a:latin typeface="Calibri" pitchFamily="34" charset="0"/>
        </a:defRPr>
      </a:lvl9pPr>
    </p:titleStyle>
    <p:bodyStyle>
      <a:lvl1pPr marL="330103" indent="-330103" algn="l" defTabSz="879211" rtl="0" fontAlgn="base">
        <a:spcBef>
          <a:spcPct val="20000"/>
        </a:spcBef>
        <a:spcAft>
          <a:spcPct val="0"/>
        </a:spcAft>
        <a:buFont typeface="Arial" pitchFamily="34" charset="0"/>
        <a:buChar char="•"/>
        <a:defRPr sz="3100" kern="1200">
          <a:solidFill>
            <a:schemeClr val="tx1"/>
          </a:solidFill>
          <a:latin typeface="+mn-lt"/>
          <a:ea typeface="+mn-ea"/>
          <a:cs typeface="+mn-cs"/>
        </a:defRPr>
      </a:lvl1pPr>
      <a:lvl2pPr marL="714165" indent="-274554" algn="l" defTabSz="879211" rtl="0" fontAlgn="base">
        <a:spcBef>
          <a:spcPct val="20000"/>
        </a:spcBef>
        <a:spcAft>
          <a:spcPct val="0"/>
        </a:spcAft>
        <a:buFont typeface="Arial" pitchFamily="34" charset="0"/>
        <a:buChar char="–"/>
        <a:defRPr sz="2700" kern="1200">
          <a:solidFill>
            <a:schemeClr val="tx1"/>
          </a:solidFill>
          <a:latin typeface="+mn-lt"/>
          <a:ea typeface="+mn-ea"/>
          <a:cs typeface="+mn-cs"/>
        </a:defRPr>
      </a:lvl2pPr>
      <a:lvl3pPr marL="1099808" indent="-219009" algn="l" defTabSz="879211" rtl="0" fontAlgn="base">
        <a:spcBef>
          <a:spcPct val="20000"/>
        </a:spcBef>
        <a:spcAft>
          <a:spcPct val="0"/>
        </a:spcAft>
        <a:buFont typeface="Arial" pitchFamily="34" charset="0"/>
        <a:buChar char="•"/>
        <a:defRPr sz="2300" kern="1200">
          <a:solidFill>
            <a:schemeClr val="tx1"/>
          </a:solidFill>
          <a:latin typeface="+mn-lt"/>
          <a:ea typeface="+mn-ea"/>
          <a:cs typeface="+mn-cs"/>
        </a:defRPr>
      </a:lvl3pPr>
      <a:lvl4pPr marL="1541001"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4pPr>
      <a:lvl5pPr marL="1980606"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5pPr>
      <a:lvl6pPr marL="2421859"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62197"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02535"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42874"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0677" rtl="0" eaLnBrk="1" latinLnBrk="0" hangingPunct="1">
        <a:defRPr sz="1700" kern="1200">
          <a:solidFill>
            <a:schemeClr val="tx1"/>
          </a:solidFill>
          <a:latin typeface="+mn-lt"/>
          <a:ea typeface="+mn-ea"/>
          <a:cs typeface="+mn-cs"/>
        </a:defRPr>
      </a:lvl1pPr>
      <a:lvl2pPr marL="440337" algn="l" defTabSz="880677" rtl="0" eaLnBrk="1" latinLnBrk="0" hangingPunct="1">
        <a:defRPr sz="1700" kern="1200">
          <a:solidFill>
            <a:schemeClr val="tx1"/>
          </a:solidFill>
          <a:latin typeface="+mn-lt"/>
          <a:ea typeface="+mn-ea"/>
          <a:cs typeface="+mn-cs"/>
        </a:defRPr>
      </a:lvl2pPr>
      <a:lvl3pPr marL="880677" algn="l" defTabSz="880677" rtl="0" eaLnBrk="1" latinLnBrk="0" hangingPunct="1">
        <a:defRPr sz="1700" kern="1200">
          <a:solidFill>
            <a:schemeClr val="tx1"/>
          </a:solidFill>
          <a:latin typeface="+mn-lt"/>
          <a:ea typeface="+mn-ea"/>
          <a:cs typeface="+mn-cs"/>
        </a:defRPr>
      </a:lvl3pPr>
      <a:lvl4pPr marL="1321014" algn="l" defTabSz="880677" rtl="0" eaLnBrk="1" latinLnBrk="0" hangingPunct="1">
        <a:defRPr sz="1700" kern="1200">
          <a:solidFill>
            <a:schemeClr val="tx1"/>
          </a:solidFill>
          <a:latin typeface="+mn-lt"/>
          <a:ea typeface="+mn-ea"/>
          <a:cs typeface="+mn-cs"/>
        </a:defRPr>
      </a:lvl4pPr>
      <a:lvl5pPr marL="1761352" algn="l" defTabSz="880677" rtl="0" eaLnBrk="1" latinLnBrk="0" hangingPunct="1">
        <a:defRPr sz="1700" kern="1200">
          <a:solidFill>
            <a:schemeClr val="tx1"/>
          </a:solidFill>
          <a:latin typeface="+mn-lt"/>
          <a:ea typeface="+mn-ea"/>
          <a:cs typeface="+mn-cs"/>
        </a:defRPr>
      </a:lvl5pPr>
      <a:lvl6pPr marL="2201690" algn="l" defTabSz="880677" rtl="0" eaLnBrk="1" latinLnBrk="0" hangingPunct="1">
        <a:defRPr sz="1700" kern="1200">
          <a:solidFill>
            <a:schemeClr val="tx1"/>
          </a:solidFill>
          <a:latin typeface="+mn-lt"/>
          <a:ea typeface="+mn-ea"/>
          <a:cs typeface="+mn-cs"/>
        </a:defRPr>
      </a:lvl6pPr>
      <a:lvl7pPr marL="2642029" algn="l" defTabSz="880677" rtl="0" eaLnBrk="1" latinLnBrk="0" hangingPunct="1">
        <a:defRPr sz="1700" kern="1200">
          <a:solidFill>
            <a:schemeClr val="tx1"/>
          </a:solidFill>
          <a:latin typeface="+mn-lt"/>
          <a:ea typeface="+mn-ea"/>
          <a:cs typeface="+mn-cs"/>
        </a:defRPr>
      </a:lvl7pPr>
      <a:lvl8pPr marL="3082366" algn="l" defTabSz="880677" rtl="0" eaLnBrk="1" latinLnBrk="0" hangingPunct="1">
        <a:defRPr sz="1700" kern="1200">
          <a:solidFill>
            <a:schemeClr val="tx1"/>
          </a:solidFill>
          <a:latin typeface="+mn-lt"/>
          <a:ea typeface="+mn-ea"/>
          <a:cs typeface="+mn-cs"/>
        </a:defRPr>
      </a:lvl8pPr>
      <a:lvl9pPr marL="3522705" algn="l" defTabSz="88067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39856" fontAlgn="base">
              <a:spcBef>
                <a:spcPct val="0"/>
              </a:spcBef>
              <a:spcAft>
                <a:spcPct val="0"/>
              </a:spcAft>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39856"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39856" fontAlgn="base">
              <a:spcBef>
                <a:spcPct val="0"/>
              </a:spcBef>
              <a:spcAft>
                <a:spcPct val="0"/>
              </a:spcAft>
              <a:defRPr/>
            </a:pPr>
            <a:fld id="{FB1CE940-62C0-41B2-A6AC-2CDB04F56495}" type="slidenum">
              <a:rPr lang="en-US" smtClean="0"/>
              <a:pPr defTabSz="639856" fontAlgn="base">
                <a:spcBef>
                  <a:spcPct val="0"/>
                </a:spcBef>
                <a:spcAft>
                  <a:spcPct val="0"/>
                </a:spcAft>
                <a:defRPr/>
              </a:pPr>
              <a:t>‹#›</a:t>
            </a:fld>
            <a:endParaRPr lang="en-US"/>
          </a:p>
        </p:txBody>
      </p:sp>
      <p:pic>
        <p:nvPicPr>
          <p:cNvPr id="7" name="Picture 7" descr="FSB_Background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1049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spd="slow">
    <p:wipe/>
    <p:sndAc>
      <p:endSnd/>
    </p:sndAc>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gi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ideo" Target="file:///D:\GIAO%20AN%20DIEN%20TU\GIAOANDIENTU%20HAO-DIEN%20AN\SongHuong.wmv" TargetMode="External"/><Relationship Id="rId6" Type="http://schemas.openxmlformats.org/officeDocument/2006/relationships/image" Target="../media/image22.wmf"/><Relationship Id="rId5" Type="http://schemas.openxmlformats.org/officeDocument/2006/relationships/image" Target="../media/image16.jpeg"/><Relationship Id="rId10" Type="http://schemas.openxmlformats.org/officeDocument/2006/relationships/image" Target="../media/image20.wmf"/><Relationship Id="rId4" Type="http://schemas.openxmlformats.org/officeDocument/2006/relationships/image" Target="../media/image15.gif"/><Relationship Id="rId9"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gif"/><Relationship Id="rId1" Type="http://schemas.openxmlformats.org/officeDocument/2006/relationships/slideLayout" Target="../slideLayouts/slideLayout18.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273fs7845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857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pulsar"/>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3770235">
            <a:off x="6286500" y="266700"/>
            <a:ext cx="1028700" cy="95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descr="rigolo073">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105401"/>
            <a:ext cx="12192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descr="0830js5b15daddi012pz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0"/>
            <a:ext cx="68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1 (156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905126"/>
            <a:ext cx="1828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8458200" y="6096001"/>
            <a:ext cx="2133600" cy="631825"/>
            <a:chOff x="1474" y="2795"/>
            <a:chExt cx="2485" cy="1132"/>
          </a:xfrm>
        </p:grpSpPr>
        <p:pic>
          <p:nvPicPr>
            <p:cNvPr id="3094" name="Picture 9" descr="!dk8_1l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90" y="2795"/>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0" descr="!dk8_1l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80" y="2795"/>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1" descr="!dk8_1l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74" y="2840"/>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0" name="Picture 11" descr="A021020"/>
          <p:cNvPicPr>
            <a:picLocks noChangeAspect="1" noChangeArrowheads="1"/>
          </p:cNvPicPr>
          <p:nvPr/>
        </p:nvPicPr>
        <p:blipFill>
          <a:blip r:embed="rId9">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9372600" y="0"/>
            <a:ext cx="175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2"/>
          <p:cNvSpPr>
            <a:spLocks noChangeArrowheads="1" noChangeShapeType="1" noTextEdit="1"/>
          </p:cNvSpPr>
          <p:nvPr/>
        </p:nvSpPr>
        <p:spPr bwMode="auto">
          <a:xfrm>
            <a:off x="2667000" y="838200"/>
            <a:ext cx="7239000" cy="15240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000000"/>
                </a:solidFill>
                <a:cs typeface="Times New Roman" panose="02020603050405020304" pitchFamily="18" charset="0"/>
              </a:rPr>
              <a:t> CHÀO MỪNG QUÝ THẦY CÔ</a:t>
            </a:r>
          </a:p>
          <a:p>
            <a:pPr algn="ctr"/>
            <a:r>
              <a:rPr lang="en-US" sz="3200" kern="10" dirty="0">
                <a:ln w="9525">
                  <a:solidFill>
                    <a:srgbClr val="000000"/>
                  </a:solidFill>
                  <a:round/>
                  <a:headEnd/>
                  <a:tailEnd/>
                </a:ln>
                <a:solidFill>
                  <a:srgbClr val="000000"/>
                </a:solidFill>
                <a:cs typeface="Times New Roman" panose="02020603050405020304" pitchFamily="18" charset="0"/>
              </a:rPr>
              <a:t> VỀ DỰ GIỜ LỚP </a:t>
            </a:r>
            <a:r>
              <a:rPr lang="en-US" sz="3200" kern="10" dirty="0" smtClean="0">
                <a:ln w="9525">
                  <a:solidFill>
                    <a:srgbClr val="000000"/>
                  </a:solidFill>
                  <a:round/>
                  <a:headEnd/>
                  <a:tailEnd/>
                </a:ln>
                <a:solidFill>
                  <a:srgbClr val="000000"/>
                </a:solidFill>
                <a:cs typeface="Times New Roman" panose="02020603050405020304" pitchFamily="18" charset="0"/>
              </a:rPr>
              <a:t>5C</a:t>
            </a:r>
            <a:endParaRPr lang="en-US" sz="3200" kern="10" dirty="0">
              <a:ln w="9525">
                <a:solidFill>
                  <a:srgbClr val="000000"/>
                </a:solidFill>
                <a:round/>
                <a:headEnd/>
                <a:tailEnd/>
              </a:ln>
              <a:solidFill>
                <a:srgbClr val="000000"/>
              </a:solidFill>
              <a:cs typeface="Times New Roman" panose="02020603050405020304" pitchFamily="18" charset="0"/>
            </a:endParaRPr>
          </a:p>
        </p:txBody>
      </p:sp>
      <p:pic>
        <p:nvPicPr>
          <p:cNvPr id="3082" name="Picture 9" descr="puls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70235">
            <a:off x="8115300" y="9525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9" descr="puls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70235">
            <a:off x="2343150" y="139065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9" descr="puls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70235">
            <a:off x="3467100" y="20193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9" descr="puls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70235">
            <a:off x="4457700" y="15621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9" descr="puls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70235">
            <a:off x="5676900" y="15621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9" descr="puls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70235">
            <a:off x="6667500" y="17145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 Box 20"/>
          <p:cNvSpPr txBox="1">
            <a:spLocks noChangeArrowheads="1"/>
          </p:cNvSpPr>
          <p:nvPr/>
        </p:nvSpPr>
        <p:spPr bwMode="auto">
          <a:xfrm>
            <a:off x="3657600" y="5105401"/>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ct val="50000"/>
              </a:spcBef>
            </a:pPr>
            <a:r>
              <a:rPr lang="en-US" altLang="en-US" sz="3200" dirty="0"/>
              <a:t>GV :  </a:t>
            </a:r>
            <a:r>
              <a:rPr lang="en-US" altLang="en-US" sz="3200" dirty="0" smtClean="0"/>
              <a:t>NGUYỄN </a:t>
            </a:r>
            <a:r>
              <a:rPr lang="en-US" altLang="en-US" sz="3200" dirty="0"/>
              <a:t>THỊ THU </a:t>
            </a:r>
          </a:p>
        </p:txBody>
      </p:sp>
      <p:sp>
        <p:nvSpPr>
          <p:cNvPr id="3089" name="WordArt 7"/>
          <p:cNvSpPr>
            <a:spLocks noChangeArrowheads="1" noChangeShapeType="1" noTextEdit="1"/>
          </p:cNvSpPr>
          <p:nvPr/>
        </p:nvSpPr>
        <p:spPr bwMode="auto">
          <a:xfrm>
            <a:off x="4267200" y="4073526"/>
            <a:ext cx="3886200" cy="80327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800000"/>
                </a:solidFill>
                <a:effectLst>
                  <a:outerShdw dist="35921" dir="2700000" algn="ctr" rotWithShape="0">
                    <a:srgbClr val="990000"/>
                  </a:outerShdw>
                </a:effectLst>
                <a:cs typeface="Times New Roman" panose="02020603050405020304" pitchFamily="18" charset="0"/>
              </a:rPr>
              <a:t>MÔN: LUYỆN TỪ VÀ CÂU</a:t>
            </a:r>
            <a:endParaRPr lang="en-US" sz="3600" kern="10">
              <a:ln w="19050">
                <a:solidFill>
                  <a:srgbClr val="99CCFF"/>
                </a:solidFill>
                <a:round/>
                <a:headEnd/>
                <a:tailEnd/>
              </a:ln>
              <a:solidFill>
                <a:srgbClr val="800000"/>
              </a:solidFill>
              <a:effectLst>
                <a:outerShdw dist="35921" dir="2700000" algn="ctr" rotWithShape="0">
                  <a:srgbClr val="990000"/>
                </a:outerShdw>
              </a:effectLst>
              <a:cs typeface="Times New Roman" panose="02020603050405020304" pitchFamily="18" charset="0"/>
            </a:endParaRPr>
          </a:p>
        </p:txBody>
      </p:sp>
      <p:grpSp>
        <p:nvGrpSpPr>
          <p:cNvPr id="3" name="Group 8"/>
          <p:cNvGrpSpPr>
            <a:grpSpLocks/>
          </p:cNvGrpSpPr>
          <p:nvPr/>
        </p:nvGrpSpPr>
        <p:grpSpPr bwMode="auto">
          <a:xfrm>
            <a:off x="1524000" y="6096001"/>
            <a:ext cx="2133600" cy="631825"/>
            <a:chOff x="1474" y="2795"/>
            <a:chExt cx="2485" cy="1132"/>
          </a:xfrm>
        </p:grpSpPr>
        <p:pic>
          <p:nvPicPr>
            <p:cNvPr id="3091" name="Picture 9" descr="!dk8_1l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90" y="2795"/>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0" descr="!dk8_1l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80" y="2795"/>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1" descr="!dk8_1l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74" y="2840"/>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57044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Vao rung hoa.wav"/>
                                        </p:tgtEl>
                                      </p:cMediaNode>
                                    </p:audio>
                                  </p:sub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1"/>
          <p:cNvSpPr>
            <a:spLocks noChangeArrowheads="1"/>
          </p:cNvSpPr>
          <p:nvPr/>
        </p:nvSpPr>
        <p:spPr bwMode="auto">
          <a:xfrm>
            <a:off x="762000" y="531257"/>
            <a:ext cx="9558337" cy="156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4036" eaLnBrk="0" fontAlgn="base" hangingPunct="0">
              <a:spcBef>
                <a:spcPct val="0"/>
              </a:spcBef>
              <a:spcAft>
                <a:spcPct val="0"/>
              </a:spcAft>
            </a:pPr>
            <a:r>
              <a:rPr lang="es-ES_tradnl" sz="3200" b="1" dirty="0" err="1">
                <a:solidFill>
                  <a:prstClr val="black"/>
                </a:solidFill>
                <a:latin typeface="Times New Roman" pitchFamily="18" charset="0"/>
                <a:cs typeface="Times New Roman" pitchFamily="18" charset="0"/>
              </a:rPr>
              <a:t>Để</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thể</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hiện</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rõ</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thứ</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bậc</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tuổi</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tác</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giới</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tính</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chúng</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ta</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dùng</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một</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số</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đại</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từ</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xưng</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hô</a:t>
            </a:r>
            <a:r>
              <a:rPr lang="es-ES_tradnl" sz="3200" b="1" dirty="0">
                <a:solidFill>
                  <a:prstClr val="black"/>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ông</a:t>
            </a:r>
            <a:r>
              <a:rPr lang="es-ES_tradnl" sz="3200" b="1" i="1" dirty="0">
                <a:solidFill>
                  <a:prstClr val="black"/>
                </a:solidFill>
                <a:latin typeface="Times New Roman" pitchFamily="18" charset="0"/>
                <a:cs typeface="Times New Roman" pitchFamily="18" charset="0"/>
              </a:rPr>
              <a:t>,</a:t>
            </a:r>
            <a:r>
              <a:rPr lang="es-ES_tradnl" sz="3200" b="1" i="1" dirty="0">
                <a:solidFill>
                  <a:srgbClr val="FF0000"/>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bà</a:t>
            </a:r>
            <a:r>
              <a:rPr lang="es-ES_tradnl" sz="3200" b="1" i="1" dirty="0">
                <a:solidFill>
                  <a:prstClr val="black"/>
                </a:solidFill>
                <a:latin typeface="Times New Roman" pitchFamily="18" charset="0"/>
                <a:cs typeface="Times New Roman" pitchFamily="18" charset="0"/>
              </a:rPr>
              <a:t>,</a:t>
            </a:r>
            <a:r>
              <a:rPr lang="es-ES_tradnl" sz="3200" b="1" i="1" dirty="0">
                <a:solidFill>
                  <a:srgbClr val="FF0000"/>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anh</a:t>
            </a:r>
            <a:r>
              <a:rPr lang="es-ES_tradnl" sz="3200" b="1" i="1" dirty="0">
                <a:solidFill>
                  <a:prstClr val="black"/>
                </a:solidFill>
                <a:latin typeface="Times New Roman" pitchFamily="18" charset="0"/>
                <a:cs typeface="Times New Roman" pitchFamily="18" charset="0"/>
              </a:rPr>
              <a:t>,</a:t>
            </a:r>
            <a:r>
              <a:rPr lang="es-ES_tradnl" sz="3200" b="1" i="1" dirty="0">
                <a:solidFill>
                  <a:srgbClr val="FF0000"/>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chị</a:t>
            </a:r>
            <a:r>
              <a:rPr lang="es-ES_tradnl" sz="3200" b="1" i="1" dirty="0">
                <a:solidFill>
                  <a:prstClr val="black"/>
                </a:solidFill>
                <a:latin typeface="Times New Roman" pitchFamily="18" charset="0"/>
                <a:cs typeface="Times New Roman" pitchFamily="18" charset="0"/>
              </a:rPr>
              <a:t>,</a:t>
            </a:r>
            <a:r>
              <a:rPr lang="es-ES_tradnl" sz="3200" b="1" i="1" dirty="0">
                <a:solidFill>
                  <a:srgbClr val="FF0000"/>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em</a:t>
            </a:r>
            <a:r>
              <a:rPr lang="es-ES_tradnl" sz="3200" b="1" i="1" dirty="0">
                <a:solidFill>
                  <a:prstClr val="black"/>
                </a:solidFill>
                <a:latin typeface="Times New Roman" pitchFamily="18" charset="0"/>
                <a:cs typeface="Times New Roman" pitchFamily="18" charset="0"/>
              </a:rPr>
              <a:t>,</a:t>
            </a:r>
            <a:r>
              <a:rPr lang="es-ES_tradnl" sz="3200" b="1" i="1" dirty="0">
                <a:solidFill>
                  <a:srgbClr val="FF0000"/>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cháu</a:t>
            </a:r>
            <a:r>
              <a:rPr lang="es-ES_tradnl" sz="3200" b="1" i="1" dirty="0">
                <a:solidFill>
                  <a:prstClr val="black"/>
                </a:solidFill>
                <a:latin typeface="Times New Roman" pitchFamily="18" charset="0"/>
                <a:cs typeface="Times New Roman" pitchFamily="18" charset="0"/>
              </a:rPr>
              <a:t>,</a:t>
            </a:r>
            <a:r>
              <a:rPr lang="es-ES_tradnl" sz="3200" b="1" i="1" dirty="0">
                <a:solidFill>
                  <a:srgbClr val="FF0000"/>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thầy</a:t>
            </a:r>
            <a:r>
              <a:rPr lang="es-ES_tradnl" sz="3200" b="1" i="1" dirty="0">
                <a:solidFill>
                  <a:prstClr val="black"/>
                </a:solidFill>
                <a:latin typeface="Times New Roman" pitchFamily="18" charset="0"/>
                <a:cs typeface="Times New Roman" pitchFamily="18" charset="0"/>
              </a:rPr>
              <a:t>,</a:t>
            </a:r>
            <a:r>
              <a:rPr lang="es-ES_tradnl" sz="3200" b="1" i="1" dirty="0">
                <a:solidFill>
                  <a:srgbClr val="FF0000"/>
                </a:solidFill>
                <a:latin typeface="Times New Roman" pitchFamily="18" charset="0"/>
                <a:cs typeface="Times New Roman" pitchFamily="18" charset="0"/>
              </a:rPr>
              <a:t> </a:t>
            </a:r>
            <a:r>
              <a:rPr lang="es-ES_tradnl" sz="3200" b="1" i="1" dirty="0" err="1">
                <a:solidFill>
                  <a:srgbClr val="FF0000"/>
                </a:solidFill>
                <a:latin typeface="Times New Roman" pitchFamily="18" charset="0"/>
                <a:cs typeface="Times New Roman" pitchFamily="18" charset="0"/>
              </a:rPr>
              <a:t>bạn</a:t>
            </a:r>
            <a:r>
              <a:rPr lang="es-ES_tradnl" sz="3200" b="1" i="1" dirty="0">
                <a:solidFill>
                  <a:prstClr val="black"/>
                </a:solidFill>
                <a:latin typeface="Times New Roman" pitchFamily="18" charset="0"/>
                <a:cs typeface="Times New Roman" pitchFamily="18" charset="0"/>
              </a:rPr>
              <a:t>, …</a:t>
            </a:r>
            <a:endParaRPr lang="en-US" sz="3200" b="1" i="1" dirty="0">
              <a:solidFill>
                <a:prstClr val="black"/>
              </a:solidFill>
              <a:latin typeface="Times New Roman" pitchFamily="18" charset="0"/>
              <a:cs typeface="Times New Roman" pitchFamily="18" charset="0"/>
            </a:endParaRPr>
          </a:p>
        </p:txBody>
      </p:sp>
      <p:sp>
        <p:nvSpPr>
          <p:cNvPr id="5" name="Text Box 27"/>
          <p:cNvSpPr txBox="1">
            <a:spLocks noChangeArrowheads="1"/>
          </p:cNvSpPr>
          <p:nvPr/>
        </p:nvSpPr>
        <p:spPr bwMode="auto">
          <a:xfrm>
            <a:off x="1290925" y="3155460"/>
            <a:ext cx="8994775" cy="58471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defRPr/>
            </a:pP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2" name="Rectangle 1"/>
          <p:cNvSpPr>
            <a:spLocks noChangeArrowheads="1"/>
          </p:cNvSpPr>
          <p:nvPr/>
        </p:nvSpPr>
        <p:spPr bwMode="auto">
          <a:xfrm>
            <a:off x="762000" y="531258"/>
            <a:ext cx="9213057" cy="107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4036" eaLnBrk="0" fontAlgn="base" hangingPunct="0">
              <a:spcBef>
                <a:spcPct val="0"/>
              </a:spcBef>
              <a:spcAft>
                <a:spcPct val="0"/>
              </a:spcAft>
            </a:pPr>
            <a:r>
              <a:rPr lang="es-ES_tradnl" sz="3200" b="1" dirty="0" err="1">
                <a:solidFill>
                  <a:prstClr val="black"/>
                </a:solidFill>
                <a:latin typeface="Times New Roman" pitchFamily="18" charset="0"/>
                <a:cs typeface="Times New Roman" pitchFamily="18" charset="0"/>
              </a:rPr>
              <a:t>Để</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thể</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hiện</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rõ</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thứ</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bậc</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tuổi</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tác</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giới</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tính</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chúng</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ta</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dùng</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một</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số</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đại</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từ</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xưng</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hô</a:t>
            </a:r>
            <a:r>
              <a:rPr lang="es-ES_tradnl" sz="3200" b="1" dirty="0">
                <a:solidFill>
                  <a:prstClr val="black"/>
                </a:solidFill>
                <a:latin typeface="Times New Roman" pitchFamily="18" charset="0"/>
                <a:cs typeface="Times New Roman" pitchFamily="18" charset="0"/>
              </a:rPr>
              <a:t> </a:t>
            </a:r>
            <a:r>
              <a:rPr lang="es-ES_tradnl" sz="3200" b="1" dirty="0" err="1">
                <a:solidFill>
                  <a:prstClr val="black"/>
                </a:solidFill>
                <a:latin typeface="Times New Roman" pitchFamily="18" charset="0"/>
                <a:cs typeface="Times New Roman" pitchFamily="18" charset="0"/>
              </a:rPr>
              <a:t>nào</a:t>
            </a:r>
            <a:r>
              <a:rPr lang="es-ES_tradnl" sz="3200" b="1" dirty="0">
                <a:solidFill>
                  <a:prstClr val="black"/>
                </a:solidFill>
                <a:latin typeface="Times New Roman" pitchFamily="18" charset="0"/>
                <a:cs typeface="Times New Roman" pitchFamily="18" charset="0"/>
              </a:rPr>
              <a:t>?</a:t>
            </a:r>
            <a:endParaRPr lang="en-US" sz="3200" dirty="0">
              <a:solidFill>
                <a:prstClr val="black"/>
              </a:solidFill>
              <a:latin typeface=".VnArial" pitchFamily="34" charset="0"/>
            </a:endParaRPr>
          </a:p>
        </p:txBody>
      </p:sp>
      <p:sp>
        <p:nvSpPr>
          <p:cNvPr id="18" name="Text Box 27"/>
          <p:cNvSpPr txBox="1">
            <a:spLocks noChangeArrowheads="1"/>
          </p:cNvSpPr>
          <p:nvPr/>
        </p:nvSpPr>
        <p:spPr bwMode="auto">
          <a:xfrm>
            <a:off x="639763" y="3155460"/>
            <a:ext cx="9680574" cy="107715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eaLnBrk="0" fontAlgn="base" hangingPunct="0">
              <a:spcBef>
                <a:spcPct val="0"/>
              </a:spcBef>
              <a:spcAft>
                <a:spcPct val="0"/>
              </a:spcAft>
            </a:pP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Khi xưng hô, cần </a:t>
            </a:r>
            <a:r>
              <a:rPr lang="en-US" sz="3200" b="1" dirty="0" err="1">
                <a:solidFill>
                  <a:prstClr val="black"/>
                </a:solidFill>
                <a:latin typeface="Times New Roman" pitchFamily="18" charset="0"/>
                <a:cs typeface="Times New Roman" pitchFamily="18" charset="0"/>
              </a:rPr>
              <a:t>có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thái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độ</a:t>
            </a: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lịch sự</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tôn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trọng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giữa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mình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người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nghe</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người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được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nhắc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đến</a:t>
            </a:r>
            <a:r>
              <a:rPr lang="en-US" sz="3200" b="1" dirty="0">
                <a:solidFill>
                  <a:prstClr val="black"/>
                </a:solidFill>
                <a:latin typeface="Times New Roman" pitchFamily="18" charset="0"/>
                <a:cs typeface="Times New Roman" pitchFamily="18" charset="0"/>
              </a:rPr>
              <a:t>.</a:t>
            </a:r>
            <a:endParaRPr lang="vi-VN"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2358059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left)">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24580"/>
                                        </p:tgtEl>
                                      </p:cBhvr>
                                    </p:animEffect>
                                    <p:set>
                                      <p:cBhvr>
                                        <p:cTn id="22" dur="1" fill="hold">
                                          <p:stCondLst>
                                            <p:cond delay="499"/>
                                          </p:stCondLst>
                                        </p:cTn>
                                        <p:tgtEl>
                                          <p:spTgt spid="2458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5" grpId="0" animBg="1"/>
      <p:bldP spid="5" grpId="1" animBg="1"/>
      <p:bldP spid="2" grpId="0"/>
      <p:bldP spid="2" grpId="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2984512" y="1325564"/>
            <a:ext cx="6157913" cy="884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70" tIns="45688" rIns="91370" bIns="45688" anchor="ct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ctr" defTabSz="914036" fontAlgn="base">
              <a:spcBef>
                <a:spcPct val="0"/>
              </a:spcBef>
              <a:spcAft>
                <a:spcPct val="0"/>
              </a:spcAft>
              <a:defRPr/>
            </a:pPr>
            <a:r>
              <a:rPr lang="en-US" b="1" dirty="0">
                <a:solidFill>
                  <a:prstClr val="white"/>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Đại từ xưng hô là từ như thế nào?</a:t>
            </a:r>
            <a:endParaRPr lang="en-US" b="1" dirty="0">
              <a:latin typeface=".VnTime" panose="020B7200000000000000" pitchFamily="34" charset="0"/>
              <a:cs typeface="Arial" panose="020B0604020202020204" pitchFamily="34" charset="0"/>
            </a:endParaRPr>
          </a:p>
        </p:txBody>
      </p:sp>
      <p:sp>
        <p:nvSpPr>
          <p:cNvPr id="4" name="TextBox 3"/>
          <p:cNvSpPr txBox="1"/>
          <p:nvPr/>
        </p:nvSpPr>
        <p:spPr>
          <a:xfrm>
            <a:off x="609600" y="990600"/>
            <a:ext cx="10972800" cy="1754262"/>
          </a:xfrm>
          <a:prstGeom prst="rect">
            <a:avLst/>
          </a:prstGeom>
        </p:spPr>
        <p:style>
          <a:lnRef idx="1">
            <a:schemeClr val="accent4"/>
          </a:lnRef>
          <a:fillRef idx="2">
            <a:schemeClr val="accent4"/>
          </a:fillRef>
          <a:effectRef idx="1">
            <a:schemeClr val="accent4"/>
          </a:effectRef>
          <a:fontRef idx="minor">
            <a:schemeClr val="dk1"/>
          </a:fontRef>
        </p:style>
        <p:txBody>
          <a:bodyPr wrap="square" lIns="91370" tIns="45688" rIns="91370" bIns="45688">
            <a:spAutoFit/>
          </a:bodyPr>
          <a:lstStyle/>
          <a:p>
            <a:pPr algn="just" defTabSz="914036" fontAlgn="base">
              <a:spcBef>
                <a:spcPct val="0"/>
              </a:spcBef>
              <a:spcAft>
                <a:spcPct val="0"/>
              </a:spcAft>
              <a:defRPr/>
            </a:pPr>
            <a:r>
              <a:rPr lang="en-US" sz="3600" dirty="0">
                <a:solidFill>
                  <a:prstClr val="black"/>
                </a:solidFill>
                <a:latin typeface="Times New Roman" pitchFamily="18" charset="0"/>
                <a:cs typeface="Times New Roman" pitchFamily="18" charset="0"/>
              </a:rPr>
              <a:t>1. </a:t>
            </a:r>
            <a:r>
              <a:rPr lang="vi-VN" sz="36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600" b="1" i="1" dirty="0">
                <a:solidFill>
                  <a:prstClr val="black"/>
                </a:solidFill>
                <a:latin typeface="Times New Roman" pitchFamily="18" charset="0"/>
                <a:cs typeface="Times New Roman" pitchFamily="18" charset="0"/>
              </a:rPr>
              <a:t>tôi, chúng tôi; mày, chúng mày; nó, chúng nó, …</a:t>
            </a:r>
            <a:endParaRPr lang="vi-VN" sz="3600" i="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1766888" y="3263270"/>
            <a:ext cx="8640762" cy="1384930"/>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en-US" b="1" dirty="0">
                <a:solidFill>
                  <a:prstClr val="white"/>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Nam </a:t>
            </a:r>
            <a:r>
              <a:rPr lang="en-US" b="1" dirty="0" err="1">
                <a:latin typeface="Times New Roman" panose="02020603050405020304" pitchFamily="18" charset="0"/>
                <a:cs typeface="Times New Roman" panose="02020603050405020304" pitchFamily="18" charset="0"/>
              </a:rPr>
              <a:t>còn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xưng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rõ</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bậc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a:t>
            </a:r>
            <a:endParaRPr lang="en-US" dirty="0"/>
          </a:p>
        </p:txBody>
      </p:sp>
      <p:sp>
        <p:nvSpPr>
          <p:cNvPr id="6" name="TextBox 5"/>
          <p:cNvSpPr txBox="1">
            <a:spLocks noChangeArrowheads="1"/>
          </p:cNvSpPr>
          <p:nvPr/>
        </p:nvSpPr>
        <p:spPr bwMode="auto">
          <a:xfrm>
            <a:off x="609600" y="2743200"/>
            <a:ext cx="11049000" cy="2308260"/>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6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600" b="1" i="1" dirty="0">
                <a:solidFill>
                  <a:prstClr val="black"/>
                </a:solidFill>
                <a:latin typeface="Times New Roman" panose="02020603050405020304" pitchFamily="18" charset="0"/>
                <a:cs typeface="Times New Roman" panose="02020603050405020304" pitchFamily="18" charset="0"/>
              </a:rPr>
              <a:t>ông, bà, anh, chị,</a:t>
            </a:r>
            <a:r>
              <a:rPr lang="vi-VN" sz="3600" i="1" dirty="0">
                <a:solidFill>
                  <a:prstClr val="black"/>
                </a:solidFill>
                <a:latin typeface="Times New Roman" panose="02020603050405020304" pitchFamily="18" charset="0"/>
                <a:cs typeface="Times New Roman" panose="02020603050405020304" pitchFamily="18" charset="0"/>
              </a:rPr>
              <a:t> </a:t>
            </a:r>
            <a:r>
              <a:rPr lang="vi-VN" sz="3600" b="1" i="1" dirty="0">
                <a:solidFill>
                  <a:prstClr val="black"/>
                </a:solidFill>
                <a:latin typeface="Times New Roman" panose="02020603050405020304" pitchFamily="18" charset="0"/>
                <a:cs typeface="Times New Roman" panose="02020603050405020304" pitchFamily="18" charset="0"/>
              </a:rPr>
              <a:t>em, cháu, thầy, bạn,…</a:t>
            </a:r>
            <a:endParaRPr lang="vi-VN" sz="36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2086769" y="5092070"/>
            <a:ext cx="8001000" cy="138493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50000"/>
              </a:spcBef>
              <a:spcAft>
                <a:spcPct val="0"/>
              </a:spcAft>
            </a:pPr>
            <a:r>
              <a:rPr lang="es-ES_tradnl" b="1" dirty="0" err="1">
                <a:latin typeface="Times New Roman" pitchFamily="18" charset="0"/>
                <a:cs typeface="Times New Roman" pitchFamily="18" charset="0"/>
              </a:rPr>
              <a:t>Khi</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xưng</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hô</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để</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thể</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hiện</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đúng</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mối</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quan</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hệ</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giữa</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mình</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với</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người</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nghe</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và</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người</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được</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nhắc</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tới</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ta</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cần</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chú</a:t>
            </a:r>
            <a:r>
              <a:rPr lang="es-ES_tradnl" b="1" dirty="0">
                <a:latin typeface="Times New Roman" pitchFamily="18" charset="0"/>
                <a:cs typeface="Times New Roman" pitchFamily="18" charset="0"/>
              </a:rPr>
              <a:t> ý </a:t>
            </a:r>
            <a:r>
              <a:rPr lang="es-ES_tradnl" b="1" dirty="0" err="1">
                <a:latin typeface="Times New Roman" pitchFamily="18" charset="0"/>
                <a:cs typeface="Times New Roman" pitchFamily="18" charset="0"/>
              </a:rPr>
              <a:t>điều</a:t>
            </a:r>
            <a:r>
              <a:rPr lang="es-ES_tradnl" b="1" dirty="0">
                <a:latin typeface="Times New Roman" pitchFamily="18" charset="0"/>
                <a:cs typeface="Times New Roman" pitchFamily="18" charset="0"/>
              </a:rPr>
              <a:t> </a:t>
            </a:r>
            <a:r>
              <a:rPr lang="es-ES_tradnl" b="1" dirty="0" err="1">
                <a:latin typeface="Times New Roman" pitchFamily="18" charset="0"/>
                <a:cs typeface="Times New Roman" pitchFamily="18" charset="0"/>
              </a:rPr>
              <a:t>gì</a:t>
            </a:r>
            <a:r>
              <a:rPr lang="es-ES_tradnl" b="1" dirty="0">
                <a:latin typeface="Times New Roman" pitchFamily="18" charset="0"/>
                <a:cs typeface="Times New Roman" pitchFamily="18" charset="0"/>
              </a:rPr>
              <a:t>?</a:t>
            </a:r>
            <a:r>
              <a:rPr lang="en-US" b="1" dirty="0">
                <a:latin typeface="Times New Roman" pitchFamily="18" charset="0"/>
                <a:cs typeface="Times New Roman" pitchFamily="18" charset="0"/>
              </a:rPr>
              <a:t> </a:t>
            </a:r>
          </a:p>
        </p:txBody>
      </p:sp>
      <p:sp>
        <p:nvSpPr>
          <p:cNvPr id="8" name="Rectangle 7"/>
          <p:cNvSpPr>
            <a:spLocks noChangeArrowheads="1"/>
          </p:cNvSpPr>
          <p:nvPr/>
        </p:nvSpPr>
        <p:spPr bwMode="auto">
          <a:xfrm>
            <a:off x="637309" y="5000084"/>
            <a:ext cx="11125200" cy="1754262"/>
          </a:xfrm>
          <a:prstGeom prst="rect">
            <a:avLst/>
          </a:prstGeom>
          <a:ln/>
        </p:spPr>
        <p:style>
          <a:lnRef idx="1">
            <a:schemeClr val="accent6"/>
          </a:lnRef>
          <a:fillRef idx="2">
            <a:schemeClr val="accent6"/>
          </a:fillRef>
          <a:effectRef idx="1">
            <a:schemeClr val="accent6"/>
          </a:effectRef>
          <a:fontRef idx="minor">
            <a:schemeClr val="dk1"/>
          </a:fontRef>
        </p:style>
        <p:txBody>
          <a:bodyPr wrap="square"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6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4598990" y="568326"/>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755036"/>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0722"/>
                                        </p:tgtEl>
                                      </p:cBhvr>
                                    </p:animEffect>
                                    <p:set>
                                      <p:cBhvr>
                                        <p:cTn id="12" dur="1" fill="hold">
                                          <p:stCondLst>
                                            <p:cond delay="499"/>
                                          </p:stCondLst>
                                        </p:cTn>
                                        <p:tgtEl>
                                          <p:spTgt spid="3072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nodeType="with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2" grpId="1" animBg="1"/>
      <p:bldP spid="4" grpId="0" animBg="1"/>
      <p:bldP spid="5" grpId="0" animBg="1"/>
      <p:bldP spid="5" grpId="1" animBg="1"/>
      <p:bldP spid="6" grpId="0" animBg="1"/>
      <p:bldP spid="7" grpId="0" animBg="1"/>
      <p:bldP spid="7" grpId="1" animBg="1"/>
      <p:bldP spid="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18"/>
          <p:cNvSpPr txBox="1">
            <a:spLocks noChangeArrowheads="1"/>
          </p:cNvSpPr>
          <p:nvPr/>
        </p:nvSpPr>
        <p:spPr bwMode="auto">
          <a:xfrm>
            <a:off x="1752600" y="2819406"/>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8787" name="Text Box 19"/>
          <p:cNvSpPr txBox="1">
            <a:spLocks noChangeArrowheads="1"/>
          </p:cNvSpPr>
          <p:nvPr/>
        </p:nvSpPr>
        <p:spPr bwMode="auto">
          <a:xfrm>
            <a:off x="2133600" y="3810004"/>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81635" name="Text Box 3"/>
          <p:cNvSpPr txBox="1">
            <a:spLocks noChangeArrowheads="1"/>
          </p:cNvSpPr>
          <p:nvPr/>
        </p:nvSpPr>
        <p:spPr bwMode="auto">
          <a:xfrm>
            <a:off x="1524002" y="482090"/>
            <a:ext cx="3381375"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r>
              <a:rPr lang="en-US" sz="2000"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III – Luyện tập</a:t>
            </a:r>
          </a:p>
        </p:txBody>
      </p:sp>
      <p:sp>
        <p:nvSpPr>
          <p:cNvPr id="118789" name="Text Box 24"/>
          <p:cNvSpPr txBox="1">
            <a:spLocks noChangeArrowheads="1"/>
          </p:cNvSpPr>
          <p:nvPr/>
        </p:nvSpPr>
        <p:spPr bwMode="auto">
          <a:xfrm>
            <a:off x="304800" y="2438400"/>
            <a:ext cx="11658600" cy="4524251"/>
          </a:xfrm>
          <a:prstGeom prst="rect">
            <a:avLst/>
          </a:prstGeom>
          <a:solidFill>
            <a:srgbClr val="FFCC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0"/>
              </a:spcBef>
              <a:spcAft>
                <a:spcPct val="0"/>
              </a:spcAft>
            </a:pPr>
            <a:r>
              <a:rPr lang="vi-VN" sz="3200" dirty="0">
                <a:solidFill>
                  <a:prstClr val="black"/>
                </a:solidFill>
                <a:latin typeface="Times New Roman" pitchFamily="18" charset="0"/>
                <a:cs typeface="Times New Roman" pitchFamily="18" charset="0"/>
              </a:rPr>
              <a:t>Trời mùa thu mát mẻ. Trên bờ sông, một con rùa đang cố sức tập chạy. Một con thỏ thấy thế liền mỉa mai:</a:t>
            </a:r>
          </a:p>
          <a:p>
            <a:pPr defTabSz="914036" eaLnBrk="0" fontAlgn="base" hangingPunct="0">
              <a:spcBef>
                <a:spcPct val="0"/>
              </a:spcBef>
              <a:spcAft>
                <a:spcPct val="0"/>
              </a:spcAft>
            </a:pPr>
            <a:r>
              <a:rPr lang="vi-VN" sz="3200" dirty="0">
                <a:solidFill>
                  <a:prstClr val="black"/>
                </a:solidFill>
                <a:latin typeface="Times New Roman" pitchFamily="18" charset="0"/>
                <a:cs typeface="Times New Roman" pitchFamily="18" charset="0"/>
              </a:rPr>
              <a:t>     - Đã gọi là chậm như rùa mà cũng đòi tập chạy à!</a:t>
            </a:r>
          </a:p>
          <a:p>
            <a:pPr defTabSz="914036" eaLnBrk="0" fontAlgn="base" hangingPunct="0">
              <a:spcBef>
                <a:spcPct val="0"/>
              </a:spcBef>
              <a:spcAft>
                <a:spcPct val="0"/>
              </a:spcAft>
            </a:pP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Rùa đáp:  </a:t>
            </a:r>
          </a:p>
          <a:p>
            <a:pPr defTabSz="914036" eaLnBrk="0" fontAlgn="base" hangingPunct="0">
              <a:spcBef>
                <a:spcPct val="0"/>
              </a:spcBef>
              <a:spcAft>
                <a:spcPct val="0"/>
              </a:spcAft>
            </a:pPr>
            <a:r>
              <a:rPr lang="vi-VN" sz="3200" dirty="0">
                <a:solidFill>
                  <a:prstClr val="black"/>
                </a:solidFill>
                <a:latin typeface="Times New Roman" pitchFamily="18" charset="0"/>
                <a:cs typeface="Times New Roman" pitchFamily="18" charset="0"/>
              </a:rPr>
              <a:t>     - Anh đừng giễu tôi!   Anh với tôi thử chạy thi coi ai hơn!</a:t>
            </a:r>
          </a:p>
          <a:p>
            <a:pPr defTabSz="914036" eaLnBrk="0" fontAlgn="base" hangingPunct="0">
              <a:spcBef>
                <a:spcPct val="0"/>
              </a:spcBef>
              <a:spcAft>
                <a:spcPct val="0"/>
              </a:spcAft>
            </a:pPr>
            <a:r>
              <a:rPr lang="en-US" sz="3200" dirty="0">
                <a:solidFill>
                  <a:prstClr val="black"/>
                </a:solidFill>
                <a:latin typeface="Times New Roman" pitchFamily="18" charset="0"/>
                <a:cs typeface="Times New Roman" pitchFamily="18" charset="0"/>
              </a:rPr>
              <a:t>     Thỏ ngạc nhiên:</a:t>
            </a:r>
          </a:p>
          <a:p>
            <a:pPr defTabSz="914036" eaLnBrk="0" fontAlgn="base" hangingPunct="0">
              <a:spcBef>
                <a:spcPct val="0"/>
              </a:spcBef>
              <a:spcAft>
                <a:spcPct val="0"/>
              </a:spcAft>
            </a:pPr>
            <a:r>
              <a:rPr lang="vi-VN" sz="3200" dirty="0">
                <a:solidFill>
                  <a:prstClr val="black"/>
                </a:solidFill>
                <a:latin typeface="Times New Roman" pitchFamily="18" charset="0"/>
                <a:cs typeface="Times New Roman" pitchFamily="18" charset="0"/>
              </a:rPr>
              <a:t>     - Rùa mà dám chạy thi với thỏ sao? Ta chấp chú em một nửa </a:t>
            </a:r>
            <a:r>
              <a:rPr lang="en-US" sz="3200" dirty="0">
                <a:solidFill>
                  <a:prstClr val="black"/>
                </a:solidFill>
                <a:latin typeface="Times New Roman" pitchFamily="18" charset="0"/>
                <a:cs typeface="Times New Roman" pitchFamily="18" charset="0"/>
              </a:rPr>
              <a:t>đ</a:t>
            </a:r>
            <a:r>
              <a:rPr lang="vi-VN" sz="3200" dirty="0">
                <a:solidFill>
                  <a:prstClr val="black"/>
                </a:solidFill>
                <a:latin typeface="Times New Roman" pitchFamily="18" charset="0"/>
                <a:cs typeface="Times New Roman" pitchFamily="18" charset="0"/>
              </a:rPr>
              <a:t>ường đó.</a:t>
            </a:r>
            <a:endParaRPr lang="en-US" sz="3200" dirty="0">
              <a:solidFill>
                <a:prstClr val="black"/>
              </a:solidFill>
              <a:latin typeface="Times New Roman" pitchFamily="18" charset="0"/>
              <a:cs typeface="Times New Roman" pitchFamily="18" charset="0"/>
            </a:endParaRPr>
          </a:p>
          <a:p>
            <a:pPr algn="r" defTabSz="914036" eaLnBrk="0" fontAlgn="base" hangingPunct="0">
              <a:spcBef>
                <a:spcPct val="0"/>
              </a:spcBef>
              <a:spcAft>
                <a:spcPct val="0"/>
              </a:spcAft>
            </a:pPr>
            <a:r>
              <a:rPr lang="en-US" sz="3200" dirty="0">
                <a:solidFill>
                  <a:prstClr val="black"/>
                </a:solidFill>
                <a:latin typeface="Times New Roman" pitchFamily="18" charset="0"/>
                <a:cs typeface="Times New Roman" pitchFamily="18" charset="0"/>
              </a:rPr>
              <a:t>Theo La Phông-ten</a:t>
            </a:r>
            <a:endParaRPr lang="vi-VN" sz="3200" dirty="0">
              <a:solidFill>
                <a:prstClr val="black"/>
              </a:solidFill>
              <a:latin typeface="Times New Roman" pitchFamily="18" charset="0"/>
              <a:cs typeface="Times New Roman" pitchFamily="18" charset="0"/>
            </a:endParaRPr>
          </a:p>
        </p:txBody>
      </p:sp>
      <p:sp>
        <p:nvSpPr>
          <p:cNvPr id="118790" name="Text Box 26"/>
          <p:cNvSpPr txBox="1">
            <a:spLocks noChangeArrowheads="1"/>
          </p:cNvSpPr>
          <p:nvPr/>
        </p:nvSpPr>
        <p:spPr bwMode="auto">
          <a:xfrm>
            <a:off x="533400" y="1205870"/>
            <a:ext cx="11277600"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0"/>
              </a:spcBef>
              <a:spcAft>
                <a:spcPct val="0"/>
              </a:spcAft>
            </a:pPr>
            <a:r>
              <a:rPr lang="en-US" b="1" dirty="0">
                <a:solidFill>
                  <a:srgbClr val="0000FF"/>
                </a:solidFill>
                <a:latin typeface="Times New Roman" pitchFamily="18" charset="0"/>
                <a:cs typeface="Times New Roman" pitchFamily="18" charset="0"/>
              </a:rPr>
              <a:t>             </a:t>
            </a:r>
            <a:r>
              <a:rPr lang="en-US" b="1" u="sng" dirty="0">
                <a:solidFill>
                  <a:srgbClr val="0000FF"/>
                </a:solidFill>
                <a:latin typeface="Times New Roman" pitchFamily="18" charset="0"/>
                <a:cs typeface="Times New Roman" pitchFamily="18" charset="0"/>
              </a:rPr>
              <a:t>Bài 1:</a:t>
            </a:r>
            <a:r>
              <a:rPr lang="en-US" b="1" dirty="0">
                <a:solidFill>
                  <a:srgbClr val="0000FF"/>
                </a:solidFill>
                <a:latin typeface="Times New Roman" pitchFamily="18" charset="0"/>
                <a:cs typeface="Times New Roman" pitchFamily="18" charset="0"/>
              </a:rPr>
              <a:t>  Tìm các đại từ xưng hô và nhận xét về </a:t>
            </a:r>
          </a:p>
          <a:p>
            <a:pPr algn="just" defTabSz="914036" fontAlgn="base">
              <a:spcBef>
                <a:spcPct val="0"/>
              </a:spcBef>
              <a:spcAft>
                <a:spcPct val="0"/>
              </a:spcAft>
            </a:pPr>
            <a:r>
              <a:rPr lang="en-US" b="1" dirty="0">
                <a:solidFill>
                  <a:srgbClr val="0000FF"/>
                </a:solidFill>
                <a:latin typeface="Times New Roman" pitchFamily="18" charset="0"/>
                <a:cs typeface="Times New Roman" pitchFamily="18" charset="0"/>
              </a:rPr>
              <a:t>thái độ, tình cảm của nhân vật khi dùng mỗi đại từ trong đoạn văn sau:</a:t>
            </a:r>
          </a:p>
        </p:txBody>
      </p:sp>
      <p:sp>
        <p:nvSpPr>
          <p:cNvPr id="581652" name="Line 20"/>
          <p:cNvSpPr>
            <a:spLocks noChangeShapeType="1"/>
          </p:cNvSpPr>
          <p:nvPr/>
        </p:nvSpPr>
        <p:spPr bwMode="auto">
          <a:xfrm>
            <a:off x="4191000" y="1659894"/>
            <a:ext cx="21574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a:off x="1216025" y="4827588"/>
            <a:ext cx="5365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3657600" y="4840288"/>
            <a:ext cx="473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5" name="Line 20"/>
          <p:cNvSpPr>
            <a:spLocks noChangeShapeType="1"/>
          </p:cNvSpPr>
          <p:nvPr/>
        </p:nvSpPr>
        <p:spPr bwMode="auto">
          <a:xfrm>
            <a:off x="6858000" y="5846620"/>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6" name="Line 20"/>
          <p:cNvSpPr>
            <a:spLocks noChangeShapeType="1"/>
          </p:cNvSpPr>
          <p:nvPr/>
        </p:nvSpPr>
        <p:spPr bwMode="auto">
          <a:xfrm>
            <a:off x="4572001" y="4827588"/>
            <a:ext cx="533400"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7" name="Line 20"/>
          <p:cNvSpPr>
            <a:spLocks noChangeShapeType="1"/>
          </p:cNvSpPr>
          <p:nvPr/>
        </p:nvSpPr>
        <p:spPr bwMode="auto">
          <a:xfrm flipV="1">
            <a:off x="8229600" y="5839690"/>
            <a:ext cx="9985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3" name="Line 20"/>
          <p:cNvSpPr>
            <a:spLocks noChangeShapeType="1"/>
          </p:cNvSpPr>
          <p:nvPr/>
        </p:nvSpPr>
        <p:spPr bwMode="auto">
          <a:xfrm flipV="1">
            <a:off x="5943600" y="4840289"/>
            <a:ext cx="404813" cy="505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9" name="Line 20"/>
          <p:cNvSpPr>
            <a:spLocks noChangeShapeType="1"/>
          </p:cNvSpPr>
          <p:nvPr/>
        </p:nvSpPr>
        <p:spPr bwMode="auto">
          <a:xfrm>
            <a:off x="685800" y="2057400"/>
            <a:ext cx="4457711" cy="317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2" name="Explosion 1 1"/>
          <p:cNvSpPr/>
          <p:nvPr/>
        </p:nvSpPr>
        <p:spPr>
          <a:xfrm>
            <a:off x="7593024" y="381000"/>
            <a:ext cx="2998776" cy="762000"/>
          </a:xfrm>
          <a:prstGeom prst="irregularSeal1">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4</a:t>
            </a:r>
          </a:p>
        </p:txBody>
      </p:sp>
      <p:sp>
        <p:nvSpPr>
          <p:cNvPr id="16" name="Line 20"/>
          <p:cNvSpPr>
            <a:spLocks noChangeShapeType="1"/>
          </p:cNvSpPr>
          <p:nvPr/>
        </p:nvSpPr>
        <p:spPr bwMode="auto">
          <a:xfrm flipV="1">
            <a:off x="6553200" y="1641765"/>
            <a:ext cx="2057400" cy="880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755272040"/>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fade">
                                      <p:cBhvr>
                                        <p:cTn id="7" dur="1000"/>
                                        <p:tgtEl>
                                          <p:spTgt spid="581635"/>
                                        </p:tgtEl>
                                      </p:cBhvr>
                                    </p:animEffect>
                                    <p:anim calcmode="lin" valueType="num">
                                      <p:cBhvr>
                                        <p:cTn id="8" dur="1000" fill="hold"/>
                                        <p:tgtEl>
                                          <p:spTgt spid="581635"/>
                                        </p:tgtEl>
                                        <p:attrNameLst>
                                          <p:attrName>ppt_x</p:attrName>
                                        </p:attrNameLst>
                                      </p:cBhvr>
                                      <p:tavLst>
                                        <p:tav tm="0">
                                          <p:val>
                                            <p:strVal val="#ppt_x"/>
                                          </p:val>
                                        </p:tav>
                                        <p:tav tm="100000">
                                          <p:val>
                                            <p:strVal val="#ppt_x"/>
                                          </p:val>
                                        </p:tav>
                                      </p:tavLst>
                                    </p:anim>
                                    <p:anim calcmode="lin" valueType="num">
                                      <p:cBhvr>
                                        <p:cTn id="9" dur="1000" fill="hold"/>
                                        <p:tgtEl>
                                          <p:spTgt spid="5816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8790"/>
                                        </p:tgtEl>
                                        <p:attrNameLst>
                                          <p:attrName>style.visibility</p:attrName>
                                        </p:attrNameLst>
                                      </p:cBhvr>
                                      <p:to>
                                        <p:strVal val="visible"/>
                                      </p:to>
                                    </p:set>
                                    <p:anim calcmode="lin" valueType="num">
                                      <p:cBhvr additive="base">
                                        <p:cTn id="14" dur="500" fill="hold"/>
                                        <p:tgtEl>
                                          <p:spTgt spid="118790"/>
                                        </p:tgtEl>
                                        <p:attrNameLst>
                                          <p:attrName>ppt_x</p:attrName>
                                        </p:attrNameLst>
                                      </p:cBhvr>
                                      <p:tavLst>
                                        <p:tav tm="0">
                                          <p:val>
                                            <p:strVal val="#ppt_x"/>
                                          </p:val>
                                        </p:tav>
                                        <p:tav tm="100000">
                                          <p:val>
                                            <p:strVal val="#ppt_x"/>
                                          </p:val>
                                        </p:tav>
                                      </p:tavLst>
                                    </p:anim>
                                    <p:anim calcmode="lin" valueType="num">
                                      <p:cBhvr additive="base">
                                        <p:cTn id="15" dur="500" fill="hold"/>
                                        <p:tgtEl>
                                          <p:spTgt spid="11879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8789"/>
                                        </p:tgtEl>
                                        <p:attrNameLst>
                                          <p:attrName>style.visibility</p:attrName>
                                        </p:attrNameLst>
                                      </p:cBhvr>
                                      <p:to>
                                        <p:strVal val="visible"/>
                                      </p:to>
                                    </p:set>
                                    <p:anim calcmode="lin" valueType="num">
                                      <p:cBhvr additive="base">
                                        <p:cTn id="18" dur="500" fill="hold"/>
                                        <p:tgtEl>
                                          <p:spTgt spid="118789"/>
                                        </p:tgtEl>
                                        <p:attrNameLst>
                                          <p:attrName>ppt_x</p:attrName>
                                        </p:attrNameLst>
                                      </p:cBhvr>
                                      <p:tavLst>
                                        <p:tav tm="0">
                                          <p:val>
                                            <p:strVal val="#ppt_x"/>
                                          </p:val>
                                        </p:tav>
                                        <p:tav tm="100000">
                                          <p:val>
                                            <p:strVal val="#ppt_x"/>
                                          </p:val>
                                        </p:tav>
                                      </p:tavLst>
                                    </p:anim>
                                    <p:anim calcmode="lin" valueType="num">
                                      <p:cBhvr additive="base">
                                        <p:cTn id="19" dur="500" fill="hold"/>
                                        <p:tgtEl>
                                          <p:spTgt spid="11878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81652"/>
                                        </p:tgtEl>
                                        <p:attrNameLst>
                                          <p:attrName>style.visibility</p:attrName>
                                        </p:attrNameLst>
                                      </p:cBhvr>
                                      <p:to>
                                        <p:strVal val="visible"/>
                                      </p:to>
                                    </p:set>
                                    <p:anim calcmode="lin" valueType="num">
                                      <p:cBhvr>
                                        <p:cTn id="24" dur="500" fill="hold"/>
                                        <p:tgtEl>
                                          <p:spTgt spid="581652"/>
                                        </p:tgtEl>
                                        <p:attrNameLst>
                                          <p:attrName>ppt_w</p:attrName>
                                        </p:attrNameLst>
                                      </p:cBhvr>
                                      <p:tavLst>
                                        <p:tav tm="0">
                                          <p:val>
                                            <p:fltVal val="0"/>
                                          </p:val>
                                        </p:tav>
                                        <p:tav tm="100000">
                                          <p:val>
                                            <p:strVal val="#ppt_w"/>
                                          </p:val>
                                        </p:tav>
                                      </p:tavLst>
                                    </p:anim>
                                    <p:anim calcmode="lin" valueType="num">
                                      <p:cBhvr>
                                        <p:cTn id="25" dur="500" fill="hold"/>
                                        <p:tgtEl>
                                          <p:spTgt spid="581652"/>
                                        </p:tgtEl>
                                        <p:attrNameLst>
                                          <p:attrName>ppt_h</p:attrName>
                                        </p:attrNameLst>
                                      </p:cBhvr>
                                      <p:tavLst>
                                        <p:tav tm="0">
                                          <p:val>
                                            <p:fltVal val="0"/>
                                          </p:val>
                                        </p:tav>
                                        <p:tav tm="100000">
                                          <p:val>
                                            <p:strVal val="#ppt_h"/>
                                          </p:val>
                                        </p:tav>
                                      </p:tavLst>
                                    </p:anim>
                                    <p:animEffect transition="in" filter="fade">
                                      <p:cBhvr>
                                        <p:cTn id="26" dur="500"/>
                                        <p:tgtEl>
                                          <p:spTgt spid="5816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000"/>
                                        <p:tgtEl>
                                          <p:spTgt spid="2"/>
                                        </p:tgtEl>
                                      </p:cBhvr>
                                    </p:animEffect>
                                    <p:anim calcmode="lin" valueType="num">
                                      <p:cBhvr>
                                        <p:cTn id="46" dur="2000" fill="hold"/>
                                        <p:tgtEl>
                                          <p:spTgt spid="2"/>
                                        </p:tgtEl>
                                        <p:attrNameLst>
                                          <p:attrName>ppt_w</p:attrName>
                                        </p:attrNameLst>
                                      </p:cBhvr>
                                      <p:tavLst>
                                        <p:tav tm="0" fmla="#ppt_w*sin(2.5*pi*$)">
                                          <p:val>
                                            <p:fltVal val="0"/>
                                          </p:val>
                                        </p:tav>
                                        <p:tav tm="100000">
                                          <p:val>
                                            <p:fltVal val="1"/>
                                          </p:val>
                                        </p:tav>
                                      </p:tavLst>
                                    </p:anim>
                                    <p:anim calcmode="lin" valueType="num">
                                      <p:cBhvr>
                                        <p:cTn id="4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118789" grpId="0" animBg="1"/>
      <p:bldP spid="118790" grpId="0"/>
      <p:bldP spid="581652" grpId="0" animBg="1"/>
      <p:bldP spid="3" grpId="0" animBg="1"/>
      <p:bldP spid="4" grpId="0" animBg="1"/>
      <p:bldP spid="5" grpId="0" animBg="1"/>
      <p:bldP spid="6" grpId="0" animBg="1"/>
      <p:bldP spid="7" grpId="0" animBg="1"/>
      <p:bldP spid="13" grpId="0" animBg="1"/>
      <p:bldP spid="19" grpId="0" animBg="1"/>
      <p:bldP spid="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41"/>
          <p:cNvSpPr txBox="1">
            <a:spLocks noChangeArrowheads="1"/>
          </p:cNvSpPr>
          <p:nvPr/>
        </p:nvSpPr>
        <p:spPr bwMode="auto">
          <a:xfrm>
            <a:off x="1828800" y="1524006"/>
            <a:ext cx="1905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prstClr val="black"/>
              </a:solidFill>
              <a:latin typeface="Arial" pitchFamily="34" charset="0"/>
            </a:endParaRPr>
          </a:p>
        </p:txBody>
      </p:sp>
      <p:sp>
        <p:nvSpPr>
          <p:cNvPr id="32821" name="Text Box 53"/>
          <p:cNvSpPr txBox="1">
            <a:spLocks noChangeArrowheads="1"/>
          </p:cNvSpPr>
          <p:nvPr/>
        </p:nvSpPr>
        <p:spPr bwMode="auto">
          <a:xfrm>
            <a:off x="5365762" y="2259021"/>
            <a:ext cx="4608513" cy="1169486"/>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dirty="0" err="1">
                <a:solidFill>
                  <a:srgbClr val="0000FF"/>
                </a:solidFill>
                <a:latin typeface="Times New Roman" pitchFamily="18" charset="0"/>
                <a:cs typeface="Times New Roman" pitchFamily="18" charset="0"/>
              </a:rPr>
              <a:t>Thể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endParaRPr lang="en-US" b="1" dirty="0">
              <a:solidFill>
                <a:srgbClr val="0000FF"/>
              </a:solidFill>
              <a:latin typeface="Times New Roman" pitchFamily="18" charset="0"/>
              <a:cs typeface="Times New Roman" pitchFamily="18" charset="0"/>
            </a:endParaRPr>
          </a:p>
          <a:p>
            <a:pPr defTabSz="914036" fontAlgn="base">
              <a:spcBef>
                <a:spcPct val="50000"/>
              </a:spcBef>
              <a:spcAft>
                <a:spcPct val="0"/>
              </a:spcAft>
            </a:pPr>
            <a:endParaRPr lang="en-US" b="1" dirty="0">
              <a:solidFill>
                <a:srgbClr val="0000FF"/>
              </a:solidFill>
              <a:latin typeface="Times New Roman" pitchFamily="18" charset="0"/>
            </a:endParaRPr>
          </a:p>
        </p:txBody>
      </p:sp>
      <p:sp>
        <p:nvSpPr>
          <p:cNvPr id="32822" name="Text Box 54"/>
          <p:cNvSpPr txBox="1">
            <a:spLocks noChangeArrowheads="1"/>
          </p:cNvSpPr>
          <p:nvPr/>
        </p:nvSpPr>
        <p:spPr bwMode="auto">
          <a:xfrm>
            <a:off x="5443538" y="5310196"/>
            <a:ext cx="4646612" cy="1169486"/>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dirty="0" err="1">
                <a:solidFill>
                  <a:srgbClr val="0000FF"/>
                </a:solidFill>
                <a:latin typeface="Times New Roman" pitchFamily="18" charset="0"/>
                <a:cs typeface="Times New Roman" pitchFamily="18" charset="0"/>
              </a:rPr>
              <a:t>Thể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endParaRPr lang="en-US" b="1" dirty="0">
              <a:solidFill>
                <a:srgbClr val="0000FF"/>
              </a:solidFill>
              <a:latin typeface="Times New Roman" pitchFamily="18" charset="0"/>
              <a:cs typeface="Times New Roman" pitchFamily="18" charset="0"/>
            </a:endParaRPr>
          </a:p>
          <a:p>
            <a:pPr defTabSz="914036" fontAlgn="base">
              <a:spcBef>
                <a:spcPct val="50000"/>
              </a:spcBef>
              <a:spcAft>
                <a:spcPct val="0"/>
              </a:spcAft>
            </a:pPr>
            <a:endParaRPr lang="en-US" b="1" dirty="0">
              <a:solidFill>
                <a:srgbClr val="0000FF"/>
              </a:solidFill>
              <a:latin typeface=".VnTime" pitchFamily="34" charset="0"/>
            </a:endParaRPr>
          </a:p>
        </p:txBody>
      </p:sp>
      <p:sp>
        <p:nvSpPr>
          <p:cNvPr id="32838" name="AutoShape 70"/>
          <p:cNvSpPr>
            <a:spLocks noChangeArrowheads="1"/>
          </p:cNvSpPr>
          <p:nvPr/>
        </p:nvSpPr>
        <p:spPr bwMode="auto">
          <a:xfrm>
            <a:off x="4349761" y="323491"/>
            <a:ext cx="5664200" cy="1704975"/>
          </a:xfrm>
          <a:prstGeom prst="cloudCallout">
            <a:avLst>
              <a:gd name="adj1" fmla="val -48097"/>
              <a:gd name="adj2" fmla="val 59389"/>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Thỏ</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xưng</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rùa là</a:t>
            </a:r>
            <a:endParaRPr lang="en-US" sz="3200" b="1" dirty="0">
              <a:solidFill>
                <a:srgbClr val="FF0066"/>
              </a:solidFill>
              <a:latin typeface=".VnTime" pitchFamily="34" charset="0"/>
            </a:endParaRPr>
          </a:p>
        </p:txBody>
      </p:sp>
      <p:sp>
        <p:nvSpPr>
          <p:cNvPr id="32840" name="Line 72"/>
          <p:cNvSpPr>
            <a:spLocks noChangeShapeType="1"/>
          </p:cNvSpPr>
          <p:nvPr/>
        </p:nvSpPr>
        <p:spPr bwMode="auto">
          <a:xfrm flipV="1">
            <a:off x="4314827" y="2838451"/>
            <a:ext cx="1012825" cy="47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2841" name="AutoShape 73"/>
          <p:cNvSpPr>
            <a:spLocks noChangeArrowheads="1"/>
          </p:cNvSpPr>
          <p:nvPr/>
        </p:nvSpPr>
        <p:spPr bwMode="auto">
          <a:xfrm>
            <a:off x="4368802" y="3590926"/>
            <a:ext cx="5553075" cy="1579563"/>
          </a:xfrm>
          <a:prstGeom prst="cloudCallout">
            <a:avLst>
              <a:gd name="adj1" fmla="val -50597"/>
              <a:gd name="adj2" fmla="val 54958"/>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Rùa xưng 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thỏ là </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a:p>
            <a:pPr algn="ctr" defTabSz="914036" fontAlgn="base">
              <a:spcBef>
                <a:spcPct val="0"/>
              </a:spcBef>
              <a:spcAft>
                <a:spcPct val="0"/>
              </a:spcAft>
            </a:pPr>
            <a:endParaRPr lang="en-US" sz="2800" b="1" dirty="0">
              <a:solidFill>
                <a:srgbClr val="FF0066"/>
              </a:solidFill>
              <a:latin typeface=".VnTime" pitchFamily="34" charset="0"/>
            </a:endParaRPr>
          </a:p>
        </p:txBody>
      </p:sp>
      <p:sp>
        <p:nvSpPr>
          <p:cNvPr id="32842" name="Line 74"/>
          <p:cNvSpPr>
            <a:spLocks noChangeShapeType="1"/>
          </p:cNvSpPr>
          <p:nvPr/>
        </p:nvSpPr>
        <p:spPr bwMode="auto">
          <a:xfrm flipV="1">
            <a:off x="4257677" y="5924550"/>
            <a:ext cx="110807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19817" name="TextBox 2"/>
          <p:cNvSpPr txBox="1">
            <a:spLocks noChangeArrowheads="1"/>
          </p:cNvSpPr>
          <p:nvPr/>
        </p:nvSpPr>
        <p:spPr bwMode="auto">
          <a:xfrm>
            <a:off x="8553450" y="1608140"/>
            <a:ext cx="768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a:solidFill>
                <a:prstClr val="black"/>
              </a:solidFill>
            </a:endParaRPr>
          </a:p>
        </p:txBody>
      </p:sp>
      <p:sp>
        <p:nvSpPr>
          <p:cNvPr id="4" name="TextBox 3"/>
          <p:cNvSpPr txBox="1">
            <a:spLocks noChangeArrowheads="1"/>
          </p:cNvSpPr>
          <p:nvPr/>
        </p:nvSpPr>
        <p:spPr bwMode="auto">
          <a:xfrm>
            <a:off x="7772401" y="619844"/>
            <a:ext cx="4984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ta </a:t>
            </a:r>
            <a:endParaRPr lang="en-US" dirty="0">
              <a:solidFill>
                <a:prstClr val="black"/>
              </a:solidFill>
            </a:endParaRPr>
          </a:p>
        </p:txBody>
      </p:sp>
      <p:sp>
        <p:nvSpPr>
          <p:cNvPr id="119819" name="TextBox 4"/>
          <p:cNvSpPr txBox="1">
            <a:spLocks noChangeArrowheads="1"/>
          </p:cNvSpPr>
          <p:nvPr/>
        </p:nvSpPr>
        <p:spPr bwMode="auto">
          <a:xfrm>
            <a:off x="9399590" y="1524001"/>
            <a:ext cx="5365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a:solidFill>
                <a:prstClr val="black"/>
              </a:solidFill>
            </a:endParaRPr>
          </a:p>
        </p:txBody>
      </p:sp>
      <p:sp>
        <p:nvSpPr>
          <p:cNvPr id="7" name="TextBox 6"/>
          <p:cNvSpPr txBox="1">
            <a:spLocks noChangeArrowheads="1"/>
          </p:cNvSpPr>
          <p:nvPr/>
        </p:nvSpPr>
        <p:spPr bwMode="auto">
          <a:xfrm>
            <a:off x="7807326" y="1077044"/>
            <a:ext cx="13366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FF0000"/>
                </a:solidFill>
                <a:latin typeface="Times New Roman" pitchFamily="18" charset="0"/>
                <a:cs typeface="Times New Roman" pitchFamily="18" charset="0"/>
              </a:rPr>
              <a:t>c</a:t>
            </a:r>
            <a:r>
              <a:rPr lang="vi-VN" b="1" dirty="0">
                <a:solidFill>
                  <a:srgbClr val="FF0000"/>
                </a:solidFill>
                <a:latin typeface="Times New Roman" pitchFamily="18" charset="0"/>
                <a:cs typeface="Times New Roman" pitchFamily="18" charset="0"/>
              </a:rPr>
              <a:t>hú em</a:t>
            </a:r>
          </a:p>
        </p:txBody>
      </p:sp>
      <p:sp>
        <p:nvSpPr>
          <p:cNvPr id="8" name="TextBox 7"/>
          <p:cNvSpPr txBox="1">
            <a:spLocks noChangeArrowheads="1"/>
          </p:cNvSpPr>
          <p:nvPr/>
        </p:nvSpPr>
        <p:spPr bwMode="auto">
          <a:xfrm>
            <a:off x="6634175" y="2252670"/>
            <a:ext cx="3379787"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0000FF"/>
                </a:solidFill>
                <a:latin typeface="Times New Roman" pitchFamily="18" charset="0"/>
              </a:rPr>
              <a:t>               </a:t>
            </a:r>
            <a:r>
              <a:rPr lang="en-US" b="1" dirty="0">
                <a:solidFill>
                  <a:srgbClr val="FF0000"/>
                </a:solidFill>
                <a:latin typeface="Times New Roman" pitchFamily="18" charset="0"/>
              </a:rPr>
              <a:t>kiêu căng,</a:t>
            </a:r>
          </a:p>
          <a:p>
            <a:pPr defTabSz="914036" fontAlgn="base">
              <a:spcBef>
                <a:spcPct val="0"/>
              </a:spcBef>
              <a:spcAft>
                <a:spcPct val="0"/>
              </a:spcAft>
            </a:pPr>
            <a:r>
              <a:rPr lang="en-US" b="1" dirty="0">
                <a:solidFill>
                  <a:srgbClr val="FF0000"/>
                </a:solidFill>
                <a:latin typeface="Times New Roman" pitchFamily="18" charset="0"/>
              </a:rPr>
              <a:t> coi thường rùa</a:t>
            </a:r>
          </a:p>
        </p:txBody>
      </p:sp>
      <p:sp>
        <p:nvSpPr>
          <p:cNvPr id="9" name="TextBox 8"/>
          <p:cNvSpPr txBox="1">
            <a:spLocks noChangeArrowheads="1"/>
          </p:cNvSpPr>
          <p:nvPr/>
        </p:nvSpPr>
        <p:spPr bwMode="auto">
          <a:xfrm>
            <a:off x="7627938" y="3896444"/>
            <a:ext cx="601662"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tôi</a:t>
            </a:r>
            <a:endParaRPr lang="en-US" dirty="0">
              <a:solidFill>
                <a:prstClr val="black"/>
              </a:solidFill>
            </a:endParaRPr>
          </a:p>
        </p:txBody>
      </p:sp>
      <p:sp>
        <p:nvSpPr>
          <p:cNvPr id="10" name="TextBox 9"/>
          <p:cNvSpPr txBox="1">
            <a:spLocks noChangeArrowheads="1"/>
          </p:cNvSpPr>
          <p:nvPr/>
        </p:nvSpPr>
        <p:spPr bwMode="auto">
          <a:xfrm>
            <a:off x="7791450" y="4343400"/>
            <a:ext cx="895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a:solidFill>
                  <a:srgbClr val="FF0000"/>
                </a:solidFill>
                <a:latin typeface="Times New Roman" pitchFamily="18" charset="0"/>
                <a:cs typeface="Times New Roman" pitchFamily="18" charset="0"/>
              </a:rPr>
              <a:t>anh</a:t>
            </a:r>
          </a:p>
        </p:txBody>
      </p:sp>
      <p:sp>
        <p:nvSpPr>
          <p:cNvPr id="11" name="TextBox 10"/>
          <p:cNvSpPr txBox="1">
            <a:spLocks noChangeArrowheads="1"/>
          </p:cNvSpPr>
          <p:nvPr/>
        </p:nvSpPr>
        <p:spPr bwMode="auto">
          <a:xfrm>
            <a:off x="6784975" y="5327651"/>
            <a:ext cx="3263900"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a:solidFill>
                  <a:srgbClr val="0000FF"/>
                </a:solidFill>
                <a:latin typeface="Times New Roman" pitchFamily="18" charset="0"/>
              </a:rPr>
              <a:t>              </a:t>
            </a:r>
            <a:r>
              <a:rPr lang="en-US" b="1" dirty="0">
                <a:solidFill>
                  <a:srgbClr val="FF0000"/>
                </a:solidFill>
                <a:latin typeface="Times New Roman" pitchFamily="18" charset="0"/>
              </a:rPr>
              <a:t>tự trọng, lịch sự với thỏ</a:t>
            </a:r>
          </a:p>
          <a:p>
            <a:pPr defTabSz="914036" fontAlgn="base">
              <a:spcBef>
                <a:spcPct val="0"/>
              </a:spcBef>
              <a:spcAft>
                <a:spcPct val="0"/>
              </a:spcAft>
            </a:pPr>
            <a:endParaRPr lang="en-US" dirty="0">
              <a:solidFill>
                <a:prstClr val="black"/>
              </a:solidFill>
            </a:endParaRPr>
          </a:p>
        </p:txBody>
      </p:sp>
      <p:pic>
        <p:nvPicPr>
          <p:cNvPr id="1198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201739"/>
            <a:ext cx="2692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2" y="4337050"/>
            <a:ext cx="26574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1623648" y="341357"/>
            <a:ext cx="3024552"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0"/>
              </a:spcBef>
              <a:spcAft>
                <a:spcPct val="0"/>
              </a:spcAft>
            </a:pPr>
            <a:r>
              <a:rPr lang="en-US" b="1" dirty="0">
                <a:solidFill>
                  <a:srgbClr val="0000FF"/>
                </a:solidFill>
                <a:latin typeface="Times New Roman" pitchFamily="18" charset="0"/>
              </a:rPr>
              <a:t>NHẬN XÉT</a:t>
            </a:r>
            <a:endParaRPr lang="en-US" b="1" dirty="0">
              <a:solidFill>
                <a:srgbClr val="FF0000"/>
              </a:solidFill>
              <a:latin typeface="Times New Roman" pitchFamily="18" charset="0"/>
            </a:endParaRPr>
          </a:p>
          <a:p>
            <a:pPr algn="ctr" defTabSz="914036" fontAlgn="base">
              <a:spcBef>
                <a:spcPct val="0"/>
              </a:spcBef>
              <a:spcAft>
                <a:spcPct val="0"/>
              </a:spcAft>
            </a:pPr>
            <a:r>
              <a:rPr lang="en-US" b="1" dirty="0">
                <a:solidFill>
                  <a:srgbClr val="FF0000"/>
                </a:solidFill>
                <a:latin typeface="Times New Roman" pitchFamily="18" charset="0"/>
              </a:rPr>
              <a:t> VỀ THÁI ĐỘ</a:t>
            </a:r>
          </a:p>
        </p:txBody>
      </p:sp>
    </p:spTree>
    <p:extLst>
      <p:ext uri="{BB962C8B-B14F-4D97-AF65-F5344CB8AC3E}">
        <p14:creationId xmlns:p14="http://schemas.microsoft.com/office/powerpoint/2010/main" val="316823642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wipe(left)">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840"/>
                                        </p:tgtEl>
                                        <p:attrNameLst>
                                          <p:attrName>style.visibility</p:attrName>
                                        </p:attrNameLst>
                                      </p:cBhvr>
                                      <p:to>
                                        <p:strVal val="visible"/>
                                      </p:to>
                                    </p:set>
                                    <p:anim calcmode="lin" valueType="num">
                                      <p:cBhvr additive="base">
                                        <p:cTn id="27" dur="500" fill="hold"/>
                                        <p:tgtEl>
                                          <p:spTgt spid="32840"/>
                                        </p:tgtEl>
                                        <p:attrNameLst>
                                          <p:attrName>ppt_x</p:attrName>
                                        </p:attrNameLst>
                                      </p:cBhvr>
                                      <p:tavLst>
                                        <p:tav tm="0">
                                          <p:val>
                                            <p:strVal val="#ppt_x"/>
                                          </p:val>
                                        </p:tav>
                                        <p:tav tm="100000">
                                          <p:val>
                                            <p:strVal val="#ppt_x"/>
                                          </p:val>
                                        </p:tav>
                                      </p:tavLst>
                                    </p:anim>
                                    <p:anim calcmode="lin" valueType="num">
                                      <p:cBhvr additive="base">
                                        <p:cTn id="28" dur="500" fill="hold"/>
                                        <p:tgtEl>
                                          <p:spTgt spid="3284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821"/>
                                        </p:tgtEl>
                                        <p:attrNameLst>
                                          <p:attrName>style.visibility</p:attrName>
                                        </p:attrNameLst>
                                      </p:cBhvr>
                                      <p:to>
                                        <p:strVal val="visible"/>
                                      </p:to>
                                    </p:set>
                                    <p:animEffect transition="in" filter="wipe(left)">
                                      <p:cBhvr>
                                        <p:cTn id="33" dur="500"/>
                                        <p:tgtEl>
                                          <p:spTgt spid="328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841"/>
                                        </p:tgtEl>
                                        <p:attrNameLst>
                                          <p:attrName>style.visibility</p:attrName>
                                        </p:attrNameLst>
                                      </p:cBhvr>
                                      <p:to>
                                        <p:strVal val="visible"/>
                                      </p:to>
                                    </p:set>
                                    <p:animEffect transition="in" filter="wipe(left)">
                                      <p:cBhvr>
                                        <p:cTn id="43" dur="500"/>
                                        <p:tgtEl>
                                          <p:spTgt spid="328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2842"/>
                                        </p:tgtEl>
                                        <p:attrNameLst>
                                          <p:attrName>style.visibility</p:attrName>
                                        </p:attrNameLst>
                                      </p:cBhvr>
                                      <p:to>
                                        <p:strVal val="visible"/>
                                      </p:to>
                                    </p:set>
                                    <p:animEffect transition="in" filter="wipe(left)">
                                      <p:cBhvr>
                                        <p:cTn id="58" dur="500"/>
                                        <p:tgtEl>
                                          <p:spTgt spid="328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822"/>
                                        </p:tgtEl>
                                        <p:attrNameLst>
                                          <p:attrName>style.visibility</p:attrName>
                                        </p:attrNameLst>
                                      </p:cBhvr>
                                      <p:to>
                                        <p:strVal val="visible"/>
                                      </p:to>
                                    </p:set>
                                    <p:animEffect transition="in" filter="wipe(left)">
                                      <p:cBhvr>
                                        <p:cTn id="63" dur="500"/>
                                        <p:tgtEl>
                                          <p:spTgt spid="328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P spid="32822" grpId="0" animBg="1"/>
      <p:bldP spid="32838" grpId="0" animBg="1"/>
      <p:bldP spid="32840" grpId="0" animBg="1"/>
      <p:bldP spid="32841" grpId="0" animBg="1"/>
      <p:bldP spid="32842" grpId="0" animBg="1"/>
      <p:bldP spid="4" grpId="0"/>
      <p:bldP spid="7" grpId="0"/>
      <p:bldP spid="8" grpId="0"/>
      <p:bldP spid="9" grpId="0"/>
      <p:bldP spid="10" grpId="0"/>
      <p:bldP spid="11"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83328" y="990600"/>
            <a:ext cx="11456272" cy="5770746"/>
          </a:xfrm>
          <a:prstGeom prst="rect">
            <a:avLst/>
          </a:prstGeom>
          <a:noFill/>
          <a:ln/>
        </p:spPr>
        <p:style>
          <a:lnRef idx="1">
            <a:schemeClr val="accent1"/>
          </a:lnRef>
          <a:fillRef idx="2">
            <a:schemeClr val="accent1"/>
          </a:fillRef>
          <a:effectRef idx="1">
            <a:schemeClr val="accent1"/>
          </a:effectRef>
          <a:fontRef idx="minor">
            <a:schemeClr val="dk1"/>
          </a:fontRef>
        </p:style>
        <p:txBody>
          <a:bodyPr wrap="square"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ts val="600"/>
              </a:spcBef>
              <a:spcAft>
                <a:spcPts val="600"/>
              </a:spcAft>
              <a:defRPr/>
            </a:pP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hốt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hoảng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chợt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gọi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Kìa</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chống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ngước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thép</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nối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vút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mây</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xanh</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tựa</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xe</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lửa</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đồ</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sộ</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bắc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à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thong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thả</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lnSpc>
                <a:spcPct val="125000"/>
              </a:lnSpc>
              <a:spcBef>
                <a:spcPts val="600"/>
              </a:spcBef>
              <a:spcAft>
                <a:spcPts val="600"/>
              </a:spcAft>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từng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bay qua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tất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khói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buồm</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gặp</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xây</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sướng</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thở</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phào</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Ai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nấy</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b="1" dirty="0" err="1">
                <a:solidFill>
                  <a:prstClr val="black">
                    <a:lumMod val="95000"/>
                    <a:lumOff val="5000"/>
                  </a:prstClr>
                </a:solidFill>
                <a:latin typeface="Times New Roman" panose="02020603050405020304" pitchFamily="18" charset="0"/>
                <a:cs typeface="Times New Roman" panose="02020603050405020304" pitchFamily="18" charset="0"/>
              </a:rPr>
              <a:t>sệt</a:t>
            </a:r>
            <a:r>
              <a:rPr lang="en-US"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20835" name="Text Box 3"/>
          <p:cNvSpPr txBox="1">
            <a:spLocks noChangeArrowheads="1"/>
          </p:cNvSpPr>
          <p:nvPr/>
        </p:nvSpPr>
        <p:spPr bwMode="auto">
          <a:xfrm>
            <a:off x="304800" y="101601"/>
            <a:ext cx="1173480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50000"/>
              </a:spcBef>
              <a:spcAft>
                <a:spcPct val="0"/>
              </a:spcAft>
            </a:pPr>
            <a:r>
              <a:rPr lang="vi-VN" b="1" i="1" dirty="0">
                <a:solidFill>
                  <a:srgbClr val="FF0000"/>
                </a:solidFill>
                <a:latin typeface="Times New Roman" pitchFamily="18" charset="0"/>
                <a:cs typeface="Times New Roman" pitchFamily="18" charset="0"/>
              </a:rPr>
              <a:t>Bài 2:</a:t>
            </a:r>
            <a:r>
              <a:rPr lang="vi-VN" b="1" dirty="0">
                <a:solidFill>
                  <a:prstClr val="black"/>
                </a:solidFill>
                <a:latin typeface="Times New Roman" pitchFamily="18" charset="0"/>
                <a:cs typeface="Times New Roman" pitchFamily="18" charset="0"/>
              </a:rPr>
              <a:t> Chọn các đại từ xưng hô </a:t>
            </a:r>
            <a:r>
              <a:rPr lang="en-US" b="1" dirty="0">
                <a:solidFill>
                  <a:prstClr val="black"/>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tôi, nó, chúng ta </a:t>
            </a:r>
            <a:r>
              <a:rPr lang="vi-VN" b="1" dirty="0">
                <a:solidFill>
                  <a:prstClr val="black"/>
                </a:solidFill>
                <a:latin typeface="Times New Roman" pitchFamily="18" charset="0"/>
                <a:cs typeface="Times New Roman" pitchFamily="18" charset="0"/>
              </a:rPr>
              <a:t>thích hợp với mỗi </a:t>
            </a:r>
            <a:r>
              <a:rPr lang="en-US" b="1" dirty="0">
                <a:solidFill>
                  <a:prstClr val="black"/>
                </a:solidFill>
                <a:latin typeface="Times New Roman" pitchFamily="18" charset="0"/>
                <a:cs typeface="Times New Roman" pitchFamily="18" charset="0"/>
              </a:rPr>
              <a:t>ô</a:t>
            </a:r>
            <a:r>
              <a:rPr lang="vi-VN" b="1" dirty="0">
                <a:solidFill>
                  <a:prstClr val="black"/>
                </a:solidFill>
                <a:latin typeface="Times New Roman" pitchFamily="18" charset="0"/>
                <a:cs typeface="Times New Roman" pitchFamily="18" charset="0"/>
              </a:rPr>
              <a:t> trống :</a:t>
            </a:r>
          </a:p>
        </p:txBody>
      </p:sp>
      <p:sp>
        <p:nvSpPr>
          <p:cNvPr id="581652" name="Line 20"/>
          <p:cNvSpPr>
            <a:spLocks noChangeShapeType="1"/>
          </p:cNvSpPr>
          <p:nvPr/>
        </p:nvSpPr>
        <p:spPr bwMode="auto">
          <a:xfrm>
            <a:off x="2409826" y="563201"/>
            <a:ext cx="261937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2" name="Line 20"/>
          <p:cNvSpPr>
            <a:spLocks noChangeShapeType="1"/>
          </p:cNvSpPr>
          <p:nvPr/>
        </p:nvSpPr>
        <p:spPr bwMode="auto">
          <a:xfrm>
            <a:off x="8054977" y="563201"/>
            <a:ext cx="3200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Rectangle 2"/>
          <p:cNvSpPr/>
          <p:nvPr/>
        </p:nvSpPr>
        <p:spPr>
          <a:xfrm>
            <a:off x="1457330" y="4159250"/>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7" name="Rectangle 6"/>
          <p:cNvSpPr/>
          <p:nvPr/>
        </p:nvSpPr>
        <p:spPr>
          <a:xfrm>
            <a:off x="3742890" y="2088646"/>
            <a:ext cx="384175" cy="382587"/>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8" name="Rectangle 7"/>
          <p:cNvSpPr/>
          <p:nvPr/>
        </p:nvSpPr>
        <p:spPr>
          <a:xfrm>
            <a:off x="6898988" y="2545630"/>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9" name="Rectangle 8"/>
          <p:cNvSpPr/>
          <p:nvPr/>
        </p:nvSpPr>
        <p:spPr>
          <a:xfrm>
            <a:off x="6629400" y="4081464"/>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0" name="Rectangle 9"/>
          <p:cNvSpPr/>
          <p:nvPr/>
        </p:nvSpPr>
        <p:spPr>
          <a:xfrm>
            <a:off x="5410200" y="4648200"/>
            <a:ext cx="384175" cy="382588"/>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1" name="Rectangle 10"/>
          <p:cNvSpPr/>
          <p:nvPr/>
        </p:nvSpPr>
        <p:spPr>
          <a:xfrm>
            <a:off x="1653455" y="1704471"/>
            <a:ext cx="382588"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Tree>
    <p:extLst>
      <p:ext uri="{BB962C8B-B14F-4D97-AF65-F5344CB8AC3E}">
        <p14:creationId xmlns:p14="http://schemas.microsoft.com/office/powerpoint/2010/main" val="151496680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7" descr="SHAP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0550"/>
            <a:ext cx="10439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0" name="AutoShape 8"/>
          <p:cNvSpPr>
            <a:spLocks noChangeArrowheads="1"/>
          </p:cNvSpPr>
          <p:nvPr/>
        </p:nvSpPr>
        <p:spPr bwMode="auto">
          <a:xfrm>
            <a:off x="2133600" y="-96835"/>
            <a:ext cx="8305800" cy="1127688"/>
          </a:xfrm>
          <a:prstGeom prst="wedgeRoundRectCallout">
            <a:avLst>
              <a:gd name="adj1" fmla="val -46352"/>
              <a:gd name="adj2" fmla="val 88440"/>
              <a:gd name="adj3" fmla="val 16667"/>
            </a:avLst>
          </a:prstGeom>
          <a:solidFill>
            <a:schemeClr val="accent1"/>
          </a:solidFill>
          <a:ln w="9525">
            <a:solidFill>
              <a:schemeClr val="tx1"/>
            </a:solidFill>
            <a:miter lim="800000"/>
            <a:headEnd/>
            <a:tailEnd/>
          </a:ln>
        </p:spPr>
        <p:txBody>
          <a:bodyPr lIns="91370" tIns="45688" rIns="91370" bIns="45688"/>
          <a:lstStyle/>
          <a:p>
            <a:pPr algn="ctr" defTabSz="914036" fontAlgn="base">
              <a:spcBef>
                <a:spcPct val="0"/>
              </a:spcBef>
              <a:spcAft>
                <a:spcPct val="0"/>
              </a:spcAft>
            </a:pPr>
            <a:r>
              <a:rPr lang="en-US" sz="3600" dirty="0">
                <a:solidFill>
                  <a:srgbClr val="000000"/>
                </a:solidFill>
                <a:latin typeface="Times New Roman" pitchFamily="18" charset="0"/>
              </a:rPr>
              <a:t>Vậy đoạn văn cho biết có những nhân vật nào?</a:t>
            </a:r>
          </a:p>
          <a:p>
            <a:pPr algn="ctr" defTabSz="914036" fontAlgn="base">
              <a:spcBef>
                <a:spcPct val="0"/>
              </a:spcBef>
              <a:spcAft>
                <a:spcPct val="0"/>
              </a:spcAft>
            </a:pPr>
            <a:endParaRPr lang="en-US" sz="4000" dirty="0">
              <a:solidFill>
                <a:srgbClr val="000000"/>
              </a:solidFill>
              <a:latin typeface="Times New Roman" pitchFamily="18" charset="0"/>
            </a:endParaRPr>
          </a:p>
        </p:txBody>
      </p:sp>
      <p:pic>
        <p:nvPicPr>
          <p:cNvPr id="443402" name="Picture 10" descr="peace_dove_olive_branch_hg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1147763"/>
            <a:ext cx="35052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03" name="Picture 11" descr="CHIM TU 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7" y="1198563"/>
            <a:ext cx="434022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6" name="Text Box 14"/>
          <p:cNvSpPr txBox="1">
            <a:spLocks noChangeArrowheads="1"/>
          </p:cNvSpPr>
          <p:nvPr/>
        </p:nvSpPr>
        <p:spPr bwMode="auto">
          <a:xfrm>
            <a:off x="2632491" y="1141978"/>
            <a:ext cx="20574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Chao</a:t>
            </a:r>
          </a:p>
        </p:txBody>
      </p:sp>
      <p:sp>
        <p:nvSpPr>
          <p:cNvPr id="443407" name="Text Box 15"/>
          <p:cNvSpPr txBox="1">
            <a:spLocks noChangeArrowheads="1"/>
          </p:cNvSpPr>
          <p:nvPr/>
        </p:nvSpPr>
        <p:spPr bwMode="auto">
          <a:xfrm>
            <a:off x="6161381" y="1125699"/>
            <a:ext cx="18288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Tu Hú</a:t>
            </a:r>
          </a:p>
        </p:txBody>
      </p:sp>
      <p:sp>
        <p:nvSpPr>
          <p:cNvPr id="443409" name="Text Box 17"/>
          <p:cNvSpPr txBox="1">
            <a:spLocks noChangeArrowheads="1"/>
          </p:cNvSpPr>
          <p:nvPr/>
        </p:nvSpPr>
        <p:spPr bwMode="auto">
          <a:xfrm>
            <a:off x="4089694" y="3581401"/>
            <a:ext cx="4143375"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Các và các bạn</a:t>
            </a:r>
          </a:p>
        </p:txBody>
      </p:sp>
      <p:pic>
        <p:nvPicPr>
          <p:cNvPr id="443410" name="Picture 18" descr="WILGO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39751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1" name="Picture 19" descr="CHICKA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8006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2" name="Picture 20" descr="BTHRS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3659188"/>
            <a:ext cx="36576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3" name="Picture 21" descr="SFLYCA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4825" y="3427413"/>
            <a:ext cx="2787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11897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3400"/>
                                        </p:tgtEl>
                                        <p:attrNameLst>
                                          <p:attrName>style.visibility</p:attrName>
                                        </p:attrNameLst>
                                      </p:cBhvr>
                                      <p:to>
                                        <p:strVal val="visible"/>
                                      </p:to>
                                    </p:set>
                                    <p:animEffect transition="in" filter="diamond(in)">
                                      <p:cBhvr>
                                        <p:cTn id="7" dur="1000"/>
                                        <p:tgtEl>
                                          <p:spTgt spid="443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3406"/>
                                        </p:tgtEl>
                                        <p:attrNameLst>
                                          <p:attrName>style.visibility</p:attrName>
                                        </p:attrNameLst>
                                      </p:cBhvr>
                                      <p:to>
                                        <p:strVal val="visible"/>
                                      </p:to>
                                    </p:set>
                                    <p:animEffect transition="in" filter="box(in)">
                                      <p:cBhvr>
                                        <p:cTn id="12" dur="500"/>
                                        <p:tgtEl>
                                          <p:spTgt spid="443406"/>
                                        </p:tgtEl>
                                      </p:cBhvr>
                                    </p:animEffect>
                                  </p:childTnLst>
                                </p:cTn>
                              </p:par>
                              <p:par>
                                <p:cTn id="13" presetID="4" presetClass="entr" presetSubtype="16" fill="hold" nodeType="withEffect">
                                  <p:stCondLst>
                                    <p:cond delay="0"/>
                                  </p:stCondLst>
                                  <p:childTnLst>
                                    <p:set>
                                      <p:cBhvr>
                                        <p:cTn id="14" dur="1" fill="hold">
                                          <p:stCondLst>
                                            <p:cond delay="0"/>
                                          </p:stCondLst>
                                        </p:cTn>
                                        <p:tgtEl>
                                          <p:spTgt spid="443402"/>
                                        </p:tgtEl>
                                        <p:attrNameLst>
                                          <p:attrName>style.visibility</p:attrName>
                                        </p:attrNameLst>
                                      </p:cBhvr>
                                      <p:to>
                                        <p:strVal val="visible"/>
                                      </p:to>
                                    </p:set>
                                    <p:animEffect transition="in" filter="box(in)">
                                      <p:cBhvr>
                                        <p:cTn id="15" dur="500"/>
                                        <p:tgtEl>
                                          <p:spTgt spid="4434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43403"/>
                                        </p:tgtEl>
                                        <p:attrNameLst>
                                          <p:attrName>style.visibility</p:attrName>
                                        </p:attrNameLst>
                                      </p:cBhvr>
                                      <p:to>
                                        <p:strVal val="visible"/>
                                      </p:to>
                                    </p:set>
                                    <p:animEffect transition="in" filter="box(in)">
                                      <p:cBhvr>
                                        <p:cTn id="20" dur="500"/>
                                        <p:tgtEl>
                                          <p:spTgt spid="44340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43407"/>
                                        </p:tgtEl>
                                        <p:attrNameLst>
                                          <p:attrName>style.visibility</p:attrName>
                                        </p:attrNameLst>
                                      </p:cBhvr>
                                      <p:to>
                                        <p:strVal val="visible"/>
                                      </p:to>
                                    </p:set>
                                    <p:animEffect transition="in" filter="box(in)">
                                      <p:cBhvr>
                                        <p:cTn id="23" dur="500"/>
                                        <p:tgtEl>
                                          <p:spTgt spid="4434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43412"/>
                                        </p:tgtEl>
                                        <p:attrNameLst>
                                          <p:attrName>style.visibility</p:attrName>
                                        </p:attrNameLst>
                                      </p:cBhvr>
                                      <p:to>
                                        <p:strVal val="visible"/>
                                      </p:to>
                                    </p:set>
                                    <p:animEffect transition="in" filter="box(in)">
                                      <p:cBhvr>
                                        <p:cTn id="28" dur="500"/>
                                        <p:tgtEl>
                                          <p:spTgt spid="4434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43409"/>
                                        </p:tgtEl>
                                        <p:attrNameLst>
                                          <p:attrName>style.visibility</p:attrName>
                                        </p:attrNameLst>
                                      </p:cBhvr>
                                      <p:to>
                                        <p:strVal val="visible"/>
                                      </p:to>
                                    </p:set>
                                    <p:animEffect transition="in" filter="box(in)">
                                      <p:cBhvr>
                                        <p:cTn id="31" dur="500"/>
                                        <p:tgtEl>
                                          <p:spTgt spid="443409"/>
                                        </p:tgtEl>
                                      </p:cBhvr>
                                    </p:animEffect>
                                  </p:childTnLst>
                                </p:cTn>
                              </p:par>
                              <p:par>
                                <p:cTn id="32" presetID="4" presetClass="entr" presetSubtype="16" fill="hold" nodeType="withEffect">
                                  <p:stCondLst>
                                    <p:cond delay="0"/>
                                  </p:stCondLst>
                                  <p:childTnLst>
                                    <p:set>
                                      <p:cBhvr>
                                        <p:cTn id="33" dur="1" fill="hold">
                                          <p:stCondLst>
                                            <p:cond delay="0"/>
                                          </p:stCondLst>
                                        </p:cTn>
                                        <p:tgtEl>
                                          <p:spTgt spid="443411"/>
                                        </p:tgtEl>
                                        <p:attrNameLst>
                                          <p:attrName>style.visibility</p:attrName>
                                        </p:attrNameLst>
                                      </p:cBhvr>
                                      <p:to>
                                        <p:strVal val="visible"/>
                                      </p:to>
                                    </p:set>
                                    <p:animEffect transition="in" filter="box(in)">
                                      <p:cBhvr>
                                        <p:cTn id="34" dur="500"/>
                                        <p:tgtEl>
                                          <p:spTgt spid="443411"/>
                                        </p:tgtEl>
                                      </p:cBhvr>
                                    </p:animEffect>
                                  </p:childTnLst>
                                </p:cTn>
                              </p:par>
                              <p:par>
                                <p:cTn id="35" presetID="4" presetClass="entr" presetSubtype="16" fill="hold" nodeType="withEffect">
                                  <p:stCondLst>
                                    <p:cond delay="0"/>
                                  </p:stCondLst>
                                  <p:childTnLst>
                                    <p:set>
                                      <p:cBhvr>
                                        <p:cTn id="36" dur="1" fill="hold">
                                          <p:stCondLst>
                                            <p:cond delay="0"/>
                                          </p:stCondLst>
                                        </p:cTn>
                                        <p:tgtEl>
                                          <p:spTgt spid="443413"/>
                                        </p:tgtEl>
                                        <p:attrNameLst>
                                          <p:attrName>style.visibility</p:attrName>
                                        </p:attrNameLst>
                                      </p:cBhvr>
                                      <p:to>
                                        <p:strVal val="visible"/>
                                      </p:to>
                                    </p:set>
                                    <p:animEffect transition="in" filter="box(in)">
                                      <p:cBhvr>
                                        <p:cTn id="37" dur="500"/>
                                        <p:tgtEl>
                                          <p:spTgt spid="443413"/>
                                        </p:tgtEl>
                                      </p:cBhvr>
                                    </p:animEffect>
                                  </p:childTnLst>
                                </p:cTn>
                              </p:par>
                              <p:par>
                                <p:cTn id="38" presetID="4" presetClass="entr" presetSubtype="16" fill="hold" nodeType="withEffect">
                                  <p:stCondLst>
                                    <p:cond delay="0"/>
                                  </p:stCondLst>
                                  <p:childTnLst>
                                    <p:set>
                                      <p:cBhvr>
                                        <p:cTn id="39" dur="1" fill="hold">
                                          <p:stCondLst>
                                            <p:cond delay="0"/>
                                          </p:stCondLst>
                                        </p:cTn>
                                        <p:tgtEl>
                                          <p:spTgt spid="443410"/>
                                        </p:tgtEl>
                                        <p:attrNameLst>
                                          <p:attrName>style.visibility</p:attrName>
                                        </p:attrNameLst>
                                      </p:cBhvr>
                                      <p:to>
                                        <p:strVal val="visible"/>
                                      </p:to>
                                    </p:set>
                                    <p:animEffect transition="in" filter="box(in)">
                                      <p:cBhvr>
                                        <p:cTn id="40" dur="500"/>
                                        <p:tgtEl>
                                          <p:spTgt spid="44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0" grpId="0" animBg="1"/>
      <p:bldP spid="443406" grpId="0"/>
      <p:bldP spid="443407" grpId="0"/>
      <p:bldP spid="44340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0" y="1212851"/>
            <a:ext cx="9144000" cy="5539914"/>
          </a:xfrm>
          <a:prstGeom prst="rect">
            <a:avLst/>
          </a:prstGeom>
          <a:noFill/>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5000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Bồ</a:t>
            </a:r>
            <a:r>
              <a:rPr lang="en-US" sz="2400" b="1" dirty="0">
                <a:solidFill>
                  <a:prstClr val="black"/>
                </a:solidFill>
                <a:latin typeface="Times New Roman" panose="02020603050405020304" pitchFamily="18" charset="0"/>
                <a:cs typeface="Times New Roman" panose="02020603050405020304" pitchFamily="18" charset="0"/>
              </a:rPr>
              <a:t> Chao </a:t>
            </a:r>
            <a:r>
              <a:rPr lang="en-US" sz="2400" b="1" dirty="0" err="1">
                <a:solidFill>
                  <a:prstClr val="black"/>
                </a:solidFill>
                <a:latin typeface="Times New Roman" panose="02020603050405020304" pitchFamily="18" charset="0"/>
                <a:cs typeface="Times New Roman" panose="02020603050405020304" pitchFamily="18" charset="0"/>
              </a:rPr>
              <a:t>hốt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hoảng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kể</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bạn</a:t>
            </a:r>
            <a:r>
              <a:rPr lang="en-US" sz="2400" b="1" dirty="0">
                <a:solidFill>
                  <a:prstClr val="black"/>
                </a:solidFill>
                <a:latin typeface="Times New Roman" panose="02020603050405020304" pitchFamily="18" charset="0"/>
                <a:cs typeface="Times New Roman" panose="02020603050405020304" pitchFamily="18" charset="0"/>
              </a:rPr>
              <a:t>:</a:t>
            </a:r>
          </a:p>
          <a:p>
            <a:pPr algn="just" defTabSz="914036" fontAlgn="base">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Hú</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đang</a:t>
            </a:r>
            <a:r>
              <a:rPr lang="en-US" sz="2400" b="1" dirty="0">
                <a:solidFill>
                  <a:prstClr val="black"/>
                </a:solidFill>
                <a:latin typeface="Times New Roman" panose="02020603050405020304" pitchFamily="18" charset="0"/>
                <a:cs typeface="Times New Roman" panose="02020603050405020304" pitchFamily="18" charset="0"/>
              </a:rPr>
              <a:t> bay </a:t>
            </a:r>
            <a:r>
              <a:rPr lang="en-US" sz="2400" b="1" dirty="0" err="1">
                <a:solidFill>
                  <a:prstClr val="black"/>
                </a:solidFill>
                <a:latin typeface="Times New Roman" panose="02020603050405020304" pitchFamily="18" charset="0"/>
                <a:cs typeface="Times New Roman" panose="02020603050405020304" pitchFamily="18" charset="0"/>
              </a:rPr>
              <a:t>dọc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một</a:t>
            </a:r>
            <a:r>
              <a:rPr lang="en-US" sz="2400" b="1" dirty="0">
                <a:solidFill>
                  <a:prstClr val="black"/>
                </a:solidFill>
                <a:latin typeface="Times New Roman" panose="02020603050405020304" pitchFamily="18" charset="0"/>
                <a:cs typeface="Times New Roman" panose="02020603050405020304" pitchFamily="18" charset="0"/>
              </a:rPr>
              <a:t> con </a:t>
            </a:r>
            <a:r>
              <a:rPr lang="en-US" sz="2400" b="1" dirty="0" err="1">
                <a:solidFill>
                  <a:prstClr val="black"/>
                </a:solidFill>
                <a:latin typeface="Times New Roman" panose="02020603050405020304" pitchFamily="18" charset="0"/>
                <a:cs typeface="Times New Roman" panose="02020603050405020304" pitchFamily="18" charset="0"/>
              </a:rPr>
              <a:t>sông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lớn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chợt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Hú</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gọi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Kìa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chống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trời</a:t>
            </a:r>
            <a:r>
              <a:rPr lang="en-US" sz="2400" b="1" dirty="0">
                <a:solidFill>
                  <a:prstClr val="black"/>
                </a:solidFill>
                <a:latin typeface="Times New Roman" panose="02020603050405020304" pitchFamily="18" charset="0"/>
                <a:cs typeface="Times New Roman" panose="02020603050405020304" pitchFamily="18" charset="0"/>
              </a:rPr>
              <a:t>. ”       </a:t>
            </a:r>
            <a:r>
              <a:rPr lang="en-US" sz="2400" b="1" dirty="0" err="1">
                <a:solidFill>
                  <a:prstClr val="black"/>
                </a:solidFill>
                <a:latin typeface="Times New Roman" panose="02020603050405020304" pitchFamily="18" charset="0"/>
                <a:cs typeface="Times New Roman" panose="02020603050405020304" pitchFamily="18" charset="0"/>
              </a:rPr>
              <a:t>ngước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nhìn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Trước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mắt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những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ống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thép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dọc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ngang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nối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nhau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chạy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vút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tận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mây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xanh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tựa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như</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cầu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xe</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lửa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đồ</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sộ</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không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phải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bắc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ngang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sông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dựng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đứng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a:t>
            </a:r>
          </a:p>
          <a:p>
            <a:pPr algn="just" defTabSz="914036" fontAlgn="base">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vậy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Bồ</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mới</a:t>
            </a:r>
            <a:r>
              <a:rPr lang="en-US" sz="2400" b="1" dirty="0">
                <a:solidFill>
                  <a:prstClr val="black"/>
                </a:solidFill>
                <a:latin typeface="Times New Roman" panose="02020603050405020304" pitchFamily="18" charset="0"/>
                <a:cs typeface="Times New Roman" panose="02020603050405020304" pitchFamily="18" charset="0"/>
              </a:rPr>
              <a:t> à </a:t>
            </a:r>
            <a:r>
              <a:rPr lang="en-US" sz="2400" b="1" dirty="0" err="1">
                <a:solidFill>
                  <a:prstClr val="black"/>
                </a:solidFill>
                <a:latin typeface="Times New Roman" panose="02020603050405020304" pitchFamily="18" charset="0"/>
                <a:cs typeface="Times New Roman" panose="02020603050405020304" pitchFamily="18" charset="0"/>
              </a:rPr>
              <a:t>lên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tiếng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rồi</a:t>
            </a:r>
            <a:r>
              <a:rPr lang="en-US" sz="2400" b="1" dirty="0">
                <a:solidFill>
                  <a:prstClr val="black"/>
                </a:solidFill>
                <a:latin typeface="Times New Roman" panose="02020603050405020304" pitchFamily="18" charset="0"/>
                <a:cs typeface="Times New Roman" panose="02020603050405020304" pitchFamily="18" charset="0"/>
              </a:rPr>
              <a:t> thong </a:t>
            </a:r>
            <a:r>
              <a:rPr lang="en-US" sz="2400" b="1" dirty="0" err="1">
                <a:solidFill>
                  <a:prstClr val="black"/>
                </a:solidFill>
                <a:latin typeface="Times New Roman" panose="02020603050405020304" pitchFamily="18" charset="0"/>
                <a:cs typeface="Times New Roman" panose="02020603050405020304" pitchFamily="18" charset="0"/>
              </a:rPr>
              <a:t>thả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nói</a:t>
            </a:r>
            <a:r>
              <a:rPr lang="en-US" sz="2400" b="1" dirty="0">
                <a:solidFill>
                  <a:prstClr val="black"/>
                </a:solidFill>
                <a:latin typeface="Times New Roman" panose="02020603050405020304" pitchFamily="18" charset="0"/>
                <a:cs typeface="Times New Roman" panose="02020603050405020304" pitchFamily="18" charset="0"/>
              </a:rPr>
              <a:t>:</a:t>
            </a:r>
          </a:p>
          <a:p>
            <a:pPr algn="just" defTabSz="914036" fontAlgn="base">
              <a:lnSpc>
                <a:spcPct val="125000"/>
              </a:lnSpc>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cũng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từng</a:t>
            </a:r>
            <a:r>
              <a:rPr lang="en-US" sz="2400" b="1" dirty="0">
                <a:solidFill>
                  <a:prstClr val="black"/>
                </a:solidFill>
                <a:latin typeface="Times New Roman" panose="02020603050405020304" pitchFamily="18" charset="0"/>
                <a:cs typeface="Times New Roman" panose="02020603050405020304" pitchFamily="18" charset="0"/>
              </a:rPr>
              <a:t> bay qua </a:t>
            </a:r>
            <a:r>
              <a:rPr lang="en-US" sz="2400" b="1" dirty="0" err="1">
                <a:solidFill>
                  <a:prstClr val="black"/>
                </a:solidFill>
                <a:latin typeface="Times New Roman" panose="02020603050405020304" pitchFamily="18" charset="0"/>
                <a:cs typeface="Times New Roman" panose="02020603050405020304" pitchFamily="18" charset="0"/>
              </a:rPr>
              <a:t>cái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trụ</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hơn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những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ống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khói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những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buồm</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cột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điện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thường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gặp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trụ</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điện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thế</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được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xây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dựng</a:t>
            </a:r>
            <a:r>
              <a:rPr lang="en-US" sz="2400" b="1" dirty="0">
                <a:solidFill>
                  <a:prstClr val="black"/>
                </a:solidFill>
                <a:latin typeface="Times New Roman" panose="02020603050405020304" pitchFamily="18" charset="0"/>
                <a:cs typeface="Times New Roman" panose="02020603050405020304" pitchFamily="18" charset="0"/>
              </a:rPr>
              <a:t>.</a:t>
            </a:r>
          </a:p>
          <a:p>
            <a:pPr algn="just" defTabSz="914036" fontAlgn="base">
              <a:spcBef>
                <a:spcPct val="5000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Mọi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hiểu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rõ</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sự</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thực</a:t>
            </a:r>
            <a:r>
              <a:rPr lang="en-US" sz="2400" b="1" dirty="0">
                <a:solidFill>
                  <a:prstClr val="black"/>
                </a:solidFill>
                <a:latin typeface="Times New Roman" panose="02020603050405020304" pitchFamily="18" charset="0"/>
                <a:cs typeface="Times New Roman" panose="02020603050405020304" pitchFamily="18" charset="0"/>
              </a:rPr>
              <a:t>, sung </a:t>
            </a:r>
            <a:r>
              <a:rPr lang="en-US" sz="2400" b="1" dirty="0" err="1">
                <a:solidFill>
                  <a:prstClr val="black"/>
                </a:solidFill>
                <a:latin typeface="Times New Roman" panose="02020603050405020304" pitchFamily="18" charset="0"/>
                <a:cs typeface="Times New Roman" panose="02020603050405020304" pitchFamily="18" charset="0"/>
              </a:rPr>
              <a:t>sướng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thở</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phào</a:t>
            </a:r>
            <a:r>
              <a:rPr lang="en-US" sz="2400" b="1" dirty="0">
                <a:solidFill>
                  <a:prstClr val="black"/>
                </a:solidFill>
                <a:latin typeface="Times New Roman" panose="02020603050405020304" pitchFamily="18" charset="0"/>
                <a:cs typeface="Times New Roman" panose="02020603050405020304" pitchFamily="18" charset="0"/>
              </a:rPr>
              <a:t>. Ai </a:t>
            </a:r>
            <a:r>
              <a:rPr lang="en-US" sz="2400" b="1" dirty="0" err="1">
                <a:solidFill>
                  <a:prstClr val="black"/>
                </a:solidFill>
                <a:latin typeface="Times New Roman" panose="02020603050405020304" pitchFamily="18" charset="0"/>
                <a:cs typeface="Times New Roman" panose="02020603050405020304" pitchFamily="18" charset="0"/>
              </a:rPr>
              <a:t>nấy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cười</a:t>
            </a:r>
            <a:r>
              <a:rPr lang="en-US" sz="2400" b="1" dirty="0">
                <a:solidFill>
                  <a:prstClr val="black"/>
                </a:solidFill>
                <a:latin typeface="Times New Roman" panose="02020603050405020304" pitchFamily="18" charset="0"/>
                <a:cs typeface="Times New Roman" panose="02020603050405020304" pitchFamily="18" charset="0"/>
              </a:rPr>
              <a:t> to </a:t>
            </a:r>
            <a:r>
              <a:rPr lang="en-US" sz="2400" b="1" dirty="0" err="1">
                <a:solidFill>
                  <a:prstClr val="black"/>
                </a:solidFill>
                <a:latin typeface="Times New Roman" panose="02020603050405020304" pitchFamily="18" charset="0"/>
                <a:cs typeface="Times New Roman" panose="02020603050405020304" pitchFamily="18" charset="0"/>
              </a:rPr>
              <a:t>vì</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Bồ</a:t>
            </a:r>
            <a:r>
              <a:rPr lang="en-US" sz="2400" b="1" dirty="0">
                <a:solidFill>
                  <a:prstClr val="black"/>
                </a:solidFill>
                <a:latin typeface="Times New Roman" panose="02020603050405020304" pitchFamily="18" charset="0"/>
                <a:cs typeface="Times New Roman" panose="02020603050405020304" pitchFamily="18" charset="0"/>
              </a:rPr>
              <a:t> Chao </a:t>
            </a:r>
            <a:r>
              <a:rPr lang="en-US" sz="2400" b="1" dirty="0" err="1">
                <a:solidFill>
                  <a:prstClr val="black"/>
                </a:solidFill>
                <a:latin typeface="Times New Roman" panose="02020603050405020304" pitchFamily="18" charset="0"/>
                <a:cs typeface="Times New Roman" panose="02020603050405020304" pitchFamily="18" charset="0"/>
              </a:rPr>
              <a:t>đã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quá</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sợ</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sệt</a:t>
            </a:r>
            <a:r>
              <a:rPr lang="en-US" sz="2400" b="1" dirty="0">
                <a:solidFill>
                  <a:prstClr val="black"/>
                </a:solidFill>
                <a:latin typeface="Times New Roman" panose="02020603050405020304" pitchFamily="18" charset="0"/>
                <a:cs typeface="Times New Roman" panose="02020603050405020304" pitchFamily="18" charset="0"/>
              </a:rPr>
              <a:t>.			</a:t>
            </a:r>
          </a:p>
        </p:txBody>
      </p:sp>
      <p:sp>
        <p:nvSpPr>
          <p:cNvPr id="122883" name="Text Box 3"/>
          <p:cNvSpPr txBox="1">
            <a:spLocks noChangeArrowheads="1"/>
          </p:cNvSpPr>
          <p:nvPr/>
        </p:nvSpPr>
        <p:spPr bwMode="auto">
          <a:xfrm>
            <a:off x="1681165" y="92086"/>
            <a:ext cx="8950325"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prstClr val="black"/>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Bài 2: </a:t>
            </a:r>
            <a:r>
              <a:rPr lang="vi-VN" b="1" dirty="0">
                <a:solidFill>
                  <a:prstClr val="black"/>
                </a:solidFill>
                <a:latin typeface="Times New Roman" pitchFamily="18" charset="0"/>
                <a:cs typeface="Times New Roman" pitchFamily="18" charset="0"/>
              </a:rPr>
              <a:t>Chọn các đại từ xưng hô </a:t>
            </a:r>
            <a:r>
              <a:rPr lang="vi-VN" b="1" dirty="0">
                <a:solidFill>
                  <a:srgbClr val="FF0000"/>
                </a:solidFill>
                <a:latin typeface="Times New Roman" pitchFamily="18" charset="0"/>
                <a:cs typeface="Times New Roman" pitchFamily="18" charset="0"/>
              </a:rPr>
              <a:t>tôi, nó, chúng ta </a:t>
            </a:r>
            <a:r>
              <a:rPr lang="vi-VN" b="1" dirty="0">
                <a:solidFill>
                  <a:prstClr val="black"/>
                </a:solidFill>
                <a:latin typeface="Times New Roman" pitchFamily="18" charset="0"/>
                <a:cs typeface="Times New Roman" pitchFamily="18" charset="0"/>
              </a:rPr>
              <a:t>thích hợp với mỗi chỗ trống trong đoạn văn sau :</a:t>
            </a:r>
            <a:endParaRPr lang="en-US" b="1" dirty="0">
              <a:solidFill>
                <a:prstClr val="black"/>
              </a:solidFill>
              <a:latin typeface="Times New Roman" pitchFamily="18" charset="0"/>
              <a:cs typeface="Times New Roman" pitchFamily="18" charset="0"/>
            </a:endParaRPr>
          </a:p>
        </p:txBody>
      </p:sp>
      <p:sp>
        <p:nvSpPr>
          <p:cNvPr id="69636" name="Rectangle 4"/>
          <p:cNvSpPr>
            <a:spLocks noChangeArrowheads="1"/>
          </p:cNvSpPr>
          <p:nvPr/>
        </p:nvSpPr>
        <p:spPr bwMode="auto">
          <a:xfrm>
            <a:off x="2301876" y="1797050"/>
            <a:ext cx="593725"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Times New Roman" panose="02020603050405020304" pitchFamily="18" charset="0"/>
                <a:cs typeface="Times New Roman" panose="02020603050405020304" pitchFamily="18" charset="0"/>
              </a:rPr>
              <a:t>1</a:t>
            </a:r>
          </a:p>
        </p:txBody>
      </p:sp>
      <p:sp>
        <p:nvSpPr>
          <p:cNvPr id="69637" name="Rectangle 5"/>
          <p:cNvSpPr>
            <a:spLocks noChangeArrowheads="1"/>
          </p:cNvSpPr>
          <p:nvPr/>
        </p:nvSpPr>
        <p:spPr bwMode="auto">
          <a:xfrm>
            <a:off x="5061744" y="2207968"/>
            <a:ext cx="577056" cy="34127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Times New Roman" panose="02020603050405020304" pitchFamily="18" charset="0"/>
                <a:cs typeface="Times New Roman" panose="02020603050405020304" pitchFamily="18" charset="0"/>
              </a:rPr>
              <a:t>2</a:t>
            </a:r>
          </a:p>
        </p:txBody>
      </p:sp>
      <p:sp>
        <p:nvSpPr>
          <p:cNvPr id="69638" name="Rectangle 6"/>
          <p:cNvSpPr>
            <a:spLocks noChangeArrowheads="1"/>
          </p:cNvSpPr>
          <p:nvPr/>
        </p:nvSpPr>
        <p:spPr bwMode="auto">
          <a:xfrm>
            <a:off x="8476285" y="2523164"/>
            <a:ext cx="521385"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Times New Roman" panose="02020603050405020304" pitchFamily="18" charset="0"/>
                <a:cs typeface="Times New Roman" panose="02020603050405020304" pitchFamily="18" charset="0"/>
              </a:rPr>
              <a:t>3</a:t>
            </a:r>
          </a:p>
        </p:txBody>
      </p:sp>
      <p:sp>
        <p:nvSpPr>
          <p:cNvPr id="69639" name="Rectangle 7"/>
          <p:cNvSpPr>
            <a:spLocks noChangeArrowheads="1"/>
          </p:cNvSpPr>
          <p:nvPr/>
        </p:nvSpPr>
        <p:spPr bwMode="auto">
          <a:xfrm>
            <a:off x="1905000" y="4430713"/>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Times New Roman" panose="02020603050405020304" pitchFamily="18" charset="0"/>
                <a:cs typeface="Times New Roman" panose="02020603050405020304" pitchFamily="18" charset="0"/>
              </a:rPr>
              <a:t>4</a:t>
            </a:r>
          </a:p>
        </p:txBody>
      </p:sp>
      <p:sp>
        <p:nvSpPr>
          <p:cNvPr id="69640" name="Rectangle 8"/>
          <p:cNvSpPr>
            <a:spLocks noChangeArrowheads="1"/>
          </p:cNvSpPr>
          <p:nvPr/>
        </p:nvSpPr>
        <p:spPr bwMode="auto">
          <a:xfrm>
            <a:off x="6626696" y="4359917"/>
            <a:ext cx="502444" cy="43833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Times New Roman" panose="02020603050405020304" pitchFamily="18" charset="0"/>
                <a:cs typeface="Times New Roman" panose="02020603050405020304" pitchFamily="18" charset="0"/>
              </a:rPr>
              <a:t>5</a:t>
            </a:r>
          </a:p>
        </p:txBody>
      </p:sp>
      <p:sp>
        <p:nvSpPr>
          <p:cNvPr id="69641" name="Rectangle 9"/>
          <p:cNvSpPr>
            <a:spLocks noChangeArrowheads="1"/>
          </p:cNvSpPr>
          <p:nvPr/>
        </p:nvSpPr>
        <p:spPr bwMode="auto">
          <a:xfrm>
            <a:off x="6324600" y="4873705"/>
            <a:ext cx="1219201"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dirty="0">
                <a:solidFill>
                  <a:srgbClr val="FF0000"/>
                </a:solidFill>
                <a:latin typeface="Times New Roman" panose="02020603050405020304" pitchFamily="18" charset="0"/>
                <a:cs typeface="Times New Roman" panose="02020603050405020304" pitchFamily="18" charset="0"/>
              </a:rPr>
              <a:t>6</a:t>
            </a:r>
          </a:p>
        </p:txBody>
      </p:sp>
      <p:sp>
        <p:nvSpPr>
          <p:cNvPr id="69642" name="Text Box 10"/>
          <p:cNvSpPr txBox="1">
            <a:spLocks noChangeArrowheads="1"/>
          </p:cNvSpPr>
          <p:nvPr/>
        </p:nvSpPr>
        <p:spPr bwMode="auto">
          <a:xfrm>
            <a:off x="2279651" y="1764602"/>
            <a:ext cx="7620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itchFamily="18" charset="0"/>
                <a:cs typeface="Times New Roman" pitchFamily="18" charset="0"/>
              </a:rPr>
              <a:t>Tôi</a:t>
            </a:r>
            <a:endParaRPr lang="en-US" sz="2400" b="1" dirty="0">
              <a:solidFill>
                <a:srgbClr val="FF0000"/>
              </a:solidFill>
              <a:cs typeface="Arial" pitchFamily="34" charset="0"/>
            </a:endParaRPr>
          </a:p>
        </p:txBody>
      </p:sp>
      <p:sp>
        <p:nvSpPr>
          <p:cNvPr id="69643" name="Text Box 11"/>
          <p:cNvSpPr txBox="1">
            <a:spLocks noChangeArrowheads="1"/>
          </p:cNvSpPr>
          <p:nvPr/>
        </p:nvSpPr>
        <p:spPr bwMode="auto">
          <a:xfrm>
            <a:off x="5050236" y="2105880"/>
            <a:ext cx="71437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Tôi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4" name="Text Box 12"/>
          <p:cNvSpPr txBox="1">
            <a:spLocks noChangeArrowheads="1"/>
          </p:cNvSpPr>
          <p:nvPr/>
        </p:nvSpPr>
        <p:spPr bwMode="auto">
          <a:xfrm>
            <a:off x="8458200" y="2510200"/>
            <a:ext cx="557554"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Nó</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5" name="Text Box 13"/>
          <p:cNvSpPr txBox="1">
            <a:spLocks noChangeArrowheads="1"/>
          </p:cNvSpPr>
          <p:nvPr/>
        </p:nvSpPr>
        <p:spPr bwMode="auto">
          <a:xfrm>
            <a:off x="1802717" y="4359916"/>
            <a:ext cx="661767"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Tôi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6" name="Text Box 14"/>
          <p:cNvSpPr txBox="1">
            <a:spLocks noChangeArrowheads="1"/>
          </p:cNvSpPr>
          <p:nvPr/>
        </p:nvSpPr>
        <p:spPr bwMode="auto">
          <a:xfrm>
            <a:off x="6486527" y="4359916"/>
            <a:ext cx="623887"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Nó</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9647" name="Text Box 15"/>
          <p:cNvSpPr txBox="1">
            <a:spLocks noChangeArrowheads="1"/>
          </p:cNvSpPr>
          <p:nvPr/>
        </p:nvSpPr>
        <p:spPr bwMode="auto">
          <a:xfrm>
            <a:off x="6217665" y="4830949"/>
            <a:ext cx="146843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5000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ta</a:t>
            </a:r>
          </a:p>
        </p:txBody>
      </p:sp>
      <p:sp>
        <p:nvSpPr>
          <p:cNvPr id="14353" name="Line 20"/>
          <p:cNvSpPr>
            <a:spLocks noChangeShapeType="1"/>
          </p:cNvSpPr>
          <p:nvPr/>
        </p:nvSpPr>
        <p:spPr bwMode="auto">
          <a:xfrm>
            <a:off x="1725614" y="990600"/>
            <a:ext cx="333613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4354" name="Line 20"/>
          <p:cNvSpPr>
            <a:spLocks noChangeShapeType="1"/>
          </p:cNvSpPr>
          <p:nvPr/>
        </p:nvSpPr>
        <p:spPr bwMode="auto">
          <a:xfrm>
            <a:off x="3810000" y="533400"/>
            <a:ext cx="26765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2" name="Explosion 1 1"/>
          <p:cNvSpPr/>
          <p:nvPr/>
        </p:nvSpPr>
        <p:spPr>
          <a:xfrm>
            <a:off x="8686800" y="533400"/>
            <a:ext cx="2025650" cy="990600"/>
          </a:xfrm>
          <a:prstGeom prst="irregularSeal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Vở</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614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xit" presetSubtype="10" fill="hold" grpId="0" nodeType="clickEffect">
                                  <p:stCondLst>
                                    <p:cond delay="0"/>
                                  </p:stCondLst>
                                  <p:childTnLst>
                                    <p:anim calcmode="lin" valueType="num">
                                      <p:cBhvr>
                                        <p:cTn id="24" dur="500"/>
                                        <p:tgtEl>
                                          <p:spTgt spid="69636"/>
                                        </p:tgtEl>
                                        <p:attrNameLst>
                                          <p:attrName>ppt_w</p:attrName>
                                        </p:attrNameLst>
                                      </p:cBhvr>
                                      <p:tavLst>
                                        <p:tav tm="0">
                                          <p:val>
                                            <p:strVal val="ppt_w"/>
                                          </p:val>
                                        </p:tav>
                                        <p:tav tm="100000">
                                          <p:val>
                                            <p:fltVal val="0"/>
                                          </p:val>
                                        </p:tav>
                                      </p:tavLst>
                                    </p:anim>
                                    <p:anim calcmode="lin" valueType="num">
                                      <p:cBhvr>
                                        <p:cTn id="25" dur="500"/>
                                        <p:tgtEl>
                                          <p:spTgt spid="69636"/>
                                        </p:tgtEl>
                                        <p:attrNameLst>
                                          <p:attrName>ppt_h</p:attrName>
                                        </p:attrNameLst>
                                      </p:cBhvr>
                                      <p:tavLst>
                                        <p:tav tm="0">
                                          <p:val>
                                            <p:strVal val="ppt_h"/>
                                          </p:val>
                                        </p:tav>
                                        <p:tav tm="100000">
                                          <p:val>
                                            <p:strVal val="ppt_h"/>
                                          </p:val>
                                        </p:tav>
                                      </p:tavLst>
                                    </p:anim>
                                    <p:set>
                                      <p:cBhvr>
                                        <p:cTn id="26" dur="1" fill="hold">
                                          <p:stCondLst>
                                            <p:cond delay="499"/>
                                          </p:stCondLst>
                                        </p:cTn>
                                        <p:tgtEl>
                                          <p:spTgt spid="6963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6964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xit" presetSubtype="10" fill="hold" grpId="0" nodeType="clickEffect">
                                  <p:stCondLst>
                                    <p:cond delay="0"/>
                                  </p:stCondLst>
                                  <p:childTnLst>
                                    <p:anim calcmode="lin" valueType="num">
                                      <p:cBhvr>
                                        <p:cTn id="32" dur="500"/>
                                        <p:tgtEl>
                                          <p:spTgt spid="69637"/>
                                        </p:tgtEl>
                                        <p:attrNameLst>
                                          <p:attrName>ppt_w</p:attrName>
                                        </p:attrNameLst>
                                      </p:cBhvr>
                                      <p:tavLst>
                                        <p:tav tm="0">
                                          <p:val>
                                            <p:strVal val="ppt_w"/>
                                          </p:val>
                                        </p:tav>
                                        <p:tav tm="100000">
                                          <p:val>
                                            <p:fltVal val="0"/>
                                          </p:val>
                                        </p:tav>
                                      </p:tavLst>
                                    </p:anim>
                                    <p:anim calcmode="lin" valueType="num">
                                      <p:cBhvr>
                                        <p:cTn id="33" dur="500"/>
                                        <p:tgtEl>
                                          <p:spTgt spid="69637"/>
                                        </p:tgtEl>
                                        <p:attrNameLst>
                                          <p:attrName>ppt_h</p:attrName>
                                        </p:attrNameLst>
                                      </p:cBhvr>
                                      <p:tavLst>
                                        <p:tav tm="0">
                                          <p:val>
                                            <p:strVal val="ppt_h"/>
                                          </p:val>
                                        </p:tav>
                                        <p:tav tm="100000">
                                          <p:val>
                                            <p:strVal val="ppt_h"/>
                                          </p:val>
                                        </p:tav>
                                      </p:tavLst>
                                    </p:anim>
                                    <p:set>
                                      <p:cBhvr>
                                        <p:cTn id="34" dur="1" fill="hold">
                                          <p:stCondLst>
                                            <p:cond delay="499"/>
                                          </p:stCondLst>
                                        </p:cTn>
                                        <p:tgtEl>
                                          <p:spTgt spid="6963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964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xit" presetSubtype="10" fill="hold" grpId="0" nodeType="clickEffect">
                                  <p:stCondLst>
                                    <p:cond delay="0"/>
                                  </p:stCondLst>
                                  <p:childTnLst>
                                    <p:anim calcmode="lin" valueType="num">
                                      <p:cBhvr>
                                        <p:cTn id="40" dur="500"/>
                                        <p:tgtEl>
                                          <p:spTgt spid="69638"/>
                                        </p:tgtEl>
                                        <p:attrNameLst>
                                          <p:attrName>ppt_w</p:attrName>
                                        </p:attrNameLst>
                                      </p:cBhvr>
                                      <p:tavLst>
                                        <p:tav tm="0">
                                          <p:val>
                                            <p:strVal val="ppt_w"/>
                                          </p:val>
                                        </p:tav>
                                        <p:tav tm="100000">
                                          <p:val>
                                            <p:fltVal val="0"/>
                                          </p:val>
                                        </p:tav>
                                      </p:tavLst>
                                    </p:anim>
                                    <p:anim calcmode="lin" valueType="num">
                                      <p:cBhvr>
                                        <p:cTn id="41" dur="500"/>
                                        <p:tgtEl>
                                          <p:spTgt spid="69638"/>
                                        </p:tgtEl>
                                        <p:attrNameLst>
                                          <p:attrName>ppt_h</p:attrName>
                                        </p:attrNameLst>
                                      </p:cBhvr>
                                      <p:tavLst>
                                        <p:tav tm="0">
                                          <p:val>
                                            <p:strVal val="ppt_h"/>
                                          </p:val>
                                        </p:tav>
                                        <p:tav tm="100000">
                                          <p:val>
                                            <p:strVal val="ppt_h"/>
                                          </p:val>
                                        </p:tav>
                                      </p:tavLst>
                                    </p:anim>
                                    <p:set>
                                      <p:cBhvr>
                                        <p:cTn id="42" dur="1" fill="hold">
                                          <p:stCondLst>
                                            <p:cond delay="499"/>
                                          </p:stCondLst>
                                        </p:cTn>
                                        <p:tgtEl>
                                          <p:spTgt spid="6963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964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xit" presetSubtype="10" fill="hold" grpId="0" nodeType="clickEffect">
                                  <p:stCondLst>
                                    <p:cond delay="0"/>
                                  </p:stCondLst>
                                  <p:childTnLst>
                                    <p:anim calcmode="lin" valueType="num">
                                      <p:cBhvr>
                                        <p:cTn id="48" dur="500"/>
                                        <p:tgtEl>
                                          <p:spTgt spid="69639"/>
                                        </p:tgtEl>
                                        <p:attrNameLst>
                                          <p:attrName>ppt_w</p:attrName>
                                        </p:attrNameLst>
                                      </p:cBhvr>
                                      <p:tavLst>
                                        <p:tav tm="0">
                                          <p:val>
                                            <p:strVal val="ppt_w"/>
                                          </p:val>
                                        </p:tav>
                                        <p:tav tm="100000">
                                          <p:val>
                                            <p:fltVal val="0"/>
                                          </p:val>
                                        </p:tav>
                                      </p:tavLst>
                                    </p:anim>
                                    <p:anim calcmode="lin" valueType="num">
                                      <p:cBhvr>
                                        <p:cTn id="49" dur="500"/>
                                        <p:tgtEl>
                                          <p:spTgt spid="69639"/>
                                        </p:tgtEl>
                                        <p:attrNameLst>
                                          <p:attrName>ppt_h</p:attrName>
                                        </p:attrNameLst>
                                      </p:cBhvr>
                                      <p:tavLst>
                                        <p:tav tm="0">
                                          <p:val>
                                            <p:strVal val="ppt_h"/>
                                          </p:val>
                                        </p:tav>
                                        <p:tav tm="100000">
                                          <p:val>
                                            <p:strVal val="ppt_h"/>
                                          </p:val>
                                        </p:tav>
                                      </p:tavLst>
                                    </p:anim>
                                    <p:set>
                                      <p:cBhvr>
                                        <p:cTn id="50" dur="1" fill="hold">
                                          <p:stCondLst>
                                            <p:cond delay="499"/>
                                          </p:stCondLst>
                                        </p:cTn>
                                        <p:tgtEl>
                                          <p:spTgt spid="69639"/>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9645"/>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xit" presetSubtype="10" fill="hold" grpId="0" nodeType="clickEffect">
                                  <p:stCondLst>
                                    <p:cond delay="0"/>
                                  </p:stCondLst>
                                  <p:childTnLst>
                                    <p:anim calcmode="lin" valueType="num">
                                      <p:cBhvr>
                                        <p:cTn id="56" dur="500"/>
                                        <p:tgtEl>
                                          <p:spTgt spid="69640"/>
                                        </p:tgtEl>
                                        <p:attrNameLst>
                                          <p:attrName>ppt_w</p:attrName>
                                        </p:attrNameLst>
                                      </p:cBhvr>
                                      <p:tavLst>
                                        <p:tav tm="0">
                                          <p:val>
                                            <p:strVal val="ppt_w"/>
                                          </p:val>
                                        </p:tav>
                                        <p:tav tm="100000">
                                          <p:val>
                                            <p:fltVal val="0"/>
                                          </p:val>
                                        </p:tav>
                                      </p:tavLst>
                                    </p:anim>
                                    <p:anim calcmode="lin" valueType="num">
                                      <p:cBhvr>
                                        <p:cTn id="57" dur="500"/>
                                        <p:tgtEl>
                                          <p:spTgt spid="69640"/>
                                        </p:tgtEl>
                                        <p:attrNameLst>
                                          <p:attrName>ppt_h</p:attrName>
                                        </p:attrNameLst>
                                      </p:cBhvr>
                                      <p:tavLst>
                                        <p:tav tm="0">
                                          <p:val>
                                            <p:strVal val="ppt_h"/>
                                          </p:val>
                                        </p:tav>
                                        <p:tav tm="100000">
                                          <p:val>
                                            <p:strVal val="ppt_h"/>
                                          </p:val>
                                        </p:tav>
                                      </p:tavLst>
                                    </p:anim>
                                    <p:set>
                                      <p:cBhvr>
                                        <p:cTn id="58" dur="1" fill="hold">
                                          <p:stCondLst>
                                            <p:cond delay="499"/>
                                          </p:stCondLst>
                                        </p:cTn>
                                        <p:tgtEl>
                                          <p:spTgt spid="6964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964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xit" presetSubtype="10" fill="hold" grpId="0" nodeType="clickEffect">
                                  <p:stCondLst>
                                    <p:cond delay="0"/>
                                  </p:stCondLst>
                                  <p:childTnLst>
                                    <p:anim calcmode="lin" valueType="num">
                                      <p:cBhvr>
                                        <p:cTn id="64" dur="500"/>
                                        <p:tgtEl>
                                          <p:spTgt spid="69641"/>
                                        </p:tgtEl>
                                        <p:attrNameLst>
                                          <p:attrName>ppt_w</p:attrName>
                                        </p:attrNameLst>
                                      </p:cBhvr>
                                      <p:tavLst>
                                        <p:tav tm="0">
                                          <p:val>
                                            <p:strVal val="ppt_w"/>
                                          </p:val>
                                        </p:tav>
                                        <p:tav tm="100000">
                                          <p:val>
                                            <p:fltVal val="0"/>
                                          </p:val>
                                        </p:tav>
                                      </p:tavLst>
                                    </p:anim>
                                    <p:anim calcmode="lin" valueType="num">
                                      <p:cBhvr>
                                        <p:cTn id="65" dur="500"/>
                                        <p:tgtEl>
                                          <p:spTgt spid="69641"/>
                                        </p:tgtEl>
                                        <p:attrNameLst>
                                          <p:attrName>ppt_h</p:attrName>
                                        </p:attrNameLst>
                                      </p:cBhvr>
                                      <p:tavLst>
                                        <p:tav tm="0">
                                          <p:val>
                                            <p:strVal val="ppt_h"/>
                                          </p:val>
                                        </p:tav>
                                        <p:tav tm="100000">
                                          <p:val>
                                            <p:strVal val="ppt_h"/>
                                          </p:val>
                                        </p:tav>
                                      </p:tavLst>
                                    </p:anim>
                                    <p:set>
                                      <p:cBhvr>
                                        <p:cTn id="66" dur="1" fill="hold">
                                          <p:stCondLst>
                                            <p:cond delay="499"/>
                                          </p:stCondLst>
                                        </p:cTn>
                                        <p:tgtEl>
                                          <p:spTgt spid="69641"/>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69647"/>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animBg="1"/>
      <p:bldP spid="69640" grpId="0" animBg="1"/>
      <p:bldP spid="69641" grpId="0" animBg="1"/>
      <p:bldP spid="69642" grpId="0"/>
      <p:bldP spid="69643" grpId="0"/>
      <p:bldP spid="69644" grpId="0"/>
      <p:bldP spid="69645" grpId="0"/>
      <p:bldP spid="69646" grpId="0"/>
      <p:bldP spid="69647"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0" name="SongHuong.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341" name="Picture 5" descr="peace_dove_olive_branch_hg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342" name="Picture 6" descr="CHIM TU 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1719263"/>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6477000" y="-76200"/>
            <a:ext cx="4267200" cy="7010400"/>
            <a:chOff x="3120" y="-48"/>
            <a:chExt cx="2688" cy="4416"/>
          </a:xfrm>
        </p:grpSpPr>
        <p:pic>
          <p:nvPicPr>
            <p:cNvPr id="123914" name="Picture 8" descr="ELECTWR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2" y="1632"/>
              <a:ext cx="115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5" name="Line 9"/>
            <p:cNvSpPr>
              <a:spLocks noChangeShapeType="1"/>
            </p:cNvSpPr>
            <p:nvPr/>
          </p:nvSpPr>
          <p:spPr bwMode="auto">
            <a:xfrm flipH="1">
              <a:off x="4800" y="1680"/>
              <a:ext cx="288" cy="26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6" name="Line 10"/>
            <p:cNvSpPr>
              <a:spLocks noChangeShapeType="1"/>
            </p:cNvSpPr>
            <p:nvPr/>
          </p:nvSpPr>
          <p:spPr bwMode="auto">
            <a:xfrm>
              <a:off x="5088" y="1728"/>
              <a:ext cx="288" cy="25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7" name="Line 11"/>
            <p:cNvSpPr>
              <a:spLocks noChangeShapeType="1"/>
            </p:cNvSpPr>
            <p:nvPr/>
          </p:nvSpPr>
          <p:spPr bwMode="auto">
            <a:xfrm>
              <a:off x="4944" y="316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8" name="Line 12"/>
            <p:cNvSpPr>
              <a:spLocks noChangeShapeType="1"/>
            </p:cNvSpPr>
            <p:nvPr/>
          </p:nvSpPr>
          <p:spPr bwMode="auto">
            <a:xfrm>
              <a:off x="4896" y="3600"/>
              <a:ext cx="43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9" name="Line 13"/>
            <p:cNvSpPr>
              <a:spLocks noChangeShapeType="1"/>
            </p:cNvSpPr>
            <p:nvPr/>
          </p:nvSpPr>
          <p:spPr bwMode="auto">
            <a:xfrm>
              <a:off x="4848" y="3984"/>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0" name="Line 14"/>
            <p:cNvSpPr>
              <a:spLocks noChangeShapeType="1"/>
            </p:cNvSpPr>
            <p:nvPr/>
          </p:nvSpPr>
          <p:spPr bwMode="auto">
            <a:xfrm>
              <a:off x="4896" y="3168"/>
              <a:ext cx="38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1" name="Line 15"/>
            <p:cNvSpPr>
              <a:spLocks noChangeShapeType="1"/>
            </p:cNvSpPr>
            <p:nvPr/>
          </p:nvSpPr>
          <p:spPr bwMode="auto">
            <a:xfrm>
              <a:off x="4560" y="2736"/>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2" name="Line 16"/>
            <p:cNvSpPr>
              <a:spLocks noChangeShapeType="1"/>
            </p:cNvSpPr>
            <p:nvPr/>
          </p:nvSpPr>
          <p:spPr bwMode="auto">
            <a:xfrm>
              <a:off x="4608" y="2112"/>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3" name="Line 17"/>
            <p:cNvSpPr>
              <a:spLocks noChangeShapeType="1"/>
            </p:cNvSpPr>
            <p:nvPr/>
          </p:nvSpPr>
          <p:spPr bwMode="auto">
            <a:xfrm>
              <a:off x="5568" y="2112"/>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4" name="Line 18"/>
            <p:cNvSpPr>
              <a:spLocks noChangeShapeType="1"/>
            </p:cNvSpPr>
            <p:nvPr/>
          </p:nvSpPr>
          <p:spPr bwMode="auto">
            <a:xfrm>
              <a:off x="5616" y="2448"/>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5" name="Line 19"/>
            <p:cNvSpPr>
              <a:spLocks noChangeShapeType="1"/>
            </p:cNvSpPr>
            <p:nvPr/>
          </p:nvSpPr>
          <p:spPr bwMode="auto">
            <a:xfrm>
              <a:off x="4944" y="31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6" name="Line 20"/>
            <p:cNvSpPr>
              <a:spLocks noChangeShapeType="1"/>
            </p:cNvSpPr>
            <p:nvPr/>
          </p:nvSpPr>
          <p:spPr bwMode="auto">
            <a:xfrm>
              <a:off x="5616" y="2736"/>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7" name="Line 21"/>
            <p:cNvSpPr>
              <a:spLocks noChangeShapeType="1"/>
            </p:cNvSpPr>
            <p:nvPr/>
          </p:nvSpPr>
          <p:spPr bwMode="auto">
            <a:xfrm>
              <a:off x="4560" y="2448"/>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8" name="Line 22"/>
            <p:cNvSpPr>
              <a:spLocks noChangeShapeType="1"/>
            </p:cNvSpPr>
            <p:nvPr/>
          </p:nvSpPr>
          <p:spPr bwMode="auto">
            <a:xfrm flipV="1">
              <a:off x="4608" y="1920"/>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9" name="Line 23"/>
            <p:cNvSpPr>
              <a:spLocks noChangeShapeType="1"/>
            </p:cNvSpPr>
            <p:nvPr/>
          </p:nvSpPr>
          <p:spPr bwMode="auto">
            <a:xfrm>
              <a:off x="5136" y="1920"/>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0" name="Line 24"/>
            <p:cNvSpPr>
              <a:spLocks noChangeShapeType="1"/>
            </p:cNvSpPr>
            <p:nvPr/>
          </p:nvSpPr>
          <p:spPr bwMode="auto">
            <a:xfrm flipV="1">
              <a:off x="4560" y="2256"/>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1" name="Line 25"/>
            <p:cNvSpPr>
              <a:spLocks noChangeShapeType="1"/>
            </p:cNvSpPr>
            <p:nvPr/>
          </p:nvSpPr>
          <p:spPr bwMode="auto">
            <a:xfrm flipV="1">
              <a:off x="4560" y="2544"/>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2" name="Line 26"/>
            <p:cNvSpPr>
              <a:spLocks noChangeShapeType="1"/>
            </p:cNvSpPr>
            <p:nvPr/>
          </p:nvSpPr>
          <p:spPr bwMode="auto">
            <a:xfrm>
              <a:off x="5184" y="2256"/>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3" name="Line 27"/>
            <p:cNvSpPr>
              <a:spLocks noChangeShapeType="1"/>
            </p:cNvSpPr>
            <p:nvPr/>
          </p:nvSpPr>
          <p:spPr bwMode="auto">
            <a:xfrm>
              <a:off x="5184" y="2544"/>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4" name="Line 28"/>
            <p:cNvSpPr>
              <a:spLocks noChangeShapeType="1"/>
            </p:cNvSpPr>
            <p:nvPr/>
          </p:nvSpPr>
          <p:spPr bwMode="auto">
            <a:xfrm>
              <a:off x="3792" y="0"/>
              <a:ext cx="1968" cy="2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5" name="Line 29"/>
            <p:cNvSpPr>
              <a:spLocks noChangeShapeType="1"/>
            </p:cNvSpPr>
            <p:nvPr/>
          </p:nvSpPr>
          <p:spPr bwMode="auto">
            <a:xfrm>
              <a:off x="3648" y="0"/>
              <a:ext cx="2112" cy="27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6" name="Line 30"/>
            <p:cNvSpPr>
              <a:spLocks noChangeShapeType="1"/>
            </p:cNvSpPr>
            <p:nvPr/>
          </p:nvSpPr>
          <p:spPr bwMode="auto">
            <a:xfrm>
              <a:off x="3408" y="-48"/>
              <a:ext cx="2352" cy="31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7" name="Line 31"/>
            <p:cNvSpPr>
              <a:spLocks noChangeShapeType="1"/>
            </p:cNvSpPr>
            <p:nvPr/>
          </p:nvSpPr>
          <p:spPr bwMode="auto">
            <a:xfrm>
              <a:off x="3120" y="-48"/>
              <a:ext cx="2688" cy="35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8" name="AutoShape 32"/>
            <p:cNvSpPr>
              <a:spLocks noChangeArrowheads="1"/>
            </p:cNvSpPr>
            <p:nvPr/>
          </p:nvSpPr>
          <p:spPr bwMode="auto">
            <a:xfrm>
              <a:off x="4848" y="220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39" name="AutoShape 33"/>
            <p:cNvSpPr>
              <a:spLocks noChangeArrowheads="1"/>
            </p:cNvSpPr>
            <p:nvPr/>
          </p:nvSpPr>
          <p:spPr bwMode="auto">
            <a:xfrm>
              <a:off x="5424" y="230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0" name="AutoShape 34"/>
            <p:cNvSpPr>
              <a:spLocks noChangeArrowheads="1"/>
            </p:cNvSpPr>
            <p:nvPr/>
          </p:nvSpPr>
          <p:spPr bwMode="auto">
            <a:xfrm>
              <a:off x="5424" y="2592"/>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1" name="AutoShape 35"/>
            <p:cNvSpPr>
              <a:spLocks noChangeArrowheads="1"/>
            </p:cNvSpPr>
            <p:nvPr/>
          </p:nvSpPr>
          <p:spPr bwMode="auto">
            <a:xfrm>
              <a:off x="5472" y="2016"/>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2" name="AutoShape 36"/>
            <p:cNvSpPr>
              <a:spLocks noChangeArrowheads="1"/>
            </p:cNvSpPr>
            <p:nvPr/>
          </p:nvSpPr>
          <p:spPr bwMode="auto">
            <a:xfrm>
              <a:off x="4992" y="182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3" name="AutoShape 37"/>
            <p:cNvSpPr>
              <a:spLocks noChangeArrowheads="1"/>
            </p:cNvSpPr>
            <p:nvPr/>
          </p:nvSpPr>
          <p:spPr bwMode="auto">
            <a:xfrm>
              <a:off x="4848" y="1872"/>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4" name="AutoShape 38"/>
            <p:cNvSpPr>
              <a:spLocks noChangeArrowheads="1"/>
            </p:cNvSpPr>
            <p:nvPr/>
          </p:nvSpPr>
          <p:spPr bwMode="auto">
            <a:xfrm>
              <a:off x="4656" y="196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5" name="AutoShape 39"/>
            <p:cNvSpPr>
              <a:spLocks noChangeArrowheads="1"/>
            </p:cNvSpPr>
            <p:nvPr/>
          </p:nvSpPr>
          <p:spPr bwMode="auto">
            <a:xfrm>
              <a:off x="4656" y="230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6" name="AutoShape 40"/>
            <p:cNvSpPr>
              <a:spLocks noChangeArrowheads="1"/>
            </p:cNvSpPr>
            <p:nvPr/>
          </p:nvSpPr>
          <p:spPr bwMode="auto">
            <a:xfrm>
              <a:off x="4704" y="254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7" name="AutoShape 41"/>
            <p:cNvSpPr>
              <a:spLocks noChangeArrowheads="1"/>
            </p:cNvSpPr>
            <p:nvPr/>
          </p:nvSpPr>
          <p:spPr bwMode="auto">
            <a:xfrm>
              <a:off x="5280" y="1920"/>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pic>
          <p:nvPicPr>
            <p:cNvPr id="123948" name="Picture 42" descr="ELECTWR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2" y="240"/>
              <a:ext cx="91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49" name="Line 43"/>
            <p:cNvSpPr>
              <a:spLocks noChangeShapeType="1"/>
            </p:cNvSpPr>
            <p:nvPr/>
          </p:nvSpPr>
          <p:spPr bwMode="auto">
            <a:xfrm flipH="1">
              <a:off x="3780" y="273"/>
              <a:ext cx="228" cy="180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0" name="Line 44"/>
            <p:cNvSpPr>
              <a:spLocks noChangeShapeType="1"/>
            </p:cNvSpPr>
            <p:nvPr/>
          </p:nvSpPr>
          <p:spPr bwMode="auto">
            <a:xfrm>
              <a:off x="4008" y="306"/>
              <a:ext cx="228" cy="17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1" name="Line 45"/>
            <p:cNvSpPr>
              <a:spLocks noChangeShapeType="1"/>
            </p:cNvSpPr>
            <p:nvPr/>
          </p:nvSpPr>
          <p:spPr bwMode="auto">
            <a:xfrm>
              <a:off x="3894" y="1291"/>
              <a:ext cx="2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2" name="Line 46"/>
            <p:cNvSpPr>
              <a:spLocks noChangeShapeType="1"/>
            </p:cNvSpPr>
            <p:nvPr/>
          </p:nvSpPr>
          <p:spPr bwMode="auto">
            <a:xfrm>
              <a:off x="3856" y="1587"/>
              <a:ext cx="34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3" name="Line 47"/>
            <p:cNvSpPr>
              <a:spLocks noChangeShapeType="1"/>
            </p:cNvSpPr>
            <p:nvPr/>
          </p:nvSpPr>
          <p:spPr bwMode="auto">
            <a:xfrm>
              <a:off x="3818" y="1849"/>
              <a:ext cx="3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4" name="Line 48"/>
            <p:cNvSpPr>
              <a:spLocks noChangeShapeType="1"/>
            </p:cNvSpPr>
            <p:nvPr/>
          </p:nvSpPr>
          <p:spPr bwMode="auto">
            <a:xfrm>
              <a:off x="3856" y="1291"/>
              <a:ext cx="3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5" name="Line 49"/>
            <p:cNvSpPr>
              <a:spLocks noChangeShapeType="1"/>
            </p:cNvSpPr>
            <p:nvPr/>
          </p:nvSpPr>
          <p:spPr bwMode="auto">
            <a:xfrm>
              <a:off x="3590" y="995"/>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6" name="Line 50"/>
            <p:cNvSpPr>
              <a:spLocks noChangeShapeType="1"/>
            </p:cNvSpPr>
            <p:nvPr/>
          </p:nvSpPr>
          <p:spPr bwMode="auto">
            <a:xfrm>
              <a:off x="3628" y="56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7" name="Line 51"/>
            <p:cNvSpPr>
              <a:spLocks noChangeShapeType="1"/>
            </p:cNvSpPr>
            <p:nvPr/>
          </p:nvSpPr>
          <p:spPr bwMode="auto">
            <a:xfrm>
              <a:off x="4388" y="56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8" name="Line 52"/>
            <p:cNvSpPr>
              <a:spLocks noChangeShapeType="1"/>
            </p:cNvSpPr>
            <p:nvPr/>
          </p:nvSpPr>
          <p:spPr bwMode="auto">
            <a:xfrm>
              <a:off x="4426" y="79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9" name="Line 53"/>
            <p:cNvSpPr>
              <a:spLocks noChangeShapeType="1"/>
            </p:cNvSpPr>
            <p:nvPr/>
          </p:nvSpPr>
          <p:spPr bwMode="auto">
            <a:xfrm>
              <a:off x="3894" y="1258"/>
              <a:ext cx="0" cy="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0" name="Line 54"/>
            <p:cNvSpPr>
              <a:spLocks noChangeShapeType="1"/>
            </p:cNvSpPr>
            <p:nvPr/>
          </p:nvSpPr>
          <p:spPr bwMode="auto">
            <a:xfrm>
              <a:off x="4426" y="995"/>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1" name="Line 55"/>
            <p:cNvSpPr>
              <a:spLocks noChangeShapeType="1"/>
            </p:cNvSpPr>
            <p:nvPr/>
          </p:nvSpPr>
          <p:spPr bwMode="auto">
            <a:xfrm>
              <a:off x="3590" y="79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2" name="Line 56"/>
            <p:cNvSpPr>
              <a:spLocks noChangeShapeType="1"/>
            </p:cNvSpPr>
            <p:nvPr/>
          </p:nvSpPr>
          <p:spPr bwMode="auto">
            <a:xfrm flipV="1">
              <a:off x="3628" y="43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3" name="Line 57"/>
            <p:cNvSpPr>
              <a:spLocks noChangeShapeType="1"/>
            </p:cNvSpPr>
            <p:nvPr/>
          </p:nvSpPr>
          <p:spPr bwMode="auto">
            <a:xfrm>
              <a:off x="4046" y="43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4" name="Line 58"/>
            <p:cNvSpPr>
              <a:spLocks noChangeShapeType="1"/>
            </p:cNvSpPr>
            <p:nvPr/>
          </p:nvSpPr>
          <p:spPr bwMode="auto">
            <a:xfrm flipV="1">
              <a:off x="3590" y="66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5" name="Line 59"/>
            <p:cNvSpPr>
              <a:spLocks noChangeShapeType="1"/>
            </p:cNvSpPr>
            <p:nvPr/>
          </p:nvSpPr>
          <p:spPr bwMode="auto">
            <a:xfrm flipV="1">
              <a:off x="3590" y="864"/>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6" name="Line 60"/>
            <p:cNvSpPr>
              <a:spLocks noChangeShapeType="1"/>
            </p:cNvSpPr>
            <p:nvPr/>
          </p:nvSpPr>
          <p:spPr bwMode="auto">
            <a:xfrm>
              <a:off x="4084" y="66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7" name="Line 61"/>
            <p:cNvSpPr>
              <a:spLocks noChangeShapeType="1"/>
            </p:cNvSpPr>
            <p:nvPr/>
          </p:nvSpPr>
          <p:spPr bwMode="auto">
            <a:xfrm>
              <a:off x="4084" y="864"/>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8" name="AutoShape 62"/>
            <p:cNvSpPr>
              <a:spLocks noChangeArrowheads="1"/>
            </p:cNvSpPr>
            <p:nvPr/>
          </p:nvSpPr>
          <p:spPr bwMode="auto">
            <a:xfrm>
              <a:off x="4320" y="48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69" name="AutoShape 63"/>
            <p:cNvSpPr>
              <a:spLocks noChangeArrowheads="1"/>
            </p:cNvSpPr>
            <p:nvPr/>
          </p:nvSpPr>
          <p:spPr bwMode="auto">
            <a:xfrm>
              <a:off x="3792" y="43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0" name="AutoShape 64"/>
            <p:cNvSpPr>
              <a:spLocks noChangeArrowheads="1"/>
            </p:cNvSpPr>
            <p:nvPr/>
          </p:nvSpPr>
          <p:spPr bwMode="auto">
            <a:xfrm>
              <a:off x="3552" y="48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1" name="AutoShape 65"/>
            <p:cNvSpPr>
              <a:spLocks noChangeArrowheads="1"/>
            </p:cNvSpPr>
            <p:nvPr/>
          </p:nvSpPr>
          <p:spPr bwMode="auto">
            <a:xfrm>
              <a:off x="4080" y="816"/>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2" name="AutoShape 66"/>
            <p:cNvSpPr>
              <a:spLocks noChangeArrowheads="1"/>
            </p:cNvSpPr>
            <p:nvPr/>
          </p:nvSpPr>
          <p:spPr bwMode="auto">
            <a:xfrm>
              <a:off x="3600" y="91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3" name="AutoShape 67"/>
            <p:cNvSpPr>
              <a:spLocks noChangeArrowheads="1"/>
            </p:cNvSpPr>
            <p:nvPr/>
          </p:nvSpPr>
          <p:spPr bwMode="auto">
            <a:xfrm>
              <a:off x="4320" y="71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4" name="AutoShape 68"/>
            <p:cNvSpPr>
              <a:spLocks noChangeArrowheads="1"/>
            </p:cNvSpPr>
            <p:nvPr/>
          </p:nvSpPr>
          <p:spPr bwMode="auto">
            <a:xfrm>
              <a:off x="4368" y="91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5" name="AutoShape 69"/>
            <p:cNvSpPr>
              <a:spLocks noChangeArrowheads="1"/>
            </p:cNvSpPr>
            <p:nvPr/>
          </p:nvSpPr>
          <p:spPr bwMode="auto">
            <a:xfrm>
              <a:off x="3696" y="67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6" name="AutoShape 70"/>
            <p:cNvSpPr>
              <a:spLocks noChangeArrowheads="1"/>
            </p:cNvSpPr>
            <p:nvPr/>
          </p:nvSpPr>
          <p:spPr bwMode="auto">
            <a:xfrm>
              <a:off x="4128" y="42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7" name="AutoShape 71"/>
            <p:cNvSpPr>
              <a:spLocks noChangeArrowheads="1"/>
            </p:cNvSpPr>
            <p:nvPr/>
          </p:nvSpPr>
          <p:spPr bwMode="auto">
            <a:xfrm>
              <a:off x="4128" y="624"/>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8" name="AutoShape 72"/>
            <p:cNvSpPr>
              <a:spLocks noChangeArrowheads="1"/>
            </p:cNvSpPr>
            <p:nvPr/>
          </p:nvSpPr>
          <p:spPr bwMode="auto">
            <a:xfrm>
              <a:off x="5232" y="220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9" name="Oval 73"/>
            <p:cNvSpPr>
              <a:spLocks noChangeArrowheads="1"/>
            </p:cNvSpPr>
            <p:nvPr/>
          </p:nvSpPr>
          <p:spPr bwMode="auto">
            <a:xfrm>
              <a:off x="5616" y="240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0" name="Oval 74"/>
            <p:cNvSpPr>
              <a:spLocks noChangeArrowheads="1"/>
            </p:cNvSpPr>
            <p:nvPr/>
          </p:nvSpPr>
          <p:spPr bwMode="auto">
            <a:xfrm>
              <a:off x="4512" y="240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1" name="Oval 75"/>
            <p:cNvSpPr>
              <a:spLocks noChangeArrowheads="1"/>
            </p:cNvSpPr>
            <p:nvPr/>
          </p:nvSpPr>
          <p:spPr bwMode="auto">
            <a:xfrm>
              <a:off x="4560" y="268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2" name="Oval 76"/>
            <p:cNvSpPr>
              <a:spLocks noChangeArrowheads="1"/>
            </p:cNvSpPr>
            <p:nvPr/>
          </p:nvSpPr>
          <p:spPr bwMode="auto">
            <a:xfrm>
              <a:off x="3552" y="76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3" name="Oval 77"/>
            <p:cNvSpPr>
              <a:spLocks noChangeArrowheads="1"/>
            </p:cNvSpPr>
            <p:nvPr/>
          </p:nvSpPr>
          <p:spPr bwMode="auto">
            <a:xfrm>
              <a:off x="3552" y="96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4" name="Oval 78"/>
            <p:cNvSpPr>
              <a:spLocks noChangeArrowheads="1"/>
            </p:cNvSpPr>
            <p:nvPr/>
          </p:nvSpPr>
          <p:spPr bwMode="auto">
            <a:xfrm>
              <a:off x="5616" y="268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5" name="Oval 79"/>
            <p:cNvSpPr>
              <a:spLocks noChangeArrowheads="1"/>
            </p:cNvSpPr>
            <p:nvPr/>
          </p:nvSpPr>
          <p:spPr bwMode="auto">
            <a:xfrm>
              <a:off x="4560" y="2064"/>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6" name="Oval 80"/>
            <p:cNvSpPr>
              <a:spLocks noChangeArrowheads="1"/>
            </p:cNvSpPr>
            <p:nvPr/>
          </p:nvSpPr>
          <p:spPr bwMode="auto">
            <a:xfrm>
              <a:off x="4416" y="76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grpSp>
      <p:pic>
        <p:nvPicPr>
          <p:cNvPr id="123910" name="Picture 81" descr="WILGO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41148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418" name="Picture 82" descr="CHICKAD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800" y="48006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3" descr="BTHRSH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5400" y="2897188"/>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84" descr="SFLYCAT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6738" y="2751138"/>
            <a:ext cx="2787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883621"/>
      </p:ext>
    </p:extLst>
  </p:cSld>
  <p:clrMapOvr>
    <a:masterClrMapping/>
  </p:clrMapOvr>
  <p:transition>
    <p:wedge/>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26340"/>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7848600" y="10668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10</a:t>
            </a:r>
          </a:p>
        </p:txBody>
      </p:sp>
      <p:sp>
        <p:nvSpPr>
          <p:cNvPr id="86019" name="AutoShape 3"/>
          <p:cNvSpPr>
            <a:spLocks noChangeArrowheads="1"/>
          </p:cNvSpPr>
          <p:nvPr/>
        </p:nvSpPr>
        <p:spPr bwMode="auto">
          <a:xfrm>
            <a:off x="7861300" y="10795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9</a:t>
            </a:r>
          </a:p>
        </p:txBody>
      </p:sp>
      <p:sp>
        <p:nvSpPr>
          <p:cNvPr id="86020" name="AutoShape 4"/>
          <p:cNvSpPr>
            <a:spLocks noChangeArrowheads="1"/>
          </p:cNvSpPr>
          <p:nvPr/>
        </p:nvSpPr>
        <p:spPr bwMode="auto">
          <a:xfrm>
            <a:off x="7848600" y="10922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8</a:t>
            </a:r>
          </a:p>
        </p:txBody>
      </p:sp>
      <p:sp>
        <p:nvSpPr>
          <p:cNvPr id="86021" name="AutoShape 5"/>
          <p:cNvSpPr>
            <a:spLocks noChangeArrowheads="1"/>
          </p:cNvSpPr>
          <p:nvPr/>
        </p:nvSpPr>
        <p:spPr bwMode="auto">
          <a:xfrm>
            <a:off x="7848600" y="10668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7</a:t>
            </a:r>
          </a:p>
        </p:txBody>
      </p:sp>
      <p:sp>
        <p:nvSpPr>
          <p:cNvPr id="86022" name="AutoShape 6"/>
          <p:cNvSpPr>
            <a:spLocks noChangeArrowheads="1"/>
          </p:cNvSpPr>
          <p:nvPr/>
        </p:nvSpPr>
        <p:spPr bwMode="auto">
          <a:xfrm>
            <a:off x="7861300" y="10541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6</a:t>
            </a:r>
          </a:p>
        </p:txBody>
      </p:sp>
      <p:sp>
        <p:nvSpPr>
          <p:cNvPr id="86023" name="AutoShape 7"/>
          <p:cNvSpPr>
            <a:spLocks noChangeArrowheads="1"/>
          </p:cNvSpPr>
          <p:nvPr/>
        </p:nvSpPr>
        <p:spPr bwMode="auto">
          <a:xfrm>
            <a:off x="7912100" y="11430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5</a:t>
            </a:r>
          </a:p>
        </p:txBody>
      </p:sp>
      <p:sp>
        <p:nvSpPr>
          <p:cNvPr id="86024" name="AutoShape 8"/>
          <p:cNvSpPr>
            <a:spLocks noChangeArrowheads="1"/>
          </p:cNvSpPr>
          <p:nvPr/>
        </p:nvSpPr>
        <p:spPr bwMode="auto">
          <a:xfrm>
            <a:off x="7886700" y="11176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4</a:t>
            </a:r>
          </a:p>
        </p:txBody>
      </p:sp>
      <p:sp>
        <p:nvSpPr>
          <p:cNvPr id="86025" name="AutoShape 9"/>
          <p:cNvSpPr>
            <a:spLocks noChangeArrowheads="1"/>
          </p:cNvSpPr>
          <p:nvPr/>
        </p:nvSpPr>
        <p:spPr bwMode="auto">
          <a:xfrm>
            <a:off x="7899400" y="11176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3</a:t>
            </a:r>
          </a:p>
        </p:txBody>
      </p:sp>
      <p:sp>
        <p:nvSpPr>
          <p:cNvPr id="86026" name="AutoShape 10"/>
          <p:cNvSpPr>
            <a:spLocks noChangeArrowheads="1"/>
          </p:cNvSpPr>
          <p:nvPr/>
        </p:nvSpPr>
        <p:spPr bwMode="auto">
          <a:xfrm>
            <a:off x="7886700" y="11176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2</a:t>
            </a:r>
          </a:p>
        </p:txBody>
      </p:sp>
      <p:sp>
        <p:nvSpPr>
          <p:cNvPr id="86027" name="AutoShape 11"/>
          <p:cNvSpPr>
            <a:spLocks noChangeArrowheads="1"/>
          </p:cNvSpPr>
          <p:nvPr/>
        </p:nvSpPr>
        <p:spPr bwMode="auto">
          <a:xfrm>
            <a:off x="7886700" y="11430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1</a:t>
            </a:r>
          </a:p>
        </p:txBody>
      </p:sp>
      <p:sp>
        <p:nvSpPr>
          <p:cNvPr id="86028" name="AutoShape 12"/>
          <p:cNvSpPr>
            <a:spLocks noChangeArrowheads="1"/>
          </p:cNvSpPr>
          <p:nvPr/>
        </p:nvSpPr>
        <p:spPr bwMode="auto">
          <a:xfrm>
            <a:off x="7924800" y="11430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0</a:t>
            </a:r>
          </a:p>
        </p:txBody>
      </p:sp>
      <p:sp>
        <p:nvSpPr>
          <p:cNvPr id="86029" name="AutoShape 13"/>
          <p:cNvSpPr>
            <a:spLocks noChangeArrowheads="1"/>
          </p:cNvSpPr>
          <p:nvPr/>
        </p:nvSpPr>
        <p:spPr bwMode="auto">
          <a:xfrm>
            <a:off x="8356600" y="1371600"/>
            <a:ext cx="990600" cy="685800"/>
          </a:xfrm>
          <a:prstGeom prst="smileyFace">
            <a:avLst>
              <a:gd name="adj" fmla="val 4653"/>
            </a:avLst>
          </a:prstGeom>
          <a:gradFill rotWithShape="1">
            <a:gsLst>
              <a:gs pos="0">
                <a:srgbClr val="FFFF00"/>
              </a:gs>
              <a:gs pos="100000">
                <a:srgbClr val="FF9933"/>
              </a:gs>
            </a:gsLst>
            <a:path path="shape">
              <a:fillToRect l="50000" t="50000" r="50000" b="50000"/>
            </a:path>
          </a:gradFill>
          <a:ln w="9525">
            <a:solidFill>
              <a:schemeClr val="tx1"/>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algn="ctr" eaLnBrk="0" hangingPunct="0"/>
            <a:r>
              <a:rPr lang="en-US" altLang="en-US" sz="2400">
                <a:solidFill>
                  <a:srgbClr val="FF0000"/>
                </a:solidFill>
                <a:effectLst>
                  <a:outerShdw blurRad="38100" dist="38100" dir="2700000" algn="tl">
                    <a:srgbClr val="000000"/>
                  </a:outerShdw>
                </a:effectLst>
                <a:latin typeface="Times New Roman" panose="02020603050405020304" pitchFamily="18" charset="0"/>
              </a:rPr>
              <a:t>Hết giờ</a:t>
            </a:r>
          </a:p>
        </p:txBody>
      </p:sp>
      <p:sp>
        <p:nvSpPr>
          <p:cNvPr id="86031" name="AutoShape 15"/>
          <p:cNvSpPr>
            <a:spLocks noChangeArrowheads="1"/>
          </p:cNvSpPr>
          <p:nvPr/>
        </p:nvSpPr>
        <p:spPr bwMode="auto">
          <a:xfrm>
            <a:off x="7620000" y="533400"/>
            <a:ext cx="2590800" cy="533400"/>
          </a:xfrm>
          <a:prstGeom prst="ellipseRibbon">
            <a:avLst>
              <a:gd name="adj1" fmla="val 25000"/>
              <a:gd name="adj2" fmla="val 50000"/>
              <a:gd name="adj3" fmla="val 12500"/>
            </a:avLst>
          </a:prstGeom>
          <a:solidFill>
            <a:srgbClr val="3399FF"/>
          </a:solidFill>
          <a:ln w="9525">
            <a:solidFill>
              <a:srgbClr val="FF9900"/>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algn="ctr" eaLnBrk="0" hangingPunct="0"/>
            <a:r>
              <a:rPr lang="en-US" altLang="en-US" sz="2400">
                <a:solidFill>
                  <a:srgbClr val="FFFF00"/>
                </a:solidFill>
                <a:effectLst>
                  <a:outerShdw blurRad="38100" dist="38100" dir="2700000" algn="tl">
                    <a:srgbClr val="000000"/>
                  </a:outerShdw>
                </a:effectLst>
                <a:latin typeface="Times New Roman" panose="02020603050405020304" pitchFamily="18" charset="0"/>
              </a:rPr>
              <a:t>Thời gian</a:t>
            </a:r>
          </a:p>
        </p:txBody>
      </p:sp>
      <p:sp>
        <p:nvSpPr>
          <p:cNvPr id="86038" name="Oval 22"/>
          <p:cNvSpPr>
            <a:spLocks noChangeArrowheads="1"/>
          </p:cNvSpPr>
          <p:nvPr/>
        </p:nvSpPr>
        <p:spPr bwMode="auto">
          <a:xfrm>
            <a:off x="4114800" y="3962400"/>
            <a:ext cx="609600" cy="685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Batang" pitchFamily="18" charset="-127"/>
                <a:cs typeface="Times New Roman" panose="02020603050405020304" pitchFamily="18" charset="0"/>
              </a:defRPr>
            </a:lvl1pPr>
            <a:lvl2pPr marL="742950" indent="-285750">
              <a:spcBef>
                <a:spcPct val="20000"/>
              </a:spcBef>
              <a:buChar char="–"/>
              <a:defRPr sz="2800">
                <a:solidFill>
                  <a:schemeClr val="tx1"/>
                </a:solidFill>
                <a:latin typeface="Batang" pitchFamily="18" charset="-127"/>
                <a:cs typeface="Times New Roman" panose="02020603050405020304" pitchFamily="18" charset="0"/>
              </a:defRPr>
            </a:lvl2pPr>
            <a:lvl3pPr marL="1143000" indent="-228600">
              <a:spcBef>
                <a:spcPct val="20000"/>
              </a:spcBef>
              <a:buChar char="•"/>
              <a:defRPr sz="2400">
                <a:solidFill>
                  <a:schemeClr val="tx1"/>
                </a:solidFill>
                <a:latin typeface="Batang" pitchFamily="18" charset="-127"/>
                <a:cs typeface="Times New Roman" panose="02020603050405020304" pitchFamily="18" charset="0"/>
              </a:defRPr>
            </a:lvl3pPr>
            <a:lvl4pPr marL="1600200" indent="-228600">
              <a:spcBef>
                <a:spcPct val="20000"/>
              </a:spcBef>
              <a:buChar char="–"/>
              <a:defRPr sz="2000">
                <a:solidFill>
                  <a:schemeClr val="tx1"/>
                </a:solidFill>
                <a:latin typeface="Batang" pitchFamily="18" charset="-127"/>
                <a:cs typeface="Times New Roman" panose="02020603050405020304" pitchFamily="18" charset="0"/>
              </a:defRPr>
            </a:lvl4pPr>
            <a:lvl5pPr marL="2057400" indent="-228600">
              <a:spcBef>
                <a:spcPct val="20000"/>
              </a:spcBef>
              <a:buChar char="»"/>
              <a:defRPr sz="2000">
                <a:solidFill>
                  <a:schemeClr val="tx1"/>
                </a:solidFill>
                <a:latin typeface="Batang" pitchFamily="18" charset="-127"/>
                <a:cs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9pPr>
          </a:lstStyle>
          <a:p>
            <a:pPr>
              <a:spcBef>
                <a:spcPct val="0"/>
              </a:spcBef>
              <a:buFontTx/>
              <a:buNone/>
            </a:pPr>
            <a:endParaRPr lang="en-US" altLang="en-US" sz="1800"/>
          </a:p>
        </p:txBody>
      </p:sp>
      <p:sp>
        <p:nvSpPr>
          <p:cNvPr id="57360" name="Text Box 4"/>
          <p:cNvSpPr txBox="1">
            <a:spLocks noChangeArrowheads="1"/>
          </p:cNvSpPr>
          <p:nvPr/>
        </p:nvSpPr>
        <p:spPr bwMode="auto">
          <a:xfrm>
            <a:off x="2438400" y="2362201"/>
            <a:ext cx="708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err="1">
                <a:solidFill>
                  <a:srgbClr val="000099"/>
                </a:solidFill>
                <a:latin typeface="Times New Roman" panose="02020603050405020304" pitchFamily="18" charset="0"/>
              </a:rPr>
              <a:t>Từ</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chỉ</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người</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nói</a:t>
            </a:r>
            <a:r>
              <a:rPr lang="en-US" altLang="en-US" sz="3200" dirty="0">
                <a:solidFill>
                  <a:srgbClr val="000099"/>
                </a:solidFill>
                <a:latin typeface="Times New Roman" panose="02020603050405020304" pitchFamily="18" charset="0"/>
              </a:rPr>
              <a:t>:</a:t>
            </a:r>
            <a:endParaRPr lang="en-US" altLang="en-US" sz="3200" baseline="30000" dirty="0">
              <a:solidFill>
                <a:srgbClr val="000099"/>
              </a:solidFill>
              <a:latin typeface="Times New Roman" panose="02020603050405020304" pitchFamily="18" charset="0"/>
            </a:endParaRPr>
          </a:p>
        </p:txBody>
      </p:sp>
      <p:sp>
        <p:nvSpPr>
          <p:cNvPr id="57361" name="Text Box 5"/>
          <p:cNvSpPr txBox="1">
            <a:spLocks noChangeArrowheads="1"/>
          </p:cNvSpPr>
          <p:nvPr/>
        </p:nvSpPr>
        <p:spPr bwMode="auto">
          <a:xfrm>
            <a:off x="4191000" y="3962401"/>
            <a:ext cx="358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b)  </a:t>
            </a:r>
            <a:r>
              <a:rPr lang="en-US" altLang="en-US" sz="3200" dirty="0" err="1">
                <a:solidFill>
                  <a:srgbClr val="000099"/>
                </a:solidFill>
                <a:latin typeface="Times New Roman" panose="02020603050405020304" pitchFamily="18" charset="0"/>
              </a:rPr>
              <a:t>tôi</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chúng</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tôi</a:t>
            </a:r>
            <a:r>
              <a:rPr lang="en-US" altLang="en-US" sz="3200" dirty="0">
                <a:solidFill>
                  <a:srgbClr val="000099"/>
                </a:solidFill>
                <a:latin typeface="Times New Roman" panose="02020603050405020304" pitchFamily="18" charset="0"/>
              </a:rPr>
              <a:t>, ta</a:t>
            </a:r>
          </a:p>
        </p:txBody>
      </p:sp>
      <p:sp>
        <p:nvSpPr>
          <p:cNvPr id="57362" name="Text Box 6"/>
          <p:cNvSpPr txBox="1">
            <a:spLocks noChangeArrowheads="1"/>
          </p:cNvSpPr>
          <p:nvPr/>
        </p:nvSpPr>
        <p:spPr bwMode="auto">
          <a:xfrm>
            <a:off x="4191000" y="3262314"/>
            <a:ext cx="3124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a)  </a:t>
            </a:r>
            <a:r>
              <a:rPr lang="en-US" altLang="en-US" sz="3200" dirty="0" err="1">
                <a:solidFill>
                  <a:srgbClr val="000099"/>
                </a:solidFill>
                <a:latin typeface="Times New Roman" panose="02020603050405020304" pitchFamily="18" charset="0"/>
              </a:rPr>
              <a:t>tôi</a:t>
            </a:r>
            <a:r>
              <a:rPr lang="en-US" altLang="en-US" sz="3200" dirty="0">
                <a:solidFill>
                  <a:srgbClr val="000099"/>
                </a:solidFill>
                <a:latin typeface="Times New Roman" panose="02020603050405020304" pitchFamily="18" charset="0"/>
              </a:rPr>
              <a:t>, ta, </a:t>
            </a:r>
            <a:r>
              <a:rPr lang="en-US" altLang="en-US" sz="3200" dirty="0" err="1">
                <a:solidFill>
                  <a:srgbClr val="000099"/>
                </a:solidFill>
                <a:latin typeface="Times New Roman" panose="02020603050405020304" pitchFamily="18" charset="0"/>
              </a:rPr>
              <a:t>mày</a:t>
            </a:r>
            <a:endParaRPr lang="en-US" altLang="en-US" sz="3600" dirty="0">
              <a:solidFill>
                <a:srgbClr val="000099"/>
              </a:solidFill>
              <a:latin typeface="Times New Roman" panose="02020603050405020304" pitchFamily="18" charset="0"/>
            </a:endParaRPr>
          </a:p>
        </p:txBody>
      </p:sp>
      <p:sp>
        <p:nvSpPr>
          <p:cNvPr id="57363" name="Text Box 7"/>
          <p:cNvSpPr txBox="1">
            <a:spLocks noChangeArrowheads="1"/>
          </p:cNvSpPr>
          <p:nvPr/>
        </p:nvSpPr>
        <p:spPr bwMode="auto">
          <a:xfrm>
            <a:off x="4191001" y="4749429"/>
            <a:ext cx="39576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c)  </a:t>
            </a:r>
            <a:r>
              <a:rPr lang="en-US" altLang="en-US" sz="3200" dirty="0" err="1">
                <a:solidFill>
                  <a:srgbClr val="000099"/>
                </a:solidFill>
                <a:latin typeface="Times New Roman" panose="02020603050405020304" pitchFamily="18" charset="0"/>
              </a:rPr>
              <a:t>Mày</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nó</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chúng</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nó</a:t>
            </a:r>
            <a:endParaRPr lang="en-US" altLang="en-US" sz="3200" dirty="0">
              <a:solidFill>
                <a:srgbClr val="000099"/>
              </a:solidFill>
              <a:latin typeface="Times New Roman" panose="02020603050405020304" pitchFamily="18" charset="0"/>
            </a:endParaRPr>
          </a:p>
        </p:txBody>
      </p:sp>
      <p:sp>
        <p:nvSpPr>
          <p:cNvPr id="57367" name="WordArt 23"/>
          <p:cNvSpPr>
            <a:spLocks noChangeArrowheads="1" noChangeShapeType="1" noTextEdit="1"/>
          </p:cNvSpPr>
          <p:nvPr/>
        </p:nvSpPr>
        <p:spPr bwMode="auto">
          <a:xfrm>
            <a:off x="1981201" y="381000"/>
            <a:ext cx="5248275" cy="7620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it-IT" sz="3600" kern="10">
                <a:ln w="9525">
                  <a:solidFill>
                    <a:srgbClr val="000000"/>
                  </a:solidFill>
                  <a:round/>
                  <a:headEnd/>
                  <a:tailEnd/>
                </a:ln>
                <a:solidFill>
                  <a:srgbClr val="FF0000"/>
                </a:solidFill>
                <a:latin typeface="Impact" panose="020B0806030902050204" pitchFamily="34" charset="0"/>
              </a:rPr>
              <a:t>Trò chơi: Ai nhanh, ai đúng ?</a:t>
            </a:r>
            <a:endParaRPr lang="en-US" sz="3600" kern="10">
              <a:ln w="9525">
                <a:solidFill>
                  <a:srgbClr val="000000"/>
                </a:solidFill>
                <a:round/>
                <a:headEnd/>
                <a:tailEnd/>
              </a:ln>
              <a:solidFill>
                <a:srgbClr val="FF0000"/>
              </a:solidFill>
              <a:latin typeface="Impact" panose="020B0806030902050204" pitchFamily="34" charset="0"/>
            </a:endParaRPr>
          </a:p>
        </p:txBody>
      </p:sp>
      <p:sp>
        <p:nvSpPr>
          <p:cNvPr id="23" name="Text Box 7"/>
          <p:cNvSpPr txBox="1">
            <a:spLocks noChangeArrowheads="1"/>
          </p:cNvSpPr>
          <p:nvPr/>
        </p:nvSpPr>
        <p:spPr bwMode="auto">
          <a:xfrm>
            <a:off x="4191001" y="5435026"/>
            <a:ext cx="39576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d</a:t>
            </a:r>
            <a:r>
              <a:rPr lang="en-US" altLang="en-US" sz="3200" dirty="0" smtClean="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Mày</a:t>
            </a:r>
            <a:r>
              <a:rPr lang="en-US" altLang="en-US" sz="3200" dirty="0">
                <a:solidFill>
                  <a:srgbClr val="000099"/>
                </a:solidFill>
                <a:latin typeface="Times New Roman" panose="02020603050405020304" pitchFamily="18" charset="0"/>
              </a:rPr>
              <a:t>, ta, </a:t>
            </a:r>
            <a:r>
              <a:rPr lang="en-US" altLang="en-US" sz="3200" dirty="0" err="1">
                <a:solidFill>
                  <a:srgbClr val="000099"/>
                </a:solidFill>
                <a:latin typeface="Times New Roman" panose="02020603050405020304" pitchFamily="18" charset="0"/>
              </a:rPr>
              <a:t>chúng</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nó</a:t>
            </a:r>
            <a:endParaRPr lang="en-US" altLang="en-US" sz="3200"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332615634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500"/>
                                  </p:stCondLst>
                                  <p:childTnLst>
                                    <p:set>
                                      <p:cBhvr>
                                        <p:cTn id="6" dur="1" fill="hold">
                                          <p:stCondLst>
                                            <p:cond delay="0"/>
                                          </p:stCondLst>
                                        </p:cTn>
                                        <p:tgtEl>
                                          <p:spTgt spid="86024"/>
                                        </p:tgtEl>
                                        <p:attrNameLst>
                                          <p:attrName>style.visibility</p:attrName>
                                        </p:attrNameLst>
                                      </p:cBhvr>
                                      <p:to>
                                        <p:strVal val="visible"/>
                                      </p:to>
                                    </p:set>
                                    <p:animEffect transition="in" filter="box(in)">
                                      <p:cBhvr>
                                        <p:cTn id="7" dur="500"/>
                                        <p:tgtEl>
                                          <p:spTgt spid="8602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1000"/>
                            </p:stCondLst>
                            <p:childTnLst>
                              <p:par>
                                <p:cTn id="9" presetID="4" presetClass="entr" presetSubtype="16" fill="hold" grpId="0" nodeType="afterEffect">
                                  <p:stCondLst>
                                    <p:cond delay="500"/>
                                  </p:stCondLst>
                                  <p:childTnLst>
                                    <p:set>
                                      <p:cBhvr>
                                        <p:cTn id="10" dur="1" fill="hold">
                                          <p:stCondLst>
                                            <p:cond delay="0"/>
                                          </p:stCondLst>
                                        </p:cTn>
                                        <p:tgtEl>
                                          <p:spTgt spid="86025"/>
                                        </p:tgtEl>
                                        <p:attrNameLst>
                                          <p:attrName>style.visibility</p:attrName>
                                        </p:attrNameLst>
                                      </p:cBhvr>
                                      <p:to>
                                        <p:strVal val="visible"/>
                                      </p:to>
                                    </p:set>
                                    <p:animEffect transition="in" filter="box(in)">
                                      <p:cBhvr>
                                        <p:cTn id="11" dur="500"/>
                                        <p:tgtEl>
                                          <p:spTgt spid="86025"/>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nodeType="afterGroup">
                            <p:stCondLst>
                              <p:cond delay="2000"/>
                            </p:stCondLst>
                            <p:childTnLst>
                              <p:par>
                                <p:cTn id="13" presetID="4" presetClass="entr" presetSubtype="16" fill="hold" grpId="0" nodeType="afterEffect">
                                  <p:stCondLst>
                                    <p:cond delay="500"/>
                                  </p:stCondLst>
                                  <p:childTnLst>
                                    <p:set>
                                      <p:cBhvr>
                                        <p:cTn id="14" dur="1" fill="hold">
                                          <p:stCondLst>
                                            <p:cond delay="0"/>
                                          </p:stCondLst>
                                        </p:cTn>
                                        <p:tgtEl>
                                          <p:spTgt spid="86026"/>
                                        </p:tgtEl>
                                        <p:attrNameLst>
                                          <p:attrName>style.visibility</p:attrName>
                                        </p:attrNameLst>
                                      </p:cBhvr>
                                      <p:to>
                                        <p:strVal val="visible"/>
                                      </p:to>
                                    </p:set>
                                    <p:animEffect transition="in" filter="box(in)">
                                      <p:cBhvr>
                                        <p:cTn id="15" dur="500"/>
                                        <p:tgtEl>
                                          <p:spTgt spid="86026"/>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nodeType="afterGroup">
                            <p:stCondLst>
                              <p:cond delay="3000"/>
                            </p:stCondLst>
                            <p:childTnLst>
                              <p:par>
                                <p:cTn id="17" presetID="4" presetClass="entr" presetSubtype="16" fill="hold" grpId="0" nodeType="afterEffect">
                                  <p:stCondLst>
                                    <p:cond delay="500"/>
                                  </p:stCondLst>
                                  <p:childTnLst>
                                    <p:set>
                                      <p:cBhvr>
                                        <p:cTn id="18" dur="1" fill="hold">
                                          <p:stCondLst>
                                            <p:cond delay="0"/>
                                          </p:stCondLst>
                                        </p:cTn>
                                        <p:tgtEl>
                                          <p:spTgt spid="86027"/>
                                        </p:tgtEl>
                                        <p:attrNameLst>
                                          <p:attrName>style.visibility</p:attrName>
                                        </p:attrNameLst>
                                      </p:cBhvr>
                                      <p:to>
                                        <p:strVal val="visible"/>
                                      </p:to>
                                    </p:set>
                                    <p:animEffect transition="in" filter="box(in)">
                                      <p:cBhvr>
                                        <p:cTn id="19" dur="500"/>
                                        <p:tgtEl>
                                          <p:spTgt spid="86027"/>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nodeType="afterGroup">
                            <p:stCondLst>
                              <p:cond delay="4000"/>
                            </p:stCondLst>
                            <p:childTnLst>
                              <p:par>
                                <p:cTn id="21" presetID="4" presetClass="entr" presetSubtype="16" fill="hold" grpId="0" nodeType="afterEffect">
                                  <p:stCondLst>
                                    <p:cond delay="500"/>
                                  </p:stCondLst>
                                  <p:childTnLst>
                                    <p:set>
                                      <p:cBhvr>
                                        <p:cTn id="22" dur="1" fill="hold">
                                          <p:stCondLst>
                                            <p:cond delay="0"/>
                                          </p:stCondLst>
                                        </p:cTn>
                                        <p:tgtEl>
                                          <p:spTgt spid="86028"/>
                                        </p:tgtEl>
                                        <p:attrNameLst>
                                          <p:attrName>style.visibility</p:attrName>
                                        </p:attrNameLst>
                                      </p:cBhvr>
                                      <p:to>
                                        <p:strVal val="visible"/>
                                      </p:to>
                                    </p:set>
                                    <p:animEffect transition="in" filter="box(in)">
                                      <p:cBhvr>
                                        <p:cTn id="23" dur="500"/>
                                        <p:tgtEl>
                                          <p:spTgt spid="86028"/>
                                        </p:tgtEl>
                                      </p:cBhvr>
                                    </p:animEffect>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86029"/>
                                        </p:tgtEl>
                                        <p:attrNameLst>
                                          <p:attrName>style.visibility</p:attrName>
                                        </p:attrNameLst>
                                      </p:cBhvr>
                                      <p:to>
                                        <p:strVal val="visible"/>
                                      </p:to>
                                    </p:set>
                                    <p:animEffect transition="in" filter="diamond(in)">
                                      <p:cBhvr>
                                        <p:cTn id="27" dur="2000"/>
                                        <p:tgtEl>
                                          <p:spTgt spid="86029"/>
                                        </p:tgtEl>
                                      </p:cBhvr>
                                    </p:animEffect>
                                  </p:childTnLst>
                                  <p:subTnLst>
                                    <p:audio>
                                      <p:cMediaNode>
                                        <p:cTn display="0" masterRel="sameClick">
                                          <p:stCondLst>
                                            <p:cond evt="begin" delay="0">
                                              <p:tn val="25"/>
                                            </p:cond>
                                          </p:stCondLst>
                                          <p:endCondLst>
                                            <p:cond evt="onStopAudio" delay="0">
                                              <p:tgtEl>
                                                <p:sldTgt/>
                                              </p:tgtEl>
                                            </p:cond>
                                          </p:endCondLst>
                                        </p:cTn>
                                        <p:tgtEl>
                                          <p:sndTgt r:embed="rId4"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6038"/>
                                        </p:tgtEl>
                                        <p:attrNameLst>
                                          <p:attrName>style.visibility</p:attrName>
                                        </p:attrNameLst>
                                      </p:cBhvr>
                                      <p:to>
                                        <p:strVal val="visible"/>
                                      </p:to>
                                    </p:set>
                                    <p:animEffect transition="in" filter="slide(fromBottom)">
                                      <p:cBhvr>
                                        <p:cTn id="32" dur="500"/>
                                        <p:tgtEl>
                                          <p:spTgt spid="86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animBg="1"/>
      <p:bldP spid="86025" grpId="0" animBg="1"/>
      <p:bldP spid="86026" grpId="0" animBg="1"/>
      <p:bldP spid="86027" grpId="0" animBg="1"/>
      <p:bldP spid="86028" grpId="0" animBg="1"/>
      <p:bldP spid="86029" grpId="0" animBg="1"/>
      <p:bldP spid="860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7848600" y="10668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10</a:t>
            </a:r>
          </a:p>
        </p:txBody>
      </p:sp>
      <p:sp>
        <p:nvSpPr>
          <p:cNvPr id="86019" name="AutoShape 3"/>
          <p:cNvSpPr>
            <a:spLocks noChangeArrowheads="1"/>
          </p:cNvSpPr>
          <p:nvPr/>
        </p:nvSpPr>
        <p:spPr bwMode="auto">
          <a:xfrm>
            <a:off x="7861300" y="10795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9</a:t>
            </a:r>
          </a:p>
        </p:txBody>
      </p:sp>
      <p:sp>
        <p:nvSpPr>
          <p:cNvPr id="86020" name="AutoShape 4"/>
          <p:cNvSpPr>
            <a:spLocks noChangeArrowheads="1"/>
          </p:cNvSpPr>
          <p:nvPr/>
        </p:nvSpPr>
        <p:spPr bwMode="auto">
          <a:xfrm>
            <a:off x="7848600" y="10922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8</a:t>
            </a:r>
          </a:p>
        </p:txBody>
      </p:sp>
      <p:sp>
        <p:nvSpPr>
          <p:cNvPr id="86021" name="AutoShape 5"/>
          <p:cNvSpPr>
            <a:spLocks noChangeArrowheads="1"/>
          </p:cNvSpPr>
          <p:nvPr/>
        </p:nvSpPr>
        <p:spPr bwMode="auto">
          <a:xfrm>
            <a:off x="7848600" y="10668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7</a:t>
            </a:r>
          </a:p>
        </p:txBody>
      </p:sp>
      <p:sp>
        <p:nvSpPr>
          <p:cNvPr id="86022" name="AutoShape 6"/>
          <p:cNvSpPr>
            <a:spLocks noChangeArrowheads="1"/>
          </p:cNvSpPr>
          <p:nvPr/>
        </p:nvSpPr>
        <p:spPr bwMode="auto">
          <a:xfrm>
            <a:off x="7861300" y="1054100"/>
            <a:ext cx="1905000" cy="1295400"/>
          </a:xfrm>
          <a:prstGeom prst="irregularSeal1">
            <a:avLst/>
          </a:prstGeom>
          <a:gradFill rotWithShape="1">
            <a:gsLst>
              <a:gs pos="0">
                <a:srgbClr val="6F69F1"/>
              </a:gs>
              <a:gs pos="100000">
                <a:srgbClr val="E1E165"/>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6F69F1"/>
            </a:extrusionClr>
            <a:contourClr>
              <a:srgbClr val="6F69F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6</a:t>
            </a:r>
          </a:p>
        </p:txBody>
      </p:sp>
      <p:sp>
        <p:nvSpPr>
          <p:cNvPr id="86023" name="AutoShape 7"/>
          <p:cNvSpPr>
            <a:spLocks noChangeArrowheads="1"/>
          </p:cNvSpPr>
          <p:nvPr/>
        </p:nvSpPr>
        <p:spPr bwMode="auto">
          <a:xfrm>
            <a:off x="7912100" y="11430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5</a:t>
            </a:r>
          </a:p>
        </p:txBody>
      </p:sp>
      <p:sp>
        <p:nvSpPr>
          <p:cNvPr id="86024" name="AutoShape 8"/>
          <p:cNvSpPr>
            <a:spLocks noChangeArrowheads="1"/>
          </p:cNvSpPr>
          <p:nvPr/>
        </p:nvSpPr>
        <p:spPr bwMode="auto">
          <a:xfrm>
            <a:off x="7886700" y="11176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4</a:t>
            </a:r>
          </a:p>
        </p:txBody>
      </p:sp>
      <p:sp>
        <p:nvSpPr>
          <p:cNvPr id="86025" name="AutoShape 9"/>
          <p:cNvSpPr>
            <a:spLocks noChangeArrowheads="1"/>
          </p:cNvSpPr>
          <p:nvPr/>
        </p:nvSpPr>
        <p:spPr bwMode="auto">
          <a:xfrm>
            <a:off x="7899400" y="11176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3</a:t>
            </a:r>
          </a:p>
        </p:txBody>
      </p:sp>
      <p:sp>
        <p:nvSpPr>
          <p:cNvPr id="86026" name="AutoShape 10"/>
          <p:cNvSpPr>
            <a:spLocks noChangeArrowheads="1"/>
          </p:cNvSpPr>
          <p:nvPr/>
        </p:nvSpPr>
        <p:spPr bwMode="auto">
          <a:xfrm>
            <a:off x="7886700" y="1117600"/>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2</a:t>
            </a:r>
          </a:p>
        </p:txBody>
      </p:sp>
      <p:sp>
        <p:nvSpPr>
          <p:cNvPr id="86027" name="AutoShape 11"/>
          <p:cNvSpPr>
            <a:spLocks noChangeArrowheads="1"/>
          </p:cNvSpPr>
          <p:nvPr/>
        </p:nvSpPr>
        <p:spPr bwMode="auto">
          <a:xfrm>
            <a:off x="7912100" y="1126585"/>
            <a:ext cx="19304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a:effectLst>
                  <a:outerShdw blurRad="38100" dist="38100" dir="2700000" algn="tl">
                    <a:srgbClr val="FFFFFF"/>
                  </a:outerShdw>
                </a:effectLst>
                <a:cs typeface="Arial" panose="020B0604020202020204" pitchFamily="34" charset="0"/>
              </a:rPr>
              <a:t>1</a:t>
            </a:r>
          </a:p>
        </p:txBody>
      </p:sp>
      <p:sp>
        <p:nvSpPr>
          <p:cNvPr id="86028" name="AutoShape 12"/>
          <p:cNvSpPr>
            <a:spLocks noChangeArrowheads="1"/>
          </p:cNvSpPr>
          <p:nvPr/>
        </p:nvSpPr>
        <p:spPr bwMode="auto">
          <a:xfrm>
            <a:off x="7924800" y="1117202"/>
            <a:ext cx="1905000" cy="1295400"/>
          </a:xfrm>
          <a:prstGeom prst="irregularSeal1">
            <a:avLst/>
          </a:prstGeom>
          <a:gradFill rotWithShape="1">
            <a:gsLst>
              <a:gs pos="0">
                <a:srgbClr val="99FFCC"/>
              </a:gs>
              <a:gs pos="100000">
                <a:srgbClr val="CC0000"/>
              </a:gs>
            </a:gsLst>
            <a:path path="shape">
              <a:fillToRect l="50000" t="50000" r="50000" b="50000"/>
            </a:path>
          </a:gradFill>
          <a:ln>
            <a:noFill/>
          </a:ln>
          <a:effectLst/>
          <a:scene3d>
            <a:camera prst="legacyObliqueTopLeft">
              <a:rot lat="20099999" lon="1500000" rev="0"/>
            </a:camera>
            <a:lightRig rig="legacyFlat3" dir="t"/>
          </a:scene3d>
          <a:sp3d extrusionH="430200" prstMaterial="legacyMatte">
            <a:bevelT w="13500" h="13500" prst="angle"/>
            <a:bevelB w="13500" h="13500" prst="angle"/>
            <a:extrusionClr>
              <a:srgbClr val="99FFCC"/>
            </a:extrusionClr>
            <a:contourClr>
              <a:srgbClr val="99FFCC"/>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flatTx/>
          </a:bodyPr>
          <a:lstStyle/>
          <a:p>
            <a:pPr algn="ctr" eaLnBrk="0" hangingPunct="0">
              <a:defRPr/>
            </a:pPr>
            <a:r>
              <a:rPr lang="en-US" sz="6000" dirty="0">
                <a:effectLst>
                  <a:outerShdw blurRad="38100" dist="38100" dir="2700000" algn="tl">
                    <a:srgbClr val="FFFFFF"/>
                  </a:outerShdw>
                </a:effectLst>
                <a:cs typeface="Arial" panose="020B0604020202020204" pitchFamily="34" charset="0"/>
              </a:rPr>
              <a:t>0</a:t>
            </a:r>
          </a:p>
        </p:txBody>
      </p:sp>
      <p:sp>
        <p:nvSpPr>
          <p:cNvPr id="86029" name="AutoShape 13"/>
          <p:cNvSpPr>
            <a:spLocks noChangeArrowheads="1"/>
          </p:cNvSpPr>
          <p:nvPr/>
        </p:nvSpPr>
        <p:spPr bwMode="auto">
          <a:xfrm>
            <a:off x="8312150" y="1402467"/>
            <a:ext cx="990600" cy="685800"/>
          </a:xfrm>
          <a:prstGeom prst="smileyFace">
            <a:avLst>
              <a:gd name="adj" fmla="val 4653"/>
            </a:avLst>
          </a:prstGeom>
          <a:gradFill rotWithShape="1">
            <a:gsLst>
              <a:gs pos="0">
                <a:srgbClr val="FFFF00"/>
              </a:gs>
              <a:gs pos="100000">
                <a:srgbClr val="FF9933"/>
              </a:gs>
            </a:gsLst>
            <a:path path="shape">
              <a:fillToRect l="50000" t="50000" r="50000" b="50000"/>
            </a:path>
          </a:gradFill>
          <a:ln w="9525">
            <a:solidFill>
              <a:schemeClr val="tx1"/>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algn="ctr" eaLnBrk="0" hangingPunct="0"/>
            <a:r>
              <a:rPr lang="en-US" altLang="en-US" sz="2400" dirty="0" err="1">
                <a:solidFill>
                  <a:srgbClr val="FF0000"/>
                </a:solidFill>
                <a:effectLst>
                  <a:outerShdw blurRad="38100" dist="38100" dir="2700000" algn="tl">
                    <a:srgbClr val="000000"/>
                  </a:outerShdw>
                </a:effectLst>
                <a:latin typeface="Times New Roman" panose="02020603050405020304" pitchFamily="18" charset="0"/>
              </a:rPr>
              <a:t>Hết</a:t>
            </a:r>
            <a:r>
              <a:rPr lang="en-US" altLang="en-US" sz="2400" dirty="0">
                <a:solidFill>
                  <a:srgbClr val="FF0000"/>
                </a:solidFill>
                <a:effectLst>
                  <a:outerShdw blurRad="38100" dist="38100" dir="2700000" algn="tl">
                    <a:srgbClr val="000000"/>
                  </a:outerShdw>
                </a:effectLst>
                <a:latin typeface="Times New Roman" panose="02020603050405020304" pitchFamily="18" charset="0"/>
              </a:rPr>
              <a:t> </a:t>
            </a:r>
            <a:r>
              <a:rPr lang="en-US" altLang="en-US" sz="2400" dirty="0" err="1">
                <a:solidFill>
                  <a:srgbClr val="FF0000"/>
                </a:solidFill>
                <a:effectLst>
                  <a:outerShdw blurRad="38100" dist="38100" dir="2700000" algn="tl">
                    <a:srgbClr val="000000"/>
                  </a:outerShdw>
                </a:effectLst>
                <a:latin typeface="Times New Roman" panose="02020603050405020304" pitchFamily="18" charset="0"/>
              </a:rPr>
              <a:t>giờ</a:t>
            </a:r>
            <a:endParaRPr lang="en-US" altLang="en-US" sz="2400" dirty="0">
              <a:solidFill>
                <a:srgbClr val="FF0000"/>
              </a:solidFill>
              <a:effectLst>
                <a:outerShdw blurRad="38100" dist="38100" dir="2700000" algn="tl">
                  <a:srgbClr val="000000"/>
                </a:outerShdw>
              </a:effectLst>
              <a:latin typeface="Times New Roman" panose="02020603050405020304" pitchFamily="18" charset="0"/>
            </a:endParaRPr>
          </a:p>
        </p:txBody>
      </p:sp>
      <p:sp>
        <p:nvSpPr>
          <p:cNvPr id="86031" name="AutoShape 15"/>
          <p:cNvSpPr>
            <a:spLocks noChangeArrowheads="1"/>
          </p:cNvSpPr>
          <p:nvPr/>
        </p:nvSpPr>
        <p:spPr bwMode="auto">
          <a:xfrm>
            <a:off x="7620000" y="533400"/>
            <a:ext cx="2590800" cy="533400"/>
          </a:xfrm>
          <a:prstGeom prst="ellipseRibbon">
            <a:avLst>
              <a:gd name="adj1" fmla="val 25000"/>
              <a:gd name="adj2" fmla="val 50000"/>
              <a:gd name="adj3" fmla="val 12500"/>
            </a:avLst>
          </a:prstGeom>
          <a:solidFill>
            <a:srgbClr val="3399FF"/>
          </a:solidFill>
          <a:ln w="9525">
            <a:solidFill>
              <a:srgbClr val="FF9900"/>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algn="ctr" eaLnBrk="0" hangingPunct="0"/>
            <a:r>
              <a:rPr lang="en-US" altLang="en-US" sz="2400">
                <a:solidFill>
                  <a:srgbClr val="FFFF00"/>
                </a:solidFill>
                <a:effectLst>
                  <a:outerShdw blurRad="38100" dist="38100" dir="2700000" algn="tl">
                    <a:srgbClr val="000000"/>
                  </a:outerShdw>
                </a:effectLst>
                <a:latin typeface="Times New Roman" panose="02020603050405020304" pitchFamily="18" charset="0"/>
              </a:rPr>
              <a:t>Thời gian</a:t>
            </a:r>
          </a:p>
        </p:txBody>
      </p:sp>
      <p:sp>
        <p:nvSpPr>
          <p:cNvPr id="86038" name="Oval 22"/>
          <p:cNvSpPr>
            <a:spLocks noChangeArrowheads="1"/>
          </p:cNvSpPr>
          <p:nvPr/>
        </p:nvSpPr>
        <p:spPr bwMode="auto">
          <a:xfrm>
            <a:off x="4114800" y="4724400"/>
            <a:ext cx="609600" cy="685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Batang" pitchFamily="18" charset="-127"/>
                <a:cs typeface="Times New Roman" panose="02020603050405020304" pitchFamily="18" charset="0"/>
              </a:defRPr>
            </a:lvl1pPr>
            <a:lvl2pPr marL="742950" indent="-285750">
              <a:spcBef>
                <a:spcPct val="20000"/>
              </a:spcBef>
              <a:buChar char="–"/>
              <a:defRPr sz="2800">
                <a:solidFill>
                  <a:schemeClr val="tx1"/>
                </a:solidFill>
                <a:latin typeface="Batang" pitchFamily="18" charset="-127"/>
                <a:cs typeface="Times New Roman" panose="02020603050405020304" pitchFamily="18" charset="0"/>
              </a:defRPr>
            </a:lvl2pPr>
            <a:lvl3pPr marL="1143000" indent="-228600">
              <a:spcBef>
                <a:spcPct val="20000"/>
              </a:spcBef>
              <a:buChar char="•"/>
              <a:defRPr sz="2400">
                <a:solidFill>
                  <a:schemeClr val="tx1"/>
                </a:solidFill>
                <a:latin typeface="Batang" pitchFamily="18" charset="-127"/>
                <a:cs typeface="Times New Roman" panose="02020603050405020304" pitchFamily="18" charset="0"/>
              </a:defRPr>
            </a:lvl3pPr>
            <a:lvl4pPr marL="1600200" indent="-228600">
              <a:spcBef>
                <a:spcPct val="20000"/>
              </a:spcBef>
              <a:buChar char="–"/>
              <a:defRPr sz="2000">
                <a:solidFill>
                  <a:schemeClr val="tx1"/>
                </a:solidFill>
                <a:latin typeface="Batang" pitchFamily="18" charset="-127"/>
                <a:cs typeface="Times New Roman" panose="02020603050405020304" pitchFamily="18" charset="0"/>
              </a:defRPr>
            </a:lvl4pPr>
            <a:lvl5pPr marL="2057400" indent="-228600">
              <a:spcBef>
                <a:spcPct val="20000"/>
              </a:spcBef>
              <a:buChar char="»"/>
              <a:defRPr sz="2000">
                <a:solidFill>
                  <a:schemeClr val="tx1"/>
                </a:solidFill>
                <a:latin typeface="Batang" pitchFamily="18" charset="-127"/>
                <a:cs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Batang" pitchFamily="18" charset="-127"/>
                <a:cs typeface="Times New Roman" panose="02020603050405020304" pitchFamily="18" charset="0"/>
              </a:defRPr>
            </a:lvl9pPr>
          </a:lstStyle>
          <a:p>
            <a:pPr>
              <a:spcBef>
                <a:spcPct val="0"/>
              </a:spcBef>
              <a:buFontTx/>
              <a:buNone/>
            </a:pPr>
            <a:endParaRPr lang="en-US" altLang="en-US" sz="1800"/>
          </a:p>
        </p:txBody>
      </p:sp>
      <p:sp>
        <p:nvSpPr>
          <p:cNvPr id="62480" name="Text Box 4"/>
          <p:cNvSpPr txBox="1">
            <a:spLocks noChangeArrowheads="1"/>
          </p:cNvSpPr>
          <p:nvPr/>
        </p:nvSpPr>
        <p:spPr bwMode="auto">
          <a:xfrm>
            <a:off x="2895600" y="255905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err="1">
                <a:solidFill>
                  <a:srgbClr val="000099"/>
                </a:solidFill>
                <a:latin typeface="Times New Roman" panose="02020603050405020304" pitchFamily="18" charset="0"/>
              </a:rPr>
              <a:t>Từ</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chỉ</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người</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nghe</a:t>
            </a:r>
            <a:endParaRPr lang="en-US" altLang="en-US" sz="3200" baseline="30000" dirty="0">
              <a:solidFill>
                <a:srgbClr val="000099"/>
              </a:solidFill>
              <a:latin typeface="Times New Roman" panose="02020603050405020304" pitchFamily="18" charset="0"/>
            </a:endParaRPr>
          </a:p>
        </p:txBody>
      </p:sp>
      <p:sp>
        <p:nvSpPr>
          <p:cNvPr id="62481" name="Text Box 5"/>
          <p:cNvSpPr txBox="1">
            <a:spLocks noChangeArrowheads="1"/>
          </p:cNvSpPr>
          <p:nvPr/>
        </p:nvSpPr>
        <p:spPr bwMode="auto">
          <a:xfrm>
            <a:off x="4191000" y="39624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b)  </a:t>
            </a:r>
            <a:r>
              <a:rPr lang="en-US" altLang="en-US" sz="3200" dirty="0" err="1">
                <a:solidFill>
                  <a:srgbClr val="000099"/>
                </a:solidFill>
                <a:latin typeface="Times New Roman" panose="02020603050405020304" pitchFamily="18" charset="0"/>
              </a:rPr>
              <a:t>mày</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nó</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tôi</a:t>
            </a:r>
            <a:endParaRPr lang="en-US" altLang="en-US" sz="3200" dirty="0">
              <a:solidFill>
                <a:srgbClr val="000099"/>
              </a:solidFill>
              <a:latin typeface="Times New Roman" panose="02020603050405020304" pitchFamily="18" charset="0"/>
            </a:endParaRPr>
          </a:p>
        </p:txBody>
      </p:sp>
      <p:sp>
        <p:nvSpPr>
          <p:cNvPr id="62482" name="Text Box 6"/>
          <p:cNvSpPr txBox="1">
            <a:spLocks noChangeArrowheads="1"/>
          </p:cNvSpPr>
          <p:nvPr/>
        </p:nvSpPr>
        <p:spPr bwMode="auto">
          <a:xfrm>
            <a:off x="4174548" y="3258057"/>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a)  </a:t>
            </a:r>
            <a:r>
              <a:rPr lang="en-US" altLang="en-US" sz="3200" dirty="0" err="1">
                <a:solidFill>
                  <a:srgbClr val="000099"/>
                </a:solidFill>
                <a:latin typeface="Times New Roman" panose="02020603050405020304" pitchFamily="18" charset="0"/>
              </a:rPr>
              <a:t>Mày</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tôi</a:t>
            </a:r>
            <a:r>
              <a:rPr lang="en-US" altLang="en-US" sz="3200" dirty="0">
                <a:solidFill>
                  <a:srgbClr val="000099"/>
                </a:solidFill>
                <a:latin typeface="Times New Roman" panose="02020603050405020304" pitchFamily="18" charset="0"/>
              </a:rPr>
              <a:t>, ta</a:t>
            </a:r>
            <a:endParaRPr lang="en-US" altLang="en-US" sz="3600" dirty="0">
              <a:solidFill>
                <a:srgbClr val="000099"/>
              </a:solidFill>
              <a:latin typeface="Times New Roman" panose="02020603050405020304" pitchFamily="18" charset="0"/>
            </a:endParaRPr>
          </a:p>
        </p:txBody>
      </p:sp>
      <p:sp>
        <p:nvSpPr>
          <p:cNvPr id="62483" name="Text Box 7"/>
          <p:cNvSpPr txBox="1">
            <a:spLocks noChangeArrowheads="1"/>
          </p:cNvSpPr>
          <p:nvPr/>
        </p:nvSpPr>
        <p:spPr bwMode="auto">
          <a:xfrm>
            <a:off x="4191000" y="4724401"/>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c)  </a:t>
            </a:r>
            <a:r>
              <a:rPr lang="en-US" altLang="en-US" sz="3200" dirty="0" err="1">
                <a:solidFill>
                  <a:srgbClr val="000099"/>
                </a:solidFill>
                <a:latin typeface="Times New Roman" panose="02020603050405020304" pitchFamily="18" charset="0"/>
              </a:rPr>
              <a:t>mày</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cậu</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bạn</a:t>
            </a:r>
            <a:endParaRPr lang="en-US" altLang="en-US" sz="3200" dirty="0">
              <a:solidFill>
                <a:srgbClr val="000099"/>
              </a:solidFill>
              <a:latin typeface="Times New Roman" panose="02020603050405020304" pitchFamily="18" charset="0"/>
            </a:endParaRPr>
          </a:p>
        </p:txBody>
      </p:sp>
      <p:sp>
        <p:nvSpPr>
          <p:cNvPr id="62486" name="WordArt 22"/>
          <p:cNvSpPr>
            <a:spLocks noChangeArrowheads="1" noChangeShapeType="1" noTextEdit="1"/>
          </p:cNvSpPr>
          <p:nvPr/>
        </p:nvSpPr>
        <p:spPr bwMode="auto">
          <a:xfrm>
            <a:off x="1981201" y="838200"/>
            <a:ext cx="5248275" cy="7620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it-IT" sz="3600" b="1"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Trò chơi: Ai nhanh, ai đúng ?</a:t>
            </a:r>
            <a:endPar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23" name="Text Box 6"/>
          <p:cNvSpPr txBox="1">
            <a:spLocks noChangeArrowheads="1"/>
          </p:cNvSpPr>
          <p:nvPr/>
        </p:nvSpPr>
        <p:spPr bwMode="auto">
          <a:xfrm>
            <a:off x="4174548" y="5328867"/>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atang" pitchFamily="18" charset="-127"/>
                <a:cs typeface="Times New Roman" panose="02020603050405020304" pitchFamily="18" charset="0"/>
              </a:defRPr>
            </a:lvl1pPr>
            <a:lvl2pPr marL="742950" indent="-285750">
              <a:defRPr>
                <a:solidFill>
                  <a:schemeClr val="tx1"/>
                </a:solidFill>
                <a:latin typeface="Batang" pitchFamily="18" charset="-127"/>
                <a:cs typeface="Times New Roman" panose="02020603050405020304" pitchFamily="18" charset="0"/>
              </a:defRPr>
            </a:lvl2pPr>
            <a:lvl3pPr marL="1143000" indent="-228600">
              <a:defRPr>
                <a:solidFill>
                  <a:schemeClr val="tx1"/>
                </a:solidFill>
                <a:latin typeface="Batang" pitchFamily="18" charset="-127"/>
                <a:cs typeface="Times New Roman" panose="02020603050405020304" pitchFamily="18" charset="0"/>
              </a:defRPr>
            </a:lvl3pPr>
            <a:lvl4pPr marL="1600200" indent="-228600">
              <a:defRPr>
                <a:solidFill>
                  <a:schemeClr val="tx1"/>
                </a:solidFill>
                <a:latin typeface="Batang" pitchFamily="18" charset="-127"/>
                <a:cs typeface="Times New Roman" panose="02020603050405020304" pitchFamily="18" charset="0"/>
              </a:defRPr>
            </a:lvl4pPr>
            <a:lvl5pPr marL="2057400" indent="-228600">
              <a:defRPr>
                <a:solidFill>
                  <a:schemeClr val="tx1"/>
                </a:solidFill>
                <a:latin typeface="Batang" pitchFamily="18" charset="-127"/>
                <a:cs typeface="Times New Roman" panose="02020603050405020304" pitchFamily="18" charset="0"/>
              </a:defRPr>
            </a:lvl5pPr>
            <a:lvl6pPr marL="2514600" indent="-228600" fontAlgn="base">
              <a:spcBef>
                <a:spcPct val="0"/>
              </a:spcBef>
              <a:spcAft>
                <a:spcPct val="0"/>
              </a:spcAft>
              <a:defRPr>
                <a:solidFill>
                  <a:schemeClr val="tx1"/>
                </a:solidFill>
                <a:latin typeface="Batang" pitchFamily="18" charset="-127"/>
                <a:cs typeface="Times New Roman" panose="02020603050405020304" pitchFamily="18" charset="0"/>
              </a:defRPr>
            </a:lvl6pPr>
            <a:lvl7pPr marL="2971800" indent="-228600" fontAlgn="base">
              <a:spcBef>
                <a:spcPct val="0"/>
              </a:spcBef>
              <a:spcAft>
                <a:spcPct val="0"/>
              </a:spcAft>
              <a:defRPr>
                <a:solidFill>
                  <a:schemeClr val="tx1"/>
                </a:solidFill>
                <a:latin typeface="Batang" pitchFamily="18" charset="-127"/>
                <a:cs typeface="Times New Roman" panose="02020603050405020304" pitchFamily="18" charset="0"/>
              </a:defRPr>
            </a:lvl7pPr>
            <a:lvl8pPr marL="3429000" indent="-228600" fontAlgn="base">
              <a:spcBef>
                <a:spcPct val="0"/>
              </a:spcBef>
              <a:spcAft>
                <a:spcPct val="0"/>
              </a:spcAft>
              <a:defRPr>
                <a:solidFill>
                  <a:schemeClr val="tx1"/>
                </a:solidFill>
                <a:latin typeface="Batang" pitchFamily="18" charset="-127"/>
                <a:cs typeface="Times New Roman" panose="02020603050405020304" pitchFamily="18" charset="0"/>
              </a:defRPr>
            </a:lvl8pPr>
            <a:lvl9pPr marL="3886200" indent="-228600" fontAlgn="base">
              <a:spcBef>
                <a:spcPct val="0"/>
              </a:spcBef>
              <a:spcAft>
                <a:spcPct val="0"/>
              </a:spcAft>
              <a:defRPr>
                <a:solidFill>
                  <a:schemeClr val="tx1"/>
                </a:solidFill>
                <a:latin typeface="Batang" pitchFamily="18" charset="-127"/>
                <a:cs typeface="Times New Roman" panose="02020603050405020304" pitchFamily="18" charset="0"/>
              </a:defRPr>
            </a:lvl9pPr>
          </a:lstStyle>
          <a:p>
            <a:pPr eaLnBrk="0" hangingPunct="0">
              <a:spcBef>
                <a:spcPct val="50000"/>
              </a:spcBef>
            </a:pPr>
            <a:r>
              <a:rPr lang="en-US" altLang="en-US" sz="3200" dirty="0">
                <a:solidFill>
                  <a:srgbClr val="000099"/>
                </a:solidFill>
                <a:latin typeface="Times New Roman" panose="02020603050405020304" pitchFamily="18" charset="0"/>
              </a:rPr>
              <a:t>d)  </a:t>
            </a:r>
            <a:r>
              <a:rPr lang="en-US" altLang="en-US" sz="3200" dirty="0" err="1">
                <a:solidFill>
                  <a:srgbClr val="000099"/>
                </a:solidFill>
                <a:latin typeface="Times New Roman" panose="02020603050405020304" pitchFamily="18" charset="0"/>
              </a:rPr>
              <a:t>nó</a:t>
            </a:r>
            <a:r>
              <a:rPr lang="en-US" altLang="en-US" sz="3200" dirty="0">
                <a:solidFill>
                  <a:srgbClr val="000099"/>
                </a:solidFill>
                <a:latin typeface="Times New Roman" panose="02020603050405020304" pitchFamily="18" charset="0"/>
              </a:rPr>
              <a:t>, </a:t>
            </a:r>
            <a:r>
              <a:rPr lang="en-US" altLang="en-US" sz="3200" dirty="0" err="1">
                <a:solidFill>
                  <a:srgbClr val="000099"/>
                </a:solidFill>
                <a:latin typeface="Times New Roman" panose="02020603050405020304" pitchFamily="18" charset="0"/>
              </a:rPr>
              <a:t>tôi</a:t>
            </a:r>
            <a:r>
              <a:rPr lang="en-US" altLang="en-US" sz="3200" dirty="0">
                <a:solidFill>
                  <a:srgbClr val="000099"/>
                </a:solidFill>
                <a:latin typeface="Times New Roman" panose="02020603050405020304" pitchFamily="18" charset="0"/>
              </a:rPr>
              <a:t>, ta</a:t>
            </a:r>
            <a:endParaRPr lang="en-US" altLang="en-US" sz="3600"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94743607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500"/>
                                  </p:stCondLst>
                                  <p:childTnLst>
                                    <p:set>
                                      <p:cBhvr>
                                        <p:cTn id="6" dur="1" fill="hold">
                                          <p:stCondLst>
                                            <p:cond delay="0"/>
                                          </p:stCondLst>
                                        </p:cTn>
                                        <p:tgtEl>
                                          <p:spTgt spid="86024"/>
                                        </p:tgtEl>
                                        <p:attrNameLst>
                                          <p:attrName>style.visibility</p:attrName>
                                        </p:attrNameLst>
                                      </p:cBhvr>
                                      <p:to>
                                        <p:strVal val="visible"/>
                                      </p:to>
                                    </p:set>
                                    <p:animEffect transition="in" filter="box(in)">
                                      <p:cBhvr>
                                        <p:cTn id="7" dur="500"/>
                                        <p:tgtEl>
                                          <p:spTgt spid="8602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1000"/>
                            </p:stCondLst>
                            <p:childTnLst>
                              <p:par>
                                <p:cTn id="9" presetID="4" presetClass="entr" presetSubtype="16" fill="hold" grpId="0" nodeType="afterEffect">
                                  <p:stCondLst>
                                    <p:cond delay="500"/>
                                  </p:stCondLst>
                                  <p:childTnLst>
                                    <p:set>
                                      <p:cBhvr>
                                        <p:cTn id="10" dur="1" fill="hold">
                                          <p:stCondLst>
                                            <p:cond delay="0"/>
                                          </p:stCondLst>
                                        </p:cTn>
                                        <p:tgtEl>
                                          <p:spTgt spid="86025"/>
                                        </p:tgtEl>
                                        <p:attrNameLst>
                                          <p:attrName>style.visibility</p:attrName>
                                        </p:attrNameLst>
                                      </p:cBhvr>
                                      <p:to>
                                        <p:strVal val="visible"/>
                                      </p:to>
                                    </p:set>
                                    <p:animEffect transition="in" filter="box(in)">
                                      <p:cBhvr>
                                        <p:cTn id="11" dur="500"/>
                                        <p:tgtEl>
                                          <p:spTgt spid="86025"/>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nodeType="afterGroup">
                            <p:stCondLst>
                              <p:cond delay="2000"/>
                            </p:stCondLst>
                            <p:childTnLst>
                              <p:par>
                                <p:cTn id="13" presetID="4" presetClass="entr" presetSubtype="16" fill="hold" grpId="0" nodeType="afterEffect">
                                  <p:stCondLst>
                                    <p:cond delay="500"/>
                                  </p:stCondLst>
                                  <p:childTnLst>
                                    <p:set>
                                      <p:cBhvr>
                                        <p:cTn id="14" dur="1" fill="hold">
                                          <p:stCondLst>
                                            <p:cond delay="0"/>
                                          </p:stCondLst>
                                        </p:cTn>
                                        <p:tgtEl>
                                          <p:spTgt spid="86026"/>
                                        </p:tgtEl>
                                        <p:attrNameLst>
                                          <p:attrName>style.visibility</p:attrName>
                                        </p:attrNameLst>
                                      </p:cBhvr>
                                      <p:to>
                                        <p:strVal val="visible"/>
                                      </p:to>
                                    </p:set>
                                    <p:animEffect transition="in" filter="box(in)">
                                      <p:cBhvr>
                                        <p:cTn id="15" dur="500"/>
                                        <p:tgtEl>
                                          <p:spTgt spid="86026"/>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nodeType="afterGroup">
                            <p:stCondLst>
                              <p:cond delay="3000"/>
                            </p:stCondLst>
                            <p:childTnLst>
                              <p:par>
                                <p:cTn id="17" presetID="4" presetClass="entr" presetSubtype="16" fill="hold" grpId="0" nodeType="afterEffect">
                                  <p:stCondLst>
                                    <p:cond delay="500"/>
                                  </p:stCondLst>
                                  <p:childTnLst>
                                    <p:set>
                                      <p:cBhvr>
                                        <p:cTn id="18" dur="1" fill="hold">
                                          <p:stCondLst>
                                            <p:cond delay="0"/>
                                          </p:stCondLst>
                                        </p:cTn>
                                        <p:tgtEl>
                                          <p:spTgt spid="86027"/>
                                        </p:tgtEl>
                                        <p:attrNameLst>
                                          <p:attrName>style.visibility</p:attrName>
                                        </p:attrNameLst>
                                      </p:cBhvr>
                                      <p:to>
                                        <p:strVal val="visible"/>
                                      </p:to>
                                    </p:set>
                                    <p:animEffect transition="in" filter="box(in)">
                                      <p:cBhvr>
                                        <p:cTn id="19" dur="500"/>
                                        <p:tgtEl>
                                          <p:spTgt spid="86027"/>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nodeType="afterGroup">
                            <p:stCondLst>
                              <p:cond delay="4000"/>
                            </p:stCondLst>
                            <p:childTnLst>
                              <p:par>
                                <p:cTn id="21" presetID="4" presetClass="entr" presetSubtype="16" fill="hold" grpId="0" nodeType="afterEffect">
                                  <p:stCondLst>
                                    <p:cond delay="500"/>
                                  </p:stCondLst>
                                  <p:childTnLst>
                                    <p:set>
                                      <p:cBhvr>
                                        <p:cTn id="22" dur="1" fill="hold">
                                          <p:stCondLst>
                                            <p:cond delay="0"/>
                                          </p:stCondLst>
                                        </p:cTn>
                                        <p:tgtEl>
                                          <p:spTgt spid="86028"/>
                                        </p:tgtEl>
                                        <p:attrNameLst>
                                          <p:attrName>style.visibility</p:attrName>
                                        </p:attrNameLst>
                                      </p:cBhvr>
                                      <p:to>
                                        <p:strVal val="visible"/>
                                      </p:to>
                                    </p:set>
                                    <p:animEffect transition="in" filter="box(in)">
                                      <p:cBhvr>
                                        <p:cTn id="23" dur="500"/>
                                        <p:tgtEl>
                                          <p:spTgt spid="86028"/>
                                        </p:tgtEl>
                                      </p:cBhvr>
                                    </p:animEffect>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86029"/>
                                        </p:tgtEl>
                                        <p:attrNameLst>
                                          <p:attrName>style.visibility</p:attrName>
                                        </p:attrNameLst>
                                      </p:cBhvr>
                                      <p:to>
                                        <p:strVal val="visible"/>
                                      </p:to>
                                    </p:set>
                                    <p:animEffect transition="in" filter="diamond(in)">
                                      <p:cBhvr>
                                        <p:cTn id="27" dur="2000"/>
                                        <p:tgtEl>
                                          <p:spTgt spid="86029"/>
                                        </p:tgtEl>
                                      </p:cBhvr>
                                    </p:animEffect>
                                  </p:childTnLst>
                                  <p:subTnLst>
                                    <p:audio>
                                      <p:cMediaNode>
                                        <p:cTn display="0" masterRel="sameClick">
                                          <p:stCondLst>
                                            <p:cond evt="begin" delay="0">
                                              <p:tn val="25"/>
                                            </p:cond>
                                          </p:stCondLst>
                                          <p:endCondLst>
                                            <p:cond evt="onStopAudio" delay="0">
                                              <p:tgtEl>
                                                <p:sldTgt/>
                                              </p:tgtEl>
                                            </p:cond>
                                          </p:endCondLst>
                                        </p:cTn>
                                        <p:tgtEl>
                                          <p:sndTgt r:embed="rId4"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6038"/>
                                        </p:tgtEl>
                                        <p:attrNameLst>
                                          <p:attrName>style.visibility</p:attrName>
                                        </p:attrNameLst>
                                      </p:cBhvr>
                                      <p:to>
                                        <p:strVal val="visible"/>
                                      </p:to>
                                    </p:set>
                                    <p:animEffect transition="in" filter="slide(fromBottom)">
                                      <p:cBhvr>
                                        <p:cTn id="32" dur="500"/>
                                        <p:tgtEl>
                                          <p:spTgt spid="86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animBg="1"/>
      <p:bldP spid="86025" grpId="0" animBg="1"/>
      <p:bldP spid="86026" grpId="0" animBg="1"/>
      <p:bldP spid="86027" grpId="0" animBg="1"/>
      <p:bldP spid="86028" grpId="0" animBg="1"/>
      <p:bldP spid="86029" grpId="0" animBg="1"/>
      <p:bldP spid="860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8800" y="464403"/>
            <a:ext cx="8534400" cy="83099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5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2022</a:t>
            </a:r>
          </a:p>
          <a:p>
            <a:pPr algn="ctr"/>
            <a:r>
              <a:rPr lang="en-US" sz="2000" b="1" u="sng" dirty="0">
                <a:latin typeface="Times New Roman" pitchFamily="18" charset="0"/>
                <a:cs typeface="Times New Roman" pitchFamily="18" charset="0"/>
              </a:rPr>
              <a:t>LUYỆN TỪ VÀ CÂU:</a:t>
            </a:r>
          </a:p>
        </p:txBody>
      </p:sp>
      <p:sp>
        <p:nvSpPr>
          <p:cNvPr id="3" name="Explosion 1 2"/>
          <p:cNvSpPr/>
          <p:nvPr/>
        </p:nvSpPr>
        <p:spPr>
          <a:xfrm>
            <a:off x="2514600" y="1219200"/>
            <a:ext cx="6324600" cy="2362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345125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79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endParaRPr lang="en-US" sz="2800">
              <a:solidFill>
                <a:prstClr val="white"/>
              </a:solidFill>
            </a:endParaRPr>
          </a:p>
        </p:txBody>
      </p:sp>
      <p:sp>
        <p:nvSpPr>
          <p:cNvPr id="4" name="TextBox 3"/>
          <p:cNvSpPr txBox="1"/>
          <p:nvPr/>
        </p:nvSpPr>
        <p:spPr>
          <a:xfrm>
            <a:off x="1757363" y="717551"/>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81"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1739912" y="2484441"/>
            <a:ext cx="8640763"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768487" y="4735516"/>
            <a:ext cx="8640763"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4598990" y="34929"/>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AutoShape 10"/>
          <p:cNvSpPr>
            <a:spLocks noChangeArrowheads="1"/>
          </p:cNvSpPr>
          <p:nvPr/>
        </p:nvSpPr>
        <p:spPr bwMode="auto">
          <a:xfrm>
            <a:off x="1928813" y="1066800"/>
            <a:ext cx="8296275" cy="1066800"/>
          </a:xfrm>
          <a:prstGeom prst="horizontalScroll">
            <a:avLst>
              <a:gd name="adj" fmla="val 12500"/>
            </a:avLst>
          </a:prstGeom>
          <a:gradFill rotWithShape="1">
            <a:gsLst>
              <a:gs pos="0">
                <a:srgbClr val="FF9900"/>
              </a:gs>
              <a:gs pos="100000">
                <a:srgbClr val="FF9900">
                  <a:gamma/>
                  <a:shade val="46275"/>
                  <a:invGamma/>
                </a:srgbClr>
              </a:gs>
            </a:gsLst>
            <a:path path="rect">
              <a:fillToRect r="100000" b="100000"/>
            </a:path>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9" tIns="45695" rIns="91389" bIns="45695" anchor="ctr"/>
          <a:lstStyle/>
          <a:p>
            <a:pPr algn="ctr" defTabSz="914081">
              <a:defRPr/>
            </a:pPr>
            <a:r>
              <a:rPr lang="en-US" sz="4000" b="1" kern="0" dirty="0">
                <a:solidFill>
                  <a:srgbClr val="FFFF00"/>
                </a:solidFill>
                <a:latin typeface="Times New Roman" pitchFamily="18" charset="0"/>
              </a:rPr>
              <a:t>Nhắc lại ghi nhớ về đại từ xưng hô?</a:t>
            </a:r>
          </a:p>
        </p:txBody>
      </p:sp>
    </p:spTree>
    <p:extLst>
      <p:ext uri="{BB962C8B-B14F-4D97-AF65-F5344CB8AC3E}">
        <p14:creationId xmlns:p14="http://schemas.microsoft.com/office/powerpoint/2010/main" val="3127552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6" fill="hold" grpId="1"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1+ppt_h/2"/>
                                          </p:val>
                                        </p:tav>
                                      </p:tavLst>
                                    </p:anim>
                                    <p:set>
                                      <p:cBhvr>
                                        <p:cTn id="15" dur="1" fill="hold">
                                          <p:stCondLst>
                                            <p:cond delay="499"/>
                                          </p:stCondLst>
                                        </p:cTn>
                                        <p:tgtEl>
                                          <p:spTgt spid="11"/>
                                        </p:tgtEl>
                                        <p:attrNameLst>
                                          <p:attrName>style.visibility</p:attrName>
                                        </p:attrNameLst>
                                      </p:cBhvr>
                                      <p:to>
                                        <p:strVal val="hidden"/>
                                      </p:to>
                                    </p:se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3" grpId="0"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Oval 3"/>
          <p:cNvSpPr>
            <a:spLocks noChangeArrowheads="1"/>
          </p:cNvSpPr>
          <p:nvPr/>
        </p:nvSpPr>
        <p:spPr bwMode="auto">
          <a:xfrm>
            <a:off x="1988342" y="222907"/>
            <a:ext cx="2719388" cy="8382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a:noFill/>
          </a:ln>
          <a:effectLst>
            <a:outerShdw dist="107763" dir="8100000" algn="ctr" rotWithShape="0">
              <a:srgbClr val="FF3737">
                <a:alpha val="50000"/>
              </a:srgb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1375" tIns="45690" rIns="91375" bIns="45690" anchor="ctr"/>
          <a:lstStyle/>
          <a:p>
            <a:pPr algn="ctr" defTabSz="914172" fontAlgn="base">
              <a:spcBef>
                <a:spcPct val="0"/>
              </a:spcBef>
              <a:spcAft>
                <a:spcPct val="0"/>
              </a:spcAft>
            </a:pPr>
            <a:r>
              <a:rPr lang="en-US" sz="2800" b="1" dirty="0">
                <a:solidFill>
                  <a:srgbClr val="FF0000"/>
                </a:solidFill>
                <a:latin typeface="Times New Roman" panose="02020603050405020304" pitchFamily="18" charset="0"/>
                <a:cs typeface="Times New Roman" panose="02020603050405020304" pitchFamily="18" charset="0"/>
              </a:rPr>
              <a:t>DẶN DÒ</a:t>
            </a:r>
          </a:p>
        </p:txBody>
      </p:sp>
      <p:sp>
        <p:nvSpPr>
          <p:cNvPr id="126979" name="Line 6"/>
          <p:cNvSpPr>
            <a:spLocks noChangeShapeType="1"/>
          </p:cNvSpPr>
          <p:nvPr/>
        </p:nvSpPr>
        <p:spPr bwMode="auto">
          <a:xfrm>
            <a:off x="1752600" y="1143000"/>
            <a:ext cx="8610600" cy="76200"/>
          </a:xfrm>
          <a:prstGeom prst="line">
            <a:avLst/>
          </a:prstGeom>
          <a:noFill/>
          <a:ln w="57150" cmpd="thinThick">
            <a:solidFill>
              <a:srgbClr val="CC0000"/>
            </a:solidFill>
            <a:round/>
            <a:headEnd/>
            <a:tailEnd/>
          </a:ln>
          <a:effectLst>
            <a:prstShdw prst="shdw17" dist="17961" dir="2700000">
              <a:srgbClr val="998399"/>
            </a:prstShdw>
          </a:effectLst>
          <a:extLst>
            <a:ext uri="{909E8E84-426E-40DD-AFC4-6F175D3DCCD1}">
              <a14:hiddenFill xmlns:a14="http://schemas.microsoft.com/office/drawing/2010/main">
                <a:noFill/>
              </a14:hiddenFill>
            </a:ext>
          </a:extLst>
        </p:spPr>
        <p:txBody>
          <a:bodyPr wrap="none" lIns="91375" tIns="45690" rIns="91375" bIns="45690" anchor="ctr"/>
          <a:lstStyle/>
          <a:p>
            <a:pPr defTabSz="914172" eaLnBrk="0" fontAlgn="base" hangingPunct="0">
              <a:spcBef>
                <a:spcPct val="0"/>
              </a:spcBef>
              <a:spcAft>
                <a:spcPct val="0"/>
              </a:spcAft>
            </a:pPr>
            <a:endParaRPr lang="vi-VN" sz="2800">
              <a:solidFill>
                <a:srgbClr val="000000"/>
              </a:solidFill>
              <a:latin typeface=".VnArial" pitchFamily="34" charset="0"/>
            </a:endParaRPr>
          </a:p>
        </p:txBody>
      </p:sp>
      <p:pic>
        <p:nvPicPr>
          <p:cNvPr id="126980" name="Picture 2"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06489"/>
            <a:ext cx="876300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idx="4294967295"/>
          </p:nvPr>
        </p:nvSpPr>
        <p:spPr>
          <a:xfrm>
            <a:off x="6769100" y="1743075"/>
            <a:ext cx="5422900" cy="3419475"/>
          </a:xfrm>
        </p:spPr>
        <p:txBody>
          <a:bodyPr/>
          <a:lstStyle/>
          <a:p>
            <a:pPr algn="just" eaLnBrk="1" hangingPunct="1">
              <a:buFont typeface="Wingdings" pitchFamily="2" charset="2"/>
              <a:buNone/>
            </a:pPr>
            <a:r>
              <a:rPr lang="en-US" sz="4000" b="1" dirty="0">
                <a:solidFill>
                  <a:srgbClr val="0033CC"/>
                </a:solidFill>
                <a:latin typeface="Times New Roman" panose="02020603050405020304" pitchFamily="18" charset="0"/>
                <a:cs typeface="Times New Roman" panose="02020603050405020304" pitchFamily="18" charset="0"/>
                <a:sym typeface="Wingdings" pitchFamily="2" charset="2"/>
              </a:rPr>
              <a:t></a:t>
            </a:r>
            <a:r>
              <a:rPr lang="en-US" sz="4000" b="1" dirty="0" err="1">
                <a:solidFill>
                  <a:srgbClr val="0033CC"/>
                </a:solidFill>
                <a:latin typeface="Times New Roman" panose="02020603050405020304" pitchFamily="18" charset="0"/>
                <a:cs typeface="Times New Roman" panose="02020603050405020304" pitchFamily="18" charset="0"/>
              </a:rPr>
              <a:t>Học</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thuộc</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ghi</a:t>
            </a:r>
            <a:r>
              <a:rPr lang="en-US" sz="4000" b="1" dirty="0">
                <a:solidFill>
                  <a:srgbClr val="0033CC"/>
                </a:solidFill>
                <a:latin typeface="Times New Roman" panose="02020603050405020304" pitchFamily="18" charset="0"/>
                <a:cs typeface="Times New Roman" panose="02020603050405020304" pitchFamily="18" charset="0"/>
              </a:rPr>
              <a:t> </a:t>
            </a:r>
            <a:r>
              <a:rPr lang="en-US" sz="4000" b="1" dirty="0" err="1">
                <a:solidFill>
                  <a:srgbClr val="0033CC"/>
                </a:solidFill>
                <a:latin typeface="Times New Roman" panose="02020603050405020304" pitchFamily="18" charset="0"/>
                <a:cs typeface="Times New Roman" panose="02020603050405020304" pitchFamily="18" charset="0"/>
              </a:rPr>
              <a:t>nhớ</a:t>
            </a:r>
            <a:endParaRPr lang="en-US" sz="4000" b="1" dirty="0">
              <a:solidFill>
                <a:srgbClr val="0033CC"/>
              </a:solidFill>
              <a:latin typeface="Times New Roman" panose="02020603050405020304" pitchFamily="18" charset="0"/>
              <a:cs typeface="Times New Roman" panose="02020603050405020304" pitchFamily="18" charset="0"/>
            </a:endParaRPr>
          </a:p>
          <a:p>
            <a:pPr algn="just" eaLnBrk="1" hangingPunct="1">
              <a:buFont typeface="Wingdings" pitchFamily="2" charset="2"/>
              <a:buNone/>
            </a:pPr>
            <a:endParaRPr lang="en-US" sz="4000" b="1" dirty="0">
              <a:solidFill>
                <a:srgbClr val="0033CC"/>
              </a:solidFill>
              <a:latin typeface="Times New Roman" panose="02020603050405020304" pitchFamily="18" charset="0"/>
              <a:cs typeface="Times New Roman" panose="02020603050405020304" pitchFamily="18" charset="0"/>
            </a:endParaRPr>
          </a:p>
          <a:p>
            <a:pPr algn="ctr">
              <a:buFont typeface="Wingdings" pitchFamily="2" charset="2"/>
              <a:buChar char="F"/>
            </a:pPr>
            <a:r>
              <a:rPr lang="en-US" sz="4000" b="1" dirty="0" err="1">
                <a:solidFill>
                  <a:srgbClr val="3333FF"/>
                </a:solidFill>
                <a:latin typeface="Times New Roman" panose="02020603050405020304" pitchFamily="18" charset="0"/>
                <a:cs typeface="Times New Roman" panose="02020603050405020304" pitchFamily="18" charset="0"/>
              </a:rPr>
              <a:t>Chuẩn</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bị</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bài</a:t>
            </a:r>
            <a:r>
              <a:rPr lang="en-US" sz="4000" b="1" dirty="0">
                <a:solidFill>
                  <a:srgbClr val="3333FF"/>
                </a:solidFill>
                <a:latin typeface="Times New Roman" panose="02020603050405020304" pitchFamily="18" charset="0"/>
                <a:cs typeface="Times New Roman" panose="02020603050405020304" pitchFamily="18" charset="0"/>
              </a:rPr>
              <a:t>:         Quan </a:t>
            </a:r>
            <a:r>
              <a:rPr lang="en-US" sz="4000" b="1" dirty="0" err="1">
                <a:solidFill>
                  <a:srgbClr val="3333FF"/>
                </a:solidFill>
                <a:latin typeface="Times New Roman" panose="02020603050405020304" pitchFamily="18" charset="0"/>
                <a:cs typeface="Times New Roman" panose="02020603050405020304" pitchFamily="18" charset="0"/>
              </a:rPr>
              <a:t>hệ</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từ</a:t>
            </a:r>
            <a:endParaRPr lang="en-US" sz="4000" b="1" dirty="0">
              <a:solidFill>
                <a:srgbClr val="3333FF"/>
              </a:solidFill>
              <a:latin typeface="Times New Roman" panose="02020603050405020304" pitchFamily="18" charset="0"/>
              <a:cs typeface="Times New Roman" panose="02020603050405020304" pitchFamily="18" charset="0"/>
            </a:endParaRPr>
          </a:p>
        </p:txBody>
      </p:sp>
      <p:grpSp>
        <p:nvGrpSpPr>
          <p:cNvPr id="126982" name="Group 23"/>
          <p:cNvGrpSpPr>
            <a:grpSpLocks/>
          </p:cNvGrpSpPr>
          <p:nvPr/>
        </p:nvGrpSpPr>
        <p:grpSpPr bwMode="auto">
          <a:xfrm>
            <a:off x="1524000" y="-42862"/>
            <a:ext cx="9158288" cy="6900863"/>
            <a:chOff x="-9" y="-18"/>
            <a:chExt cx="5769" cy="4347"/>
          </a:xfrm>
        </p:grpSpPr>
        <p:pic>
          <p:nvPicPr>
            <p:cNvPr id="126983"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2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2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2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87" name="Group 28"/>
            <p:cNvGrpSpPr>
              <a:grpSpLocks/>
            </p:cNvGrpSpPr>
            <p:nvPr/>
          </p:nvGrpSpPr>
          <p:grpSpPr bwMode="auto">
            <a:xfrm>
              <a:off x="462" y="0"/>
              <a:ext cx="4905" cy="96"/>
              <a:chOff x="480" y="0"/>
              <a:chExt cx="4905" cy="96"/>
            </a:xfrm>
          </p:grpSpPr>
          <p:sp>
            <p:nvSpPr>
              <p:cNvPr id="127015" name="AutoShape 2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6" name="AutoShape 3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7" name="AutoShape 3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8" name="AutoShape 3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9" name="AutoShape 3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0" name="AutoShape 3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1" name="AutoShape 3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2" name="AutoShape 3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3" name="AutoShape 3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4" name="AutoShape 3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5" name="AutoShape 3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6" name="AutoShape 4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8" name="Group 41"/>
            <p:cNvGrpSpPr>
              <a:grpSpLocks/>
            </p:cNvGrpSpPr>
            <p:nvPr/>
          </p:nvGrpSpPr>
          <p:grpSpPr bwMode="auto">
            <a:xfrm>
              <a:off x="471" y="4224"/>
              <a:ext cx="4905" cy="96"/>
              <a:chOff x="480" y="0"/>
              <a:chExt cx="4905" cy="96"/>
            </a:xfrm>
          </p:grpSpPr>
          <p:sp>
            <p:nvSpPr>
              <p:cNvPr id="127003" name="AutoShape 42"/>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4" name="AutoShape 43"/>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5" name="AutoShape 44"/>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6" name="AutoShape 45"/>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7" name="AutoShape 46"/>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8" name="AutoShape 47"/>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9" name="AutoShape 48"/>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0" name="AutoShape 49"/>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1" name="AutoShape 50"/>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2" name="AutoShape 51"/>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3" name="AutoShape 52"/>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4" name="AutoShape 53"/>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9" name="Group 54"/>
            <p:cNvGrpSpPr>
              <a:grpSpLocks/>
            </p:cNvGrpSpPr>
            <p:nvPr/>
          </p:nvGrpSpPr>
          <p:grpSpPr bwMode="auto">
            <a:xfrm>
              <a:off x="7" y="910"/>
              <a:ext cx="96" cy="2439"/>
              <a:chOff x="-2" y="865"/>
              <a:chExt cx="96" cy="2439"/>
            </a:xfrm>
          </p:grpSpPr>
          <p:sp>
            <p:nvSpPr>
              <p:cNvPr id="126997" name="AutoShape 55"/>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8" name="AutoShape 56"/>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9" name="AutoShape 57"/>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0" name="AutoShape 58"/>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1" name="AutoShape 59"/>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2" name="AutoShape 60"/>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90" name="Group 61"/>
            <p:cNvGrpSpPr>
              <a:grpSpLocks/>
            </p:cNvGrpSpPr>
            <p:nvPr/>
          </p:nvGrpSpPr>
          <p:grpSpPr bwMode="auto">
            <a:xfrm>
              <a:off x="5655" y="1014"/>
              <a:ext cx="96" cy="2439"/>
              <a:chOff x="-2" y="865"/>
              <a:chExt cx="96" cy="2439"/>
            </a:xfrm>
          </p:grpSpPr>
          <p:sp>
            <p:nvSpPr>
              <p:cNvPr id="126991" name="AutoShape 6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2" name="AutoShape 6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3" name="AutoShape 6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4" name="AutoShape 6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5" name="AutoShape 6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6" name="AutoShape 6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spTree>
    <p:extLst>
      <p:ext uri="{BB962C8B-B14F-4D97-AF65-F5344CB8AC3E}">
        <p14:creationId xmlns:p14="http://schemas.microsoft.com/office/powerpoint/2010/main" val="214278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5" descr="felicitsh7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p:nvSpPr>
        <p:spPr bwMode="auto">
          <a:xfrm>
            <a:off x="1541465" y="415606"/>
            <a:ext cx="9144000" cy="4172547"/>
          </a:xfrm>
          <a:prstGeom prst="rect">
            <a:avLst/>
          </a:prstGeom>
          <a:noFill/>
          <a:ln w="9525">
            <a:noFill/>
            <a:miter lim="800000"/>
            <a:headEnd/>
            <a:tailEnd/>
          </a:ln>
          <a:effectLst>
            <a:prstShdw prst="shdw18" dist="17961" dir="13500000">
              <a:schemeClr val="accent1">
                <a:gamma/>
                <a:shade val="60000"/>
                <a:invGamma/>
              </a:schemeClr>
            </a:prstShdw>
          </a:effectLst>
        </p:spPr>
        <p:txBody>
          <a:bodyPr lIns="78355" tIns="39177" rIns="78355" bIns="39177">
            <a:spAutoFit/>
          </a:bodyPr>
          <a:lstStyle/>
          <a:p>
            <a:pPr algn="ctr" defTabSz="783552">
              <a:spcBef>
                <a:spcPts val="2057"/>
              </a:spcBef>
              <a:spcAft>
                <a:spcPts val="2057"/>
              </a:spcAft>
              <a:defRPr/>
            </a:pPr>
            <a:r>
              <a:rPr lang="en-US" sz="44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Tiết học đến đây kết thúc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Cảm ơn các thầy cô giáo và các em học sinh</a:t>
            </a:r>
          </a:p>
          <a:p>
            <a:pPr algn="ctr" defTabSz="783552">
              <a:spcBef>
                <a:spcPts val="2057"/>
              </a:spcBef>
              <a:spcAft>
                <a:spcPts val="2057"/>
              </a:spcAft>
              <a:defRPr/>
            </a:pPr>
            <a:r>
              <a:rPr lang="en-US" sz="32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thầy cô mạnh khỏe, hạnh phúc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em chăm ngoan, học giỏi</a:t>
            </a:r>
          </a:p>
        </p:txBody>
      </p:sp>
      <p:sp>
        <p:nvSpPr>
          <p:cNvPr id="4" name="WordArt 69" descr="Weave"/>
          <p:cNvSpPr>
            <a:spLocks noChangeArrowheads="1" noChangeShapeType="1" noTextEdit="1"/>
          </p:cNvSpPr>
          <p:nvPr/>
        </p:nvSpPr>
        <p:spPr bwMode="auto">
          <a:xfrm>
            <a:off x="-16154400" y="5638804"/>
            <a:ext cx="17754600" cy="993775"/>
          </a:xfrm>
          <a:prstGeom prst="rect">
            <a:avLst/>
          </a:prstGeom>
        </p:spPr>
        <p:txBody>
          <a:bodyPr wrap="none" lIns="91407" tIns="45704" rIns="91407" bIns="45704" numCol="1" fromWordArt="1">
            <a:prstTxWarp prst="textPlain">
              <a:avLst>
                <a:gd name="adj" fmla="val 50000"/>
              </a:avLst>
            </a:prstTxWarp>
          </a:bodyPr>
          <a:lstStyle/>
          <a:p>
            <a:pPr defTabSz="914354" eaLnBrk="0" fontAlgn="base" hangingPunct="0">
              <a:spcBef>
                <a:spcPct val="0"/>
              </a:spcBef>
              <a:spcAft>
                <a:spcPct val="0"/>
              </a:spcAft>
            </a:pPr>
            <a:r>
              <a:rPr lang="vi-VN" sz="1500" kern="10" dirty="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latin typeface="Times New Roman"/>
                <a:cs typeface="Times New Roman"/>
              </a:rPr>
              <a:t>Kính chào quý thầy cô giáo và hẹn gặp lại giờ học sau</a:t>
            </a:r>
          </a:p>
        </p:txBody>
      </p:sp>
      <p:pic>
        <p:nvPicPr>
          <p:cNvPr id="7" name="Pintu 2"/>
          <p:cNvPicPr>
            <a:picLocks noChangeAspect="1"/>
          </p:cNvPicPr>
          <p:nvPr/>
        </p:nvPicPr>
        <p:blipFill>
          <a:blip r:embed="rId3">
            <a:extLst>
              <a:ext uri="{28A0092B-C50C-407E-A947-70E740481C1C}">
                <a14:useLocalDpi xmlns:a14="http://schemas.microsoft.com/office/drawing/2010/main" val="0"/>
              </a:ext>
            </a:extLst>
          </a:blip>
          <a:srcRect l="28976" t="4459" r="32574" b="7355"/>
          <a:stretch>
            <a:fillRect/>
          </a:stretch>
        </p:blipFill>
        <p:spPr bwMode="auto">
          <a:xfrm>
            <a:off x="-2819400" y="0"/>
            <a:ext cx="2601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ayu 2"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1001259" y="0"/>
            <a:ext cx="2525260"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ntu 1"/>
          <p:cNvPicPr>
            <a:picLocks noChangeAspect="1"/>
          </p:cNvPicPr>
          <p:nvPr/>
        </p:nvPicPr>
        <p:blipFill>
          <a:blip r:embed="rId5">
            <a:extLst>
              <a:ext uri="{28A0092B-C50C-407E-A947-70E740481C1C}">
                <a14:useLocalDpi xmlns:a14="http://schemas.microsoft.com/office/drawing/2010/main" val="0"/>
              </a:ext>
            </a:extLst>
          </a:blip>
          <a:srcRect l="32574" t="4459" r="28976" b="7355"/>
          <a:stretch>
            <a:fillRect/>
          </a:stretch>
        </p:blipFill>
        <p:spPr bwMode="auto">
          <a:xfrm>
            <a:off x="12209470" y="0"/>
            <a:ext cx="2801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ayu 1" descr="Hasil gambar untuk tembok tekstur bata"/>
          <p:cNvPicPr>
            <a:picLocks noChangeAspect="1" noChangeArrowheads="1"/>
          </p:cNvPicPr>
          <p:nvPr/>
        </p:nvPicPr>
        <p:blipFill rotWithShape="1">
          <a:blip r:embed="rId4">
            <a:extLst>
              <a:ext uri="{28A0092B-C50C-407E-A947-70E740481C1C}">
                <a14:useLocalDpi xmlns:a14="http://schemas.microsoft.com/office/drawing/2010/main" val="0"/>
              </a:ext>
            </a:extLst>
          </a:blip>
          <a:srcRect l="66586"/>
          <a:stretch/>
        </p:blipFill>
        <p:spPr bwMode="auto">
          <a:xfrm flipH="1">
            <a:off x="12192001" y="0"/>
            <a:ext cx="2541762"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4298" y="-529538"/>
            <a:ext cx="4508899" cy="1569274"/>
          </a:xfrm>
          <a:prstGeom prst="rect">
            <a:avLst/>
          </a:prstGeom>
          <a:effectLst>
            <a:glow rad="127000">
              <a:srgbClr val="00B0F0"/>
            </a:glow>
            <a:outerShdw dir="21540000" algn="ctr" rotWithShape="0">
              <a:srgbClr val="92D050">
                <a:alpha val="0"/>
              </a:srgbClr>
            </a:outerShdw>
          </a:effectLst>
          <a:scene3d>
            <a:camera prst="orthographicFront"/>
            <a:lightRig rig="threePt" dir="t"/>
          </a:scene3d>
          <a:sp3d extrusionH="76200">
            <a:bevelB prst="slope"/>
            <a:extrusionClr>
              <a:srgbClr val="0070C0"/>
            </a:extrusionClr>
          </a:sp3d>
        </p:spPr>
      </p:pic>
      <p:pic>
        <p:nvPicPr>
          <p:cNvPr id="10" name="Picture 4" descr="CÁCH TREO NHỮNG BỨC TRANH ĐẸP VỀ PHONG CẢ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905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0" fill="hold"/>
                                        <p:tgtEl>
                                          <p:spTgt spid="3"/>
                                        </p:tgtEl>
                                        <p:attrNameLst>
                                          <p:attrName>ppt_x</p:attrName>
                                        </p:attrNameLst>
                                      </p:cBhvr>
                                      <p:tavLst>
                                        <p:tav tm="0">
                                          <p:val>
                                            <p:strVal val="#ppt_x"/>
                                          </p:val>
                                        </p:tav>
                                        <p:tav tm="100000">
                                          <p:val>
                                            <p:strVal val="#ppt_x"/>
                                          </p:val>
                                        </p:tav>
                                      </p:tavLst>
                                    </p:anim>
                                    <p:anim calcmode="lin" valueType="num">
                                      <p:cBhvr>
                                        <p:cTn id="8" dur="20000" fill="hold"/>
                                        <p:tgtEl>
                                          <p:spTgt spid="3"/>
                                        </p:tgtEl>
                                        <p:attrNameLst>
                                          <p:attrName>ppt_y</p:attrName>
                                        </p:attrNameLst>
                                      </p:cBhvr>
                                      <p:tavLst>
                                        <p:tav tm="0">
                                          <p:val>
                                            <p:strVal val="#ppt_y+1"/>
                                          </p:val>
                                        </p:tav>
                                        <p:tav tm="100000">
                                          <p:val>
                                            <p:strVal val="#ppt_y-1"/>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0" fill="hold"/>
                                        <p:tgtEl>
                                          <p:spTgt spid="4"/>
                                        </p:tgtEl>
                                        <p:attrNameLst>
                                          <p:attrName>ppt_x</p:attrName>
                                        </p:attrNameLst>
                                      </p:cBhvr>
                                      <p:tavLst>
                                        <p:tav tm="0">
                                          <p:val>
                                            <p:strVal val="1+#ppt_w/2"/>
                                          </p:val>
                                        </p:tav>
                                        <p:tav tm="100000">
                                          <p:val>
                                            <p:strVal val="#ppt_x"/>
                                          </p:val>
                                        </p:tav>
                                      </p:tavLst>
                                    </p:anim>
                                    <p:anim calcmode="lin" valueType="num">
                                      <p:cBhvr additive="base">
                                        <p:cTn id="12" dur="15000" fill="hold"/>
                                        <p:tgtEl>
                                          <p:spTgt spid="4"/>
                                        </p:tgtEl>
                                        <p:attrNameLst>
                                          <p:attrName>ppt_y</p:attrName>
                                        </p:attrNameLst>
                                      </p:cBhvr>
                                      <p:tavLst>
                                        <p:tav tm="0">
                                          <p:val>
                                            <p:strVal val="#ppt_y"/>
                                          </p:val>
                                        </p:tav>
                                        <p:tav tm="100000">
                                          <p:val>
                                            <p:strVal val="#ppt_y"/>
                                          </p:val>
                                        </p:tav>
                                      </p:tavLst>
                                    </p:anim>
                                  </p:childTnLst>
                                </p:cTn>
                              </p:par>
                              <p:par>
                                <p:cTn id="13" presetID="42" presetClass="path" presetSubtype="0" accel="50000" decel="50000" fill="hold" nodeType="withEffect">
                                  <p:stCondLst>
                                    <p:cond delay="15000"/>
                                  </p:stCondLst>
                                  <p:childTnLst>
                                    <p:animMotion origin="layout" path="M 1.11111E-6 2.53469E-6 L -0.25556 2.53469E-6 " pathEditMode="relative" rAng="0" ptsTypes="AA">
                                      <p:cBhvr>
                                        <p:cTn id="14" dur="2750" fill="hold"/>
                                        <p:tgtEl>
                                          <p:spTgt spid="11"/>
                                        </p:tgtEl>
                                        <p:attrNameLst>
                                          <p:attrName>ppt_x</p:attrName>
                                          <p:attrName>ppt_y</p:attrName>
                                        </p:attrNameLst>
                                      </p:cBhvr>
                                      <p:rCtr x="-12778" y="0"/>
                                    </p:animMotion>
                                  </p:childTnLst>
                                </p:cTn>
                              </p:par>
                              <p:par>
                                <p:cTn id="15" presetID="42" presetClass="path" presetSubtype="0" accel="50000" decel="50000" fill="hold" nodeType="withEffect">
                                  <p:stCondLst>
                                    <p:cond delay="15100"/>
                                  </p:stCondLst>
                                  <p:childTnLst>
                                    <p:animMotion origin="layout" path="M -0.45903 2.53469E-6 L 0.51597 2.53469E-6 " pathEditMode="relative" rAng="0" ptsTypes="AA">
                                      <p:cBhvr>
                                        <p:cTn id="16" dur="5000" fill="hold"/>
                                        <p:tgtEl>
                                          <p:spTgt spid="7"/>
                                        </p:tgtEl>
                                        <p:attrNameLst>
                                          <p:attrName>ppt_x</p:attrName>
                                          <p:attrName>ppt_y</p:attrName>
                                        </p:attrNameLst>
                                      </p:cBhvr>
                                      <p:rCtr x="48750" y="0"/>
                                    </p:animMotion>
                                  </p:childTnLst>
                                </p:cTn>
                              </p:par>
                              <p:par>
                                <p:cTn id="17" presetID="42" presetClass="path" presetSubtype="0" accel="50000" decel="50000" fill="hold" nodeType="withEffect">
                                  <p:stCondLst>
                                    <p:cond delay="15100"/>
                                  </p:stCondLst>
                                  <p:childTnLst>
                                    <p:animMotion origin="layout" path="M 8.33333E-7 2.53469E-6 L 0.24635 2.53469E-6 " pathEditMode="relative" rAng="0" ptsTypes="AA">
                                      <p:cBhvr>
                                        <p:cTn id="18" dur="2750" fill="hold"/>
                                        <p:tgtEl>
                                          <p:spTgt spid="8"/>
                                        </p:tgtEl>
                                        <p:attrNameLst>
                                          <p:attrName>ppt_x</p:attrName>
                                          <p:attrName>ppt_y</p:attrName>
                                        </p:attrNameLst>
                                      </p:cBhvr>
                                      <p:rCtr x="12326" y="0"/>
                                    </p:animMotion>
                                  </p:childTnLst>
                                </p:cTn>
                              </p:par>
                              <p:par>
                                <p:cTn id="19" presetID="42" presetClass="path" presetSubtype="0" accel="50000" decel="50000" fill="hold" nodeType="withEffect">
                                  <p:stCondLst>
                                    <p:cond delay="15100"/>
                                  </p:stCondLst>
                                  <p:childTnLst>
                                    <p:animMotion origin="layout" path="M 0.01216 2.53469E-6 L -0.51336 0.00092 " pathEditMode="relative" rAng="0" ptsTypes="AA">
                                      <p:cBhvr>
                                        <p:cTn id="20" dur="5000" fill="hold"/>
                                        <p:tgtEl>
                                          <p:spTgt spid="9"/>
                                        </p:tgtEl>
                                        <p:attrNameLst>
                                          <p:attrName>ppt_x</p:attrName>
                                          <p:attrName>ppt_y</p:attrName>
                                        </p:attrNameLst>
                                      </p:cBhvr>
                                      <p:rCtr x="-26285" y="46"/>
                                    </p:animMotion>
                                  </p:childTnLst>
                                </p:cTn>
                              </p:par>
                            </p:childTnLst>
                          </p:cTn>
                        </p:par>
                        <p:par>
                          <p:cTn id="21" fill="hold" nodeType="afterGroup">
                            <p:stCondLst>
                              <p:cond delay="20100"/>
                            </p:stCondLst>
                            <p:childTnLst>
                              <p:par>
                                <p:cTn id="22" presetID="0" presetClass="path" presetSubtype="0" accel="50000" decel="50000" fill="hold" nodeType="afterEffect">
                                  <p:stCondLst>
                                    <p:cond delay="0"/>
                                  </p:stCondLst>
                                  <p:childTnLst>
                                    <p:animMotion origin="layout" path="M 0.09206 -0.41273 L 0.09206 -0.4125 C 0.09401 -0.40579 0.0957 -0.39884 0.09792 -0.39213 C 0.09883 -0.38912 0.10039 -0.38681 0.1013 -0.3838 C 0.10195 -0.38194 0.10195 -0.37963 0.10247 -0.37778 C 0.10391 -0.37338 0.1056 -0.36944 0.10716 -0.36551 L 0.10938 -0.35926 C 0.11263 -0.34236 0.10729 -0.36898 0.11523 -0.34074 C 0.1168 -0.33542 0.11875 -0.33032 0.11979 -0.32454 C 0.12018 -0.32245 0.12044 -0.32014 0.12096 -0.31852 C 0.12096 -0.31829 0.12669 -0.30278 0.12786 -0.3 C 0.12865 -0.29792 0.12917 -0.2956 0.13021 -0.29375 C 0.13385 -0.28727 0.1319 -0.2912 0.13594 -0.28148 C 0.13867 -0.26736 0.13516 -0.28264 0.13945 -0.2713 C 0.14036 -0.26875 0.14089 -0.26574 0.1418 -0.26296 C 0.14987 -0.24005 0.14154 -0.26458 0.14753 -0.25046 C 0.14922 -0.24676 0.15013 -0.24167 0.15208 -0.23843 C 0.15286 -0.23681 0.15378 -0.23588 0.15443 -0.23426 C 0.15677 -0.22893 0.16133 -0.21782 0.16133 -0.21759 C 0.16172 -0.21574 0.16185 -0.21366 0.1625 -0.21157 C 0.16302 -0.21018 0.16432 -0.20926 0.16484 -0.20764 C 0.17305 -0.17847 0.16263 -0.20718 0.1694 -0.18889 C 0.16979 -0.18727 0.17031 -0.18518 0.17057 -0.1831 C 0.17109 -0.1794 0.17109 -0.17616 0.17174 -0.17268 C 0.17227 -0.1706 0.17331 -0.16875 0.17409 -0.16667 C 0.17839 -0.13565 0.17148 -0.18241 0.17747 -0.15023 C 0.17813 -0.14699 0.17813 -0.14329 0.17865 -0.14005 C 0.18099 -0.12616 0.1806 -0.13356 0.18333 -0.12083 C 0.18424 -0.11759 0.18477 -0.11319 0.18555 -0.10926 C 0.18594 -0.10648 0.1862 -0.10486 0.18672 -0.10231 C 0.1875 -0.10023 0.18841 -0.09722 0.18906 -0.09491 C 0.19063 -0.08796 0.19102 -0.0794 0.19362 -0.07431 C 0.19792 -0.06505 0.19818 -0.06505 0.20065 -0.05579 C 0.20221 -0.04907 0.20221 -0.04051 0.20521 -0.03542 L 0.20977 -0.02708 C 0.21055 -0.02384 0.2112 -0.02153 0.21211 -0.01898 C 0.21315 -0.01551 0.21445 -0.01343 0.21563 -0.01018 C 0.22409 0.01019 0.21003 -0.02315 0.22135 0.00394 C 0.22174 0.00579 0.22188 0.00833 0.22253 0.00972 C 0.22305 0.01204 0.22435 0.01273 0.22487 0.01389 C 0.23008 0.03287 0.22422 0.02153 0.22943 0.03079 C 0.23268 0.04769 0.22813 0.02685 0.23294 0.04074 C 0.23346 0.04236 0.23346 0.04537 0.23411 0.04676 C 0.23542 0.05116 0.23776 0.05463 0.23867 0.05926 C 0.23906 0.06111 0.23919 0.06343 0.23984 0.06528 C 0.24076 0.06759 0.24219 0.06921 0.24323 0.0713 C 0.24401 0.07407 0.24479 0.07685 0.24557 0.07963 C 0.24635 0.08171 0.24727 0.08357 0.24805 0.08565 C 0.24844 0.08796 0.24844 0.09005 0.24909 0.0919 C 0.25 0.09421 0.2513 0.09607 0.2526 0.09815 C 0.25286 0.1 0.25313 0.10255 0.25365 0.10417 C 0.25547 0.10995 0.25716 0.11227 0.25938 0.11667 C 0.26068 0.12338 0.26068 0.12407 0.26289 0.13079 C 0.26354 0.13333 0.26458 0.13472 0.26523 0.13704 C 0.26628 0.14097 0.2668 0.14514 0.26745 0.14931 C 0.26784 0.15139 0.26849 0.15324 0.26862 0.15556 C 0.26914 0.1588 0.26927 0.1625 0.26979 0.16574 C 0.27044 0.16921 0.27148 0.17245 0.27214 0.17593 C 0.2737 0.1838 0.27279 0.18333 0.27448 0.19028 C 0.27826 0.20556 0.27513 0.19213 0.27904 0.20463 C 0.28034 0.20903 0.28333 0.22176 0.28594 0.22732 C 0.28737 0.23032 0.28906 0.23287 0.29063 0.23542 C 0.29193 0.2375 0.2931 0.23912 0.29401 0.24167 C 0.30234 0.26366 0.28945 0.23032 0.29987 0.25394 C 0.30898 0.27477 0.30104 0.25995 0.30677 0.27037 C 0.30898 0.28241 0.30612 0.2713 0.31133 0.28056 C 0.31237 0.28241 0.31302 0.28495 0.31354 0.28681 C 0.31641 0.29259 0.31745 0.29306 0.32083 0.29699 C 0.33125 0.32523 0.31979 0.29722 0.33008 0.31551 C 0.33633 0.32708 0.33242 0.32245 0.33698 0.33194 C 0.33737 0.33333 0.33841 0.33449 0.33919 0.33611 C 0.34023 0.33796 0.34036 0.34051 0.34154 0.34213 C 0.34258 0.34398 0.34375 0.34491 0.34492 0.3463 C 0.34518 0.34838 0.34518 0.35069 0.34609 0.35255 C 0.34714 0.3544 0.34831 0.35509 0.34948 0.35648 C 0.35104 0.35857 0.35273 0.36065 0.35404 0.36273 C 0.35859 0.36806 0.35755 0.3662 0.36211 0.37292 C 0.36302 0.37431 0.3638 0.37546 0.36445 0.37708 C 0.36536 0.37894 0.36563 0.38171 0.3668 0.3831 C 0.3681 0.38519 0.36979 0.38588 0.37135 0.38727 C 0.37253 0.38935 0.37396 0.39097 0.37487 0.39352 C 0.37552 0.39537 0.37513 0.39815 0.37604 0.39954 C 0.37682 0.40116 0.37839 0.40069 0.37943 0.40162 C 0.38073 0.40278 0.38164 0.40463 0.38294 0.40579 C 0.38398 0.40671 0.38516 0.40718 0.38633 0.40787 C 0.38945 0.40926 0.39557 0.41204 0.39557 0.41227 C 0.39818 0.41505 0.40078 0.41852 0.40365 0.42014 C 0.40547 0.4213 0.40755 0.42153 0.40964 0.42222 C 0.41055 0.42361 0.41159 0.42523 0.41302 0.42639 C 0.41497 0.42778 0.41888 0.42824 0.42096 0.43032 C 0.42461 0.43403 0.42747 0.44005 0.43138 0.44282 C 0.43333 0.44398 0.43529 0.44537 0.43711 0.44676 C 0.43867 0.44815 0.4401 0.45 0.4418 0.45093 C 0.44492 0.45278 0.44792 0.45324 0.45104 0.45509 L 0.45794 0.45903 C 0.45872 0.46042 0.45938 0.46204 0.46016 0.46319 C 0.4612 0.46482 0.4625 0.46551 0.46354 0.46736 C 0.46888 0.47662 0.46263 0.47153 0.46927 0.47546 C 0.46966 0.47755 0.46979 0.47986 0.47044 0.48171 C 0.47175 0.48495 0.47357 0.48727 0.47513 0.48982 C 0.47617 0.4919 0.478 0.49352 0.47852 0.49607 C 0.48034 0.50232 0.48255 0.51204 0.48659 0.51458 C 0.48893 0.51597 0.49141 0.51644 0.49349 0.51852 C 0.49544 0.5206 0.4974 0.52292 0.49935 0.52477 C 0.50078 0.52616 0.50247 0.52732 0.50391 0.52894 C 0.50508 0.53009 0.50612 0.53194 0.50742 0.5331 C 0.50885 0.53403 0.51055 0.53426 0.51198 0.53495 C 0.51445 0.53634 0.51654 0.53819 0.51901 0.53912 C 0.52044 0.53982 0.52201 0.54051 0.5237 0.5412 C 0.52474 0.5419 0.52591 0.54282 0.52708 0.54329 C 0.53099 0.54491 0.53477 0.54514 0.53854 0.54745 C 0.54922 0.55347 0.53242 0.54398 0.54779 0.55139 C 0.55013 0.55255 0.55221 0.5544 0.55456 0.55556 C 0.55742 0.55694 0.56237 0.55787 0.5651 0.55972 C 0.5668 0.56065 0.5681 0.5625 0.56979 0.56366 C 0.57565 0.56829 0.57357 0.56366 0.58242 0.56991 C 0.58451 0.5713 0.5862 0.57292 0.58828 0.57407 C 0.59336 0.57685 0.60234 0.57732 0.60677 0.57801 C 0.6151 0.57755 0.62357 0.57708 0.63203 0.57616 C 0.63438 0.57569 0.63659 0.57477 0.63893 0.57407 C 0.64583 0.57222 0.6474 0.57222 0.65391 0.56991 C 0.65781 0.56852 0.66159 0.56667 0.6655 0.56574 C 0.68164 0.56273 0.6724 0.56412 0.69323 0.56181 C 0.72747 0.54144 0.68945 0.56319 0.79362 0.55764 C 0.79935 0.55741 0.80508 0.55463 0.81081 0.55347 C 0.8155 0.55255 0.82005 0.55232 0.82474 0.55139 C 0.82813 0.55093 0.83164 0.55 0.83516 0.54931 C 0.84089 0.54861 0.84661 0.54815 0.85234 0.54745 C 0.85547 0.54676 0.85859 0.54607 0.86159 0.54537 C 0.86432 0.54468 0.86706 0.54352 0.86966 0.54329 C 0.87656 0.54236 0.88359 0.5419 0.8905 0.5412 L 0.94362 0.54329 C 0.94479 0.54329 0.94583 0.54537 0.94701 0.54537 C 0.9543 0.54537 0.96159 0.54398 0.96901 0.54329 C 0.96745 0.54259 0.96589 0.5419 0.96432 0.5412 C 0.96315 0.54051 0.96211 0.53958 0.96081 0.53912 C 0.95898 0.53819 0.95703 0.53773 0.95508 0.53704 C 0.94766 0.52384 0.95352 0.53241 0.93086 0.53102 C 0.92813 0.53079 0.92552 0.53102 0.92279 0.53102 " pathEditMode="relative" rAng="0" ptsTypes="AAAAAAAAAAAAAAAAAAAAAAAAAAAAAAAAAAAAAAAAAAAAAAAAAAAAAAAAAAAAAAAAAAAAAAAAAAAAAAAAAAAAAAAAAAAAAAAAAAAAAAAAAAAAAAAAAAAAAAAAAAAAAAAAAAAAAAAAAAA">
                                      <p:cBhvr>
                                        <p:cTn id="23" dur="2000" fill="hold"/>
                                        <p:tgtEl>
                                          <p:spTgt spid="12"/>
                                        </p:tgtEl>
                                        <p:attrNameLst>
                                          <p:attrName>ppt_x</p:attrName>
                                          <p:attrName>ppt_y</p:attrName>
                                        </p:attrNameLst>
                                      </p:cBhvr>
                                      <p:rCtr x="43841" y="49537"/>
                                    </p:animMotion>
                                  </p:childTnLst>
                                </p:cTn>
                              </p:par>
                            </p:childTnLst>
                          </p:cTn>
                        </p:par>
                        <p:par>
                          <p:cTn id="24" fill="hold" nodeType="afterGroup">
                            <p:stCondLst>
                              <p:cond delay="22100"/>
                            </p:stCondLst>
                            <p:childTnLst>
                              <p:par>
                                <p:cTn id="25" presetID="6"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522982"/>
            <a:ext cx="8534400" cy="1077218"/>
          </a:xfrm>
          <a:prstGeom prst="rect">
            <a:avLst/>
          </a:prstGeom>
          <a:noFill/>
        </p:spPr>
        <p:txBody>
          <a:bodyPr wrap="square" rtlCol="0">
            <a:spAutoFit/>
          </a:bodyPr>
          <a:lstStyle/>
          <a:p>
            <a:pPr algn="ct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5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11 </a:t>
            </a:r>
            <a:r>
              <a:rPr lang="en-US" sz="3600" dirty="0" err="1">
                <a:latin typeface="Times New Roman" pitchFamily="18" charset="0"/>
                <a:cs typeface="Times New Roman" pitchFamily="18" charset="0"/>
              </a:rPr>
              <a:t>năm</a:t>
            </a:r>
            <a:r>
              <a:rPr lang="en-US" sz="3600" dirty="0">
                <a:latin typeface="Times New Roman" pitchFamily="18" charset="0"/>
                <a:cs typeface="Times New Roman" pitchFamily="18" charset="0"/>
              </a:rPr>
              <a:t> 2022</a:t>
            </a:r>
          </a:p>
          <a:p>
            <a:pPr algn="ctr"/>
            <a:r>
              <a:rPr lang="en-US" sz="2800" b="1" u="sng" dirty="0">
                <a:latin typeface="Times New Roman" pitchFamily="18" charset="0"/>
                <a:cs typeface="Times New Roman" pitchFamily="18" charset="0"/>
              </a:rPr>
              <a:t>LUYỆN TỪ VÀ CÂU:</a:t>
            </a:r>
          </a:p>
        </p:txBody>
      </p:sp>
      <p:sp>
        <p:nvSpPr>
          <p:cNvPr id="7" name="TextBox 6"/>
          <p:cNvSpPr txBox="1"/>
          <p:nvPr/>
        </p:nvSpPr>
        <p:spPr>
          <a:xfrm>
            <a:off x="3886200" y="1639669"/>
            <a:ext cx="48768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ĐẠI TỪ XƯNG HÔ</a:t>
            </a:r>
          </a:p>
        </p:txBody>
      </p:sp>
    </p:spTree>
    <p:extLst>
      <p:ext uri="{BB962C8B-B14F-4D97-AF65-F5344CB8AC3E}">
        <p14:creationId xmlns:p14="http://schemas.microsoft.com/office/powerpoint/2010/main" val="422215726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685800" y="2014542"/>
            <a:ext cx="11183307" cy="452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algn="just" defTabSz="913990" fontAlgn="base">
              <a:spcBef>
                <a:spcPct val="0"/>
              </a:spcBef>
              <a:spcAft>
                <a:spcPct val="0"/>
              </a:spcAft>
            </a:pP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Ngày xưa có cô Hơ Bia đẹp nhưng rất lười, lại không </a:t>
            </a:r>
            <a:r>
              <a:rPr lang="en-US" sz="3200" dirty="0">
                <a:latin typeface="Times New Roman" pitchFamily="18" charset="0"/>
                <a:cs typeface="Times New Roman" pitchFamily="18" charset="0"/>
              </a:rPr>
              <a:t>b</a:t>
            </a:r>
            <a:r>
              <a:rPr lang="vi-VN" sz="3200" dirty="0">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3200" dirty="0">
                <a:latin typeface="Times New Roman" pitchFamily="18" charset="0"/>
                <a:cs typeface="Times New Roman" pitchFamily="18" charset="0"/>
              </a:rPr>
              <a:t>     - </a:t>
            </a:r>
            <a:r>
              <a:rPr lang="vi-VN" sz="3200" b="1" dirty="0">
                <a:latin typeface="Times New Roman" pitchFamily="18" charset="0"/>
                <a:cs typeface="Times New Roman" pitchFamily="18" charset="0"/>
              </a:rPr>
              <a:t>Chị</a:t>
            </a:r>
            <a:r>
              <a:rPr lang="vi-VN" sz="3200" dirty="0">
                <a:latin typeface="Times New Roman" pitchFamily="18" charset="0"/>
                <a:cs typeface="Times New Roman" pitchFamily="18" charset="0"/>
              </a:rPr>
              <a:t> đẹp là nhờ cơm gạo, sao </a:t>
            </a:r>
            <a:r>
              <a:rPr lang="vi-VN" sz="3200" b="1" dirty="0">
                <a:latin typeface="Times New Roman" pitchFamily="18" charset="0"/>
                <a:cs typeface="Times New Roman" pitchFamily="18" charset="0"/>
              </a:rPr>
              <a:t>chị</a:t>
            </a:r>
            <a:r>
              <a:rPr lang="vi-VN" sz="3200" dirty="0">
                <a:latin typeface="Times New Roman" pitchFamily="18" charset="0"/>
                <a:cs typeface="Times New Roman" pitchFamily="18" charset="0"/>
              </a:rPr>
              <a:t> khinh rẻ </a:t>
            </a:r>
            <a:r>
              <a:rPr lang="vi-VN" sz="3200" b="1" dirty="0">
                <a:latin typeface="Times New Roman" pitchFamily="18" charset="0"/>
                <a:cs typeface="Times New Roman" pitchFamily="18" charset="0"/>
              </a:rPr>
              <a:t>chúng tôi</a:t>
            </a:r>
            <a:r>
              <a:rPr lang="vi-VN" sz="3200" dirty="0">
                <a:latin typeface="Times New Roman" pitchFamily="18" charset="0"/>
                <a:cs typeface="Times New Roman" pitchFamily="18" charset="0"/>
              </a:rPr>
              <a:t> thế?</a:t>
            </a:r>
          </a:p>
          <a:p>
            <a:pPr algn="just" defTabSz="913990" fontAlgn="base">
              <a:spcBef>
                <a:spcPct val="0"/>
              </a:spcBef>
              <a:spcAft>
                <a:spcPct val="0"/>
              </a:spcAft>
            </a:pPr>
            <a:r>
              <a:rPr lang="vi-VN" sz="3200" dirty="0">
                <a:latin typeface="Times New Roman" pitchFamily="18" charset="0"/>
                <a:cs typeface="Times New Roman" pitchFamily="18" charset="0"/>
              </a:rPr>
              <a:t>     Hơ Bia giận dữ:</a:t>
            </a:r>
          </a:p>
          <a:p>
            <a:pPr algn="just" defTabSz="913990" fontAlgn="base">
              <a:spcBef>
                <a:spcPct val="0"/>
              </a:spcBef>
              <a:spcAft>
                <a:spcPct val="0"/>
              </a:spcAft>
            </a:pPr>
            <a:r>
              <a:rPr lang="vi-VN" sz="3200" dirty="0">
                <a:latin typeface="Times New Roman" pitchFamily="18" charset="0"/>
                <a:cs typeface="Times New Roman" pitchFamily="18" charset="0"/>
              </a:rPr>
              <a:t>     - </a:t>
            </a:r>
            <a:r>
              <a:rPr lang="vi-VN" sz="3200" b="1" dirty="0">
                <a:latin typeface="Times New Roman" pitchFamily="18" charset="0"/>
                <a:cs typeface="Times New Roman" pitchFamily="18" charset="0"/>
              </a:rPr>
              <a:t>Ta</a:t>
            </a:r>
            <a:r>
              <a:rPr lang="vi-VN" sz="3200" dirty="0">
                <a:latin typeface="Times New Roman" pitchFamily="18" charset="0"/>
                <a:cs typeface="Times New Roman" pitchFamily="18" charset="0"/>
              </a:rPr>
              <a:t> đẹp là do công cha công mẹ, chứ đâu nhờ </a:t>
            </a:r>
            <a:r>
              <a:rPr lang="vi-VN" sz="3200" b="1" dirty="0">
                <a:latin typeface="Times New Roman" pitchFamily="18" charset="0"/>
                <a:cs typeface="Times New Roman" pitchFamily="18" charset="0"/>
              </a:rPr>
              <a:t>các ngươi</a:t>
            </a:r>
            <a:r>
              <a:rPr lang="vi-VN" sz="3200" dirty="0">
                <a:latin typeface="Times New Roman" pitchFamily="18" charset="0"/>
                <a:cs typeface="Times New Roman" pitchFamily="18" charset="0"/>
              </a:rPr>
              <a:t>.</a:t>
            </a:r>
          </a:p>
          <a:p>
            <a:pPr algn="just" defTabSz="913990" fontAlgn="base">
              <a:spcBef>
                <a:spcPct val="0"/>
              </a:spcBef>
              <a:spcAft>
                <a:spcPct val="0"/>
              </a:spcAft>
            </a:pPr>
            <a:r>
              <a:rPr lang="en-US" sz="3200" dirty="0">
                <a:latin typeface="Times New Roman" pitchFamily="18" charset="0"/>
                <a:cs typeface="Times New Roman" pitchFamily="18" charset="0"/>
              </a:rPr>
              <a:t>     Nghe nói vậy, thóc gạo tức lắm. Đêm khuya, </a:t>
            </a:r>
            <a:r>
              <a:rPr lang="en-US" sz="3200" b="1" dirty="0">
                <a:latin typeface="Times New Roman" pitchFamily="18" charset="0"/>
                <a:cs typeface="Times New Roman" pitchFamily="18" charset="0"/>
              </a:rPr>
              <a:t>chúng</a:t>
            </a:r>
            <a:r>
              <a:rPr lang="en-US" sz="3200" dirty="0">
                <a:latin typeface="Times New Roman" pitchFamily="18" charset="0"/>
                <a:cs typeface="Times New Roman" pitchFamily="18" charset="0"/>
              </a:rPr>
              <a:t> rủ nhau bỏ cả vào rừng.  </a:t>
            </a:r>
          </a:p>
          <a:p>
            <a:pPr algn="r" defTabSz="913990" fontAlgn="base">
              <a:spcBef>
                <a:spcPct val="0"/>
              </a:spcBef>
              <a:spcAft>
                <a:spcPct val="0"/>
              </a:spcAft>
            </a:pPr>
            <a:r>
              <a:rPr lang="en-US" sz="3200" i="1" dirty="0">
                <a:latin typeface="Times New Roman" pitchFamily="18" charset="0"/>
                <a:cs typeface="Times New Roman" pitchFamily="18" charset="0"/>
              </a:rPr>
              <a:t>Theo Truyện </a:t>
            </a:r>
            <a:r>
              <a:rPr lang="en-US" sz="3200" i="1" dirty="0" err="1">
                <a:latin typeface="Times New Roman" pitchFamily="18" charset="0"/>
                <a:cs typeface="Times New Roman" pitchFamily="18" charset="0"/>
              </a:rPr>
              <a:t>cổ</a:t>
            </a:r>
            <a:r>
              <a:rPr lang="en-US" sz="3200" i="1" dirty="0">
                <a:latin typeface="Times New Roman" pitchFamily="18" charset="0"/>
                <a:cs typeface="Times New Roman" pitchFamily="18" charset="0"/>
              </a:rPr>
              <a:t> Ê-</a:t>
            </a:r>
            <a:r>
              <a:rPr lang="en-US" sz="3200" i="1" dirty="0" err="1">
                <a:latin typeface="Times New Roman" pitchFamily="18" charset="0"/>
                <a:cs typeface="Times New Roman" pitchFamily="18" charset="0"/>
              </a:rPr>
              <a:t>đê</a:t>
            </a:r>
            <a:endParaRPr lang="en-US" sz="3200" i="1" dirty="0">
              <a:latin typeface="Times New Roman" pitchFamily="18" charset="0"/>
              <a:cs typeface="Times New Roman" pitchFamily="18" charset="0"/>
            </a:endParaRPr>
          </a:p>
        </p:txBody>
      </p:sp>
      <p:sp>
        <p:nvSpPr>
          <p:cNvPr id="112643" name="Rectangle 8"/>
          <p:cNvSpPr>
            <a:spLocks noChangeArrowheads="1"/>
          </p:cNvSpPr>
          <p:nvPr/>
        </p:nvSpPr>
        <p:spPr bwMode="auto">
          <a:xfrm>
            <a:off x="685800" y="783913"/>
            <a:ext cx="11353800" cy="8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algn="just" defTabSz="913990" fontAlgn="base">
              <a:spcBef>
                <a:spcPct val="0"/>
              </a:spcBef>
              <a:spcAft>
                <a:spcPct val="0"/>
              </a:spcAft>
            </a:pPr>
            <a:r>
              <a:rPr lang="en-US" sz="2600" b="1" dirty="0">
                <a:solidFill>
                  <a:prstClr val="black"/>
                </a:solidFill>
                <a:latin typeface="Times New Roman" pitchFamily="18" charset="0"/>
                <a:cs typeface="Times New Roman" pitchFamily="18" charset="0"/>
              </a:rPr>
              <a:t>1. </a:t>
            </a:r>
            <a:r>
              <a:rPr lang="vi-VN" sz="2600" b="1" dirty="0">
                <a:solidFill>
                  <a:prstClr val="black"/>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112644" name="Text Box 18"/>
          <p:cNvSpPr txBox="1">
            <a:spLocks noChangeArrowheads="1"/>
          </p:cNvSpPr>
          <p:nvPr/>
        </p:nvSpPr>
        <p:spPr bwMode="auto">
          <a:xfrm>
            <a:off x="1752600" y="2819406"/>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2645" name="Text Box 3"/>
          <p:cNvSpPr txBox="1">
            <a:spLocks noChangeArrowheads="1"/>
          </p:cNvSpPr>
          <p:nvPr/>
        </p:nvSpPr>
        <p:spPr bwMode="auto">
          <a:xfrm>
            <a:off x="1700213" y="376600"/>
            <a:ext cx="25146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dirty="0">
                <a:solidFill>
                  <a:srgbClr val="0000FF"/>
                </a:solidFill>
                <a:latin typeface="Times New Roman" pitchFamily="18" charset="0"/>
                <a:cs typeface="Times New Roman" pitchFamily="18" charset="0"/>
              </a:rPr>
              <a:t> I - </a:t>
            </a:r>
            <a:r>
              <a:rPr lang="en-US" sz="2400" b="1" dirty="0" err="1">
                <a:solidFill>
                  <a:srgbClr val="0000FF"/>
                </a:solidFill>
                <a:latin typeface="Times New Roman" pitchFamily="18" charset="0"/>
                <a:cs typeface="Times New Roman" pitchFamily="18" charset="0"/>
              </a:rPr>
              <a:t>Nhận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xét</a:t>
            </a:r>
            <a:endParaRPr lang="en-US" sz="2400" b="1" dirty="0">
              <a:solidFill>
                <a:srgbClr val="0000FF"/>
              </a:solidFill>
              <a:latin typeface="Times New Roman" pitchFamily="18" charset="0"/>
              <a:cs typeface="Times New Roman" pitchFamily="18" charset="0"/>
            </a:endParaRPr>
          </a:p>
        </p:txBody>
      </p:sp>
      <p:sp>
        <p:nvSpPr>
          <p:cNvPr id="581650" name="Line 18"/>
          <p:cNvSpPr>
            <a:spLocks noChangeShapeType="1"/>
          </p:cNvSpPr>
          <p:nvPr/>
        </p:nvSpPr>
        <p:spPr bwMode="auto">
          <a:xfrm>
            <a:off x="6308727" y="1600200"/>
            <a:ext cx="12858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2" name="Line 20"/>
          <p:cNvSpPr>
            <a:spLocks noChangeShapeType="1"/>
          </p:cNvSpPr>
          <p:nvPr/>
        </p:nvSpPr>
        <p:spPr bwMode="auto">
          <a:xfrm>
            <a:off x="2514600" y="1230022"/>
            <a:ext cx="1997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3" name="Line 21"/>
          <p:cNvSpPr>
            <a:spLocks noChangeShapeType="1"/>
          </p:cNvSpPr>
          <p:nvPr/>
        </p:nvSpPr>
        <p:spPr bwMode="auto">
          <a:xfrm flipV="1">
            <a:off x="2819400" y="1600200"/>
            <a:ext cx="214747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5" name="Line 20"/>
          <p:cNvSpPr>
            <a:spLocks noChangeShapeType="1"/>
          </p:cNvSpPr>
          <p:nvPr/>
        </p:nvSpPr>
        <p:spPr bwMode="auto">
          <a:xfrm>
            <a:off x="8401050" y="1600200"/>
            <a:ext cx="24193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6" name="Line 21"/>
          <p:cNvSpPr>
            <a:spLocks noChangeShapeType="1"/>
          </p:cNvSpPr>
          <p:nvPr/>
        </p:nvSpPr>
        <p:spPr bwMode="auto">
          <a:xfrm>
            <a:off x="9961418" y="1233054"/>
            <a:ext cx="1907689" cy="1082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249853052"/>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arn(inVertical)">
                                      <p:cBhvr>
                                        <p:cTn id="7" dur="500"/>
                                        <p:tgtEl>
                                          <p:spTgt spid="1126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fade">
                                      <p:cBhvr>
                                        <p:cTn id="12" dur="1000"/>
                                        <p:tgtEl>
                                          <p:spTgt spid="112642"/>
                                        </p:tgtEl>
                                      </p:cBhvr>
                                    </p:animEffect>
                                    <p:anim calcmode="lin" valueType="num">
                                      <p:cBhvr>
                                        <p:cTn id="13" dur="1000" fill="hold"/>
                                        <p:tgtEl>
                                          <p:spTgt spid="112642"/>
                                        </p:tgtEl>
                                        <p:attrNameLst>
                                          <p:attrName>ppt_x</p:attrName>
                                        </p:attrNameLst>
                                      </p:cBhvr>
                                      <p:tavLst>
                                        <p:tav tm="0">
                                          <p:val>
                                            <p:strVal val="#ppt_x"/>
                                          </p:val>
                                        </p:tav>
                                        <p:tav tm="100000">
                                          <p:val>
                                            <p:strVal val="#ppt_x"/>
                                          </p:val>
                                        </p:tav>
                                      </p:tavLst>
                                    </p:anim>
                                    <p:anim calcmode="lin" valueType="num">
                                      <p:cBhvr>
                                        <p:cTn id="14" dur="1000" fill="hold"/>
                                        <p:tgtEl>
                                          <p:spTgt spid="1126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81652"/>
                                        </p:tgtEl>
                                        <p:attrNameLst>
                                          <p:attrName>style.visibility</p:attrName>
                                        </p:attrNameLst>
                                      </p:cBhvr>
                                      <p:to>
                                        <p:strVal val="visible"/>
                                      </p:to>
                                    </p:set>
                                    <p:anim calcmode="lin" valueType="num">
                                      <p:cBhvr>
                                        <p:cTn id="19" dur="500" fill="hold"/>
                                        <p:tgtEl>
                                          <p:spTgt spid="581652"/>
                                        </p:tgtEl>
                                        <p:attrNameLst>
                                          <p:attrName>ppt_w</p:attrName>
                                        </p:attrNameLst>
                                      </p:cBhvr>
                                      <p:tavLst>
                                        <p:tav tm="0">
                                          <p:val>
                                            <p:fltVal val="0"/>
                                          </p:val>
                                        </p:tav>
                                        <p:tav tm="100000">
                                          <p:val>
                                            <p:strVal val="#ppt_w"/>
                                          </p:val>
                                        </p:tav>
                                      </p:tavLst>
                                    </p:anim>
                                    <p:anim calcmode="lin" valueType="num">
                                      <p:cBhvr>
                                        <p:cTn id="20" dur="500" fill="hold"/>
                                        <p:tgtEl>
                                          <p:spTgt spid="581652"/>
                                        </p:tgtEl>
                                        <p:attrNameLst>
                                          <p:attrName>ppt_h</p:attrName>
                                        </p:attrNameLst>
                                      </p:cBhvr>
                                      <p:tavLst>
                                        <p:tav tm="0">
                                          <p:val>
                                            <p:fltVal val="0"/>
                                          </p:val>
                                        </p:tav>
                                        <p:tav tm="100000">
                                          <p:val>
                                            <p:strVal val="#ppt_h"/>
                                          </p:val>
                                        </p:tav>
                                      </p:tavLst>
                                    </p:anim>
                                    <p:animEffect transition="in" filter="fade">
                                      <p:cBhvr>
                                        <p:cTn id="21" dur="500"/>
                                        <p:tgtEl>
                                          <p:spTgt spid="5816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581653"/>
                                        </p:tgtEl>
                                        <p:attrNameLst>
                                          <p:attrName>style.visibility</p:attrName>
                                        </p:attrNameLst>
                                      </p:cBhvr>
                                      <p:to>
                                        <p:strVal val="visible"/>
                                      </p:to>
                                    </p:set>
                                    <p:anim calcmode="lin" valueType="num">
                                      <p:cBhvr>
                                        <p:cTn id="33" dur="500" fill="hold"/>
                                        <p:tgtEl>
                                          <p:spTgt spid="581653"/>
                                        </p:tgtEl>
                                        <p:attrNameLst>
                                          <p:attrName>ppt_w</p:attrName>
                                        </p:attrNameLst>
                                      </p:cBhvr>
                                      <p:tavLst>
                                        <p:tav tm="0">
                                          <p:val>
                                            <p:fltVal val="0"/>
                                          </p:val>
                                        </p:tav>
                                        <p:tav tm="100000">
                                          <p:val>
                                            <p:strVal val="#ppt_w"/>
                                          </p:val>
                                        </p:tav>
                                      </p:tavLst>
                                    </p:anim>
                                    <p:anim calcmode="lin" valueType="num">
                                      <p:cBhvr>
                                        <p:cTn id="34" dur="500" fill="hold"/>
                                        <p:tgtEl>
                                          <p:spTgt spid="581653"/>
                                        </p:tgtEl>
                                        <p:attrNameLst>
                                          <p:attrName>ppt_h</p:attrName>
                                        </p:attrNameLst>
                                      </p:cBhvr>
                                      <p:tavLst>
                                        <p:tav tm="0">
                                          <p:val>
                                            <p:fltVal val="0"/>
                                          </p:val>
                                        </p:tav>
                                        <p:tav tm="100000">
                                          <p:val>
                                            <p:strVal val="#ppt_h"/>
                                          </p:val>
                                        </p:tav>
                                      </p:tavLst>
                                    </p:anim>
                                    <p:animEffect transition="in" filter="fade">
                                      <p:cBhvr>
                                        <p:cTn id="35" dur="500"/>
                                        <p:tgtEl>
                                          <p:spTgt spid="58165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581650"/>
                                        </p:tgtEl>
                                        <p:attrNameLst>
                                          <p:attrName>style.visibility</p:attrName>
                                        </p:attrNameLst>
                                      </p:cBhvr>
                                      <p:to>
                                        <p:strVal val="visible"/>
                                      </p:to>
                                    </p:set>
                                    <p:anim calcmode="lin" valueType="num">
                                      <p:cBhvr>
                                        <p:cTn id="40" dur="500" fill="hold"/>
                                        <p:tgtEl>
                                          <p:spTgt spid="581650"/>
                                        </p:tgtEl>
                                        <p:attrNameLst>
                                          <p:attrName>ppt_w</p:attrName>
                                        </p:attrNameLst>
                                      </p:cBhvr>
                                      <p:tavLst>
                                        <p:tav tm="0">
                                          <p:val>
                                            <p:fltVal val="0"/>
                                          </p:val>
                                        </p:tav>
                                        <p:tav tm="100000">
                                          <p:val>
                                            <p:strVal val="#ppt_w"/>
                                          </p:val>
                                        </p:tav>
                                      </p:tavLst>
                                    </p:anim>
                                    <p:anim calcmode="lin" valueType="num">
                                      <p:cBhvr>
                                        <p:cTn id="41" dur="500" fill="hold"/>
                                        <p:tgtEl>
                                          <p:spTgt spid="581650"/>
                                        </p:tgtEl>
                                        <p:attrNameLst>
                                          <p:attrName>ppt_h</p:attrName>
                                        </p:attrNameLst>
                                      </p:cBhvr>
                                      <p:tavLst>
                                        <p:tav tm="0">
                                          <p:val>
                                            <p:fltVal val="0"/>
                                          </p:val>
                                        </p:tav>
                                        <p:tav tm="100000">
                                          <p:val>
                                            <p:strVal val="#ppt_h"/>
                                          </p:val>
                                        </p:tav>
                                      </p:tavLst>
                                    </p:anim>
                                    <p:animEffect transition="in" filter="fade">
                                      <p:cBhvr>
                                        <p:cTn id="42" dur="500"/>
                                        <p:tgtEl>
                                          <p:spTgt spid="581650"/>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p:bldP spid="581650" grpId="0" animBg="1"/>
      <p:bldP spid="581652" grpId="0" animBg="1"/>
      <p:bldP spid="581653" grpId="0" animBg="1"/>
      <p:bldP spid="3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hongthanh0874.violet.vn</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3376" y="2774953"/>
            <a:ext cx="3349624" cy="34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
            <a:ext cx="36576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MG_17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7495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971599"/>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8"/>
          <p:cNvSpPr txBox="1">
            <a:spLocks noChangeArrowheads="1"/>
          </p:cNvSpPr>
          <p:nvPr/>
        </p:nvSpPr>
        <p:spPr bwMode="auto">
          <a:xfrm>
            <a:off x="1752600" y="2819406"/>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3667" name="Text Box 19"/>
          <p:cNvSpPr txBox="1">
            <a:spLocks noChangeArrowheads="1"/>
          </p:cNvSpPr>
          <p:nvPr/>
        </p:nvSpPr>
        <p:spPr bwMode="auto">
          <a:xfrm>
            <a:off x="2133600" y="3810004"/>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79590" name="Text Box 6"/>
          <p:cNvSpPr txBox="1">
            <a:spLocks noChangeArrowheads="1"/>
          </p:cNvSpPr>
          <p:nvPr/>
        </p:nvSpPr>
        <p:spPr bwMode="auto">
          <a:xfrm>
            <a:off x="4419600" y="4102106"/>
            <a:ext cx="269101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3200" b="1" dirty="0">
                <a:solidFill>
                  <a:srgbClr val="FF0000"/>
                </a:solidFill>
                <a:latin typeface="Times New Roman" pitchFamily="18" charset="0"/>
                <a:cs typeface="Arial" pitchFamily="34" charset="0"/>
              </a:rPr>
              <a:t>  </a:t>
            </a:r>
            <a:r>
              <a:rPr lang="en-US" sz="3200" b="1" dirty="0" err="1">
                <a:solidFill>
                  <a:srgbClr val="FF0000"/>
                </a:solidFill>
                <a:latin typeface="Times New Roman" pitchFamily="18" charset="0"/>
                <a:cs typeface="Arial" pitchFamily="34" charset="0"/>
              </a:rPr>
              <a:t>chúng</a:t>
            </a:r>
            <a:r>
              <a:rPr lang="en-US" sz="3200" b="1" dirty="0">
                <a:solidFill>
                  <a:srgbClr val="FF0000"/>
                </a:solidFill>
                <a:latin typeface="Times New Roman" pitchFamily="18" charset="0"/>
                <a:cs typeface="Arial" pitchFamily="34" charset="0"/>
              </a:rPr>
              <a:t> </a:t>
            </a:r>
            <a:r>
              <a:rPr lang="en-US" sz="3200" b="1" dirty="0" err="1">
                <a:solidFill>
                  <a:srgbClr val="FF0000"/>
                </a:solidFill>
                <a:latin typeface="Times New Roman" pitchFamily="18" charset="0"/>
                <a:cs typeface="Arial" pitchFamily="34" charset="0"/>
              </a:rPr>
              <a:t>tôi</a:t>
            </a:r>
            <a:r>
              <a:rPr lang="en-US" sz="3200" b="1" dirty="0">
                <a:solidFill>
                  <a:srgbClr val="FF0000"/>
                </a:solidFill>
                <a:latin typeface="Times New Roman" pitchFamily="18" charset="0"/>
                <a:cs typeface="Arial" pitchFamily="34" charset="0"/>
              </a:rPr>
              <a:t>; ta</a:t>
            </a:r>
          </a:p>
        </p:txBody>
      </p:sp>
      <p:sp>
        <p:nvSpPr>
          <p:cNvPr id="579591" name="Text Box 7"/>
          <p:cNvSpPr txBox="1">
            <a:spLocks noChangeArrowheads="1"/>
          </p:cNvSpPr>
          <p:nvPr/>
        </p:nvSpPr>
        <p:spPr bwMode="auto">
          <a:xfrm>
            <a:off x="4876800" y="4518643"/>
            <a:ext cx="2984109"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hị</a:t>
            </a:r>
            <a:r>
              <a:rPr lang="en-US" sz="3200" b="1" dirty="0">
                <a:solidFill>
                  <a:srgbClr val="FF0000"/>
                </a:solidFill>
                <a:latin typeface="Times New Roman" pitchFamily="18" charset="0"/>
                <a:cs typeface="Arial" pitchFamily="34" charset="0"/>
              </a:rPr>
              <a:t>; </a:t>
            </a:r>
            <a:r>
              <a:rPr lang="en-US" sz="3200" b="1" dirty="0" err="1">
                <a:solidFill>
                  <a:srgbClr val="FF0000"/>
                </a:solidFill>
                <a:latin typeface="Times New Roman" pitchFamily="18" charset="0"/>
                <a:cs typeface="Arial" pitchFamily="34" charset="0"/>
              </a:rPr>
              <a:t>các</a:t>
            </a:r>
            <a:r>
              <a:rPr lang="en-US" sz="3200" b="1" dirty="0">
                <a:solidFill>
                  <a:srgbClr val="FF0000"/>
                </a:solidFill>
                <a:latin typeface="Times New Roman" pitchFamily="18" charset="0"/>
                <a:cs typeface="Arial" pitchFamily="34" charset="0"/>
              </a:rPr>
              <a:t> </a:t>
            </a:r>
            <a:r>
              <a:rPr lang="en-US" sz="3200" b="1" dirty="0" err="1">
                <a:solidFill>
                  <a:srgbClr val="FF0000"/>
                </a:solidFill>
                <a:latin typeface="Times New Roman" pitchFamily="18" charset="0"/>
                <a:cs typeface="Arial" pitchFamily="34" charset="0"/>
              </a:rPr>
              <a:t>ngươi</a:t>
            </a:r>
            <a:endParaRPr lang="en-US" sz="3200" b="1" dirty="0">
              <a:solidFill>
                <a:srgbClr val="FF0000"/>
              </a:solidFill>
              <a:latin typeface="Times New Roman" pitchFamily="18" charset="0"/>
              <a:cs typeface="Arial" pitchFamily="34" charset="0"/>
            </a:endParaRPr>
          </a:p>
        </p:txBody>
      </p:sp>
      <p:sp>
        <p:nvSpPr>
          <p:cNvPr id="579592" name="Text Box 8"/>
          <p:cNvSpPr txBox="1">
            <a:spLocks noChangeArrowheads="1"/>
          </p:cNvSpPr>
          <p:nvPr/>
        </p:nvSpPr>
        <p:spPr bwMode="auto">
          <a:xfrm>
            <a:off x="6324600" y="5054089"/>
            <a:ext cx="16764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3200" b="1" dirty="0" err="1">
                <a:solidFill>
                  <a:srgbClr val="FF0000"/>
                </a:solidFill>
                <a:latin typeface="Times New Roman" pitchFamily="18" charset="0"/>
                <a:cs typeface="Arial" pitchFamily="34" charset="0"/>
              </a:rPr>
              <a:t>chúng</a:t>
            </a:r>
            <a:endParaRPr lang="en-US" sz="3200" b="1" dirty="0">
              <a:solidFill>
                <a:srgbClr val="FF0000"/>
              </a:solidFill>
              <a:latin typeface="Times New Roman" pitchFamily="18" charset="0"/>
              <a:cs typeface="Arial" pitchFamily="34" charset="0"/>
            </a:endParaRPr>
          </a:p>
        </p:txBody>
      </p:sp>
      <p:sp>
        <p:nvSpPr>
          <p:cNvPr id="113671" name="Rectangle 1"/>
          <p:cNvSpPr>
            <a:spLocks noChangeArrowheads="1"/>
          </p:cNvSpPr>
          <p:nvPr/>
        </p:nvSpPr>
        <p:spPr bwMode="auto">
          <a:xfrm>
            <a:off x="381000" y="423034"/>
            <a:ext cx="11353800" cy="353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algn="just" defTabSz="913990" fontAlgn="base">
              <a:spcBef>
                <a:spcPct val="0"/>
              </a:spcBef>
              <a:spcAft>
                <a:spcPct val="0"/>
              </a:spcAft>
            </a:pPr>
            <a:r>
              <a:rPr lang="vi-VN" sz="2800" dirty="0">
                <a:latin typeface="Times New Roman" pitchFamily="18" charset="0"/>
                <a:cs typeface="Times New Roman" pitchFamily="18" charset="0"/>
              </a:rPr>
              <a:t>Ngày xưa có cô Hơ Bia đẹp nhưng rất lười, lại không biết yêu quý cơm gạo. Một hôm, Hơ Bia ăn cơm để cơm đổ vãi lung tung. Thấy vậy, cơm hỏi:</a:t>
            </a:r>
          </a:p>
          <a:p>
            <a:pPr algn="just" defTabSz="913990" fontAlgn="base">
              <a:spcBef>
                <a:spcPct val="0"/>
              </a:spcBef>
              <a:spcAft>
                <a:spcPct val="0"/>
              </a:spcAft>
            </a:pPr>
            <a:r>
              <a:rPr lang="vi-VN" sz="2800" dirty="0">
                <a:latin typeface="Times New Roman" pitchFamily="18" charset="0"/>
                <a:cs typeface="Times New Roman" pitchFamily="18" charset="0"/>
              </a:rPr>
              <a:t>     - </a:t>
            </a:r>
            <a:r>
              <a:rPr lang="vi-VN" sz="2800" b="1" dirty="0">
                <a:latin typeface="Times New Roman" pitchFamily="18" charset="0"/>
                <a:cs typeface="Times New Roman" pitchFamily="18" charset="0"/>
              </a:rPr>
              <a:t>Chị</a:t>
            </a:r>
            <a:r>
              <a:rPr lang="vi-VN" sz="2800" dirty="0">
                <a:latin typeface="Times New Roman" pitchFamily="18" charset="0"/>
                <a:cs typeface="Times New Roman" pitchFamily="18" charset="0"/>
              </a:rPr>
              <a:t> đẹp là nhờ cơm gạo, sao </a:t>
            </a:r>
            <a:r>
              <a:rPr lang="vi-VN" sz="2800" b="1" dirty="0">
                <a:latin typeface="Times New Roman" pitchFamily="18" charset="0"/>
                <a:cs typeface="Times New Roman" pitchFamily="18" charset="0"/>
              </a:rPr>
              <a:t>chị</a:t>
            </a:r>
            <a:r>
              <a:rPr lang="vi-VN" sz="2800" dirty="0">
                <a:latin typeface="Times New Roman" pitchFamily="18" charset="0"/>
                <a:cs typeface="Times New Roman" pitchFamily="18" charset="0"/>
              </a:rPr>
              <a:t> khinh rẻ </a:t>
            </a:r>
            <a:r>
              <a:rPr lang="vi-VN" sz="2800" b="1" dirty="0">
                <a:latin typeface="Times New Roman" pitchFamily="18" charset="0"/>
                <a:cs typeface="Times New Roman" pitchFamily="18" charset="0"/>
              </a:rPr>
              <a:t>chúng tôi </a:t>
            </a:r>
            <a:r>
              <a:rPr lang="vi-VN" sz="2800" dirty="0">
                <a:latin typeface="Times New Roman" pitchFamily="18" charset="0"/>
                <a:cs typeface="Times New Roman" pitchFamily="18" charset="0"/>
              </a:rPr>
              <a:t>thế?</a:t>
            </a:r>
          </a:p>
          <a:p>
            <a:pPr algn="just" defTabSz="913990" fontAlgn="base">
              <a:spcBef>
                <a:spcPct val="0"/>
              </a:spcBef>
              <a:spcAft>
                <a:spcPct val="0"/>
              </a:spcAft>
            </a:pPr>
            <a:r>
              <a:rPr lang="vi-VN" sz="2800" dirty="0">
                <a:latin typeface="Times New Roman" pitchFamily="18" charset="0"/>
                <a:cs typeface="Times New Roman" pitchFamily="18" charset="0"/>
              </a:rPr>
              <a:t>     Hơ Bia giận dữ:</a:t>
            </a:r>
          </a:p>
          <a:p>
            <a:pPr algn="just" defTabSz="913990" fontAlgn="base">
              <a:spcBef>
                <a:spcPct val="0"/>
              </a:spcBef>
              <a:spcAft>
                <a:spcPct val="0"/>
              </a:spcAft>
            </a:pPr>
            <a:r>
              <a:rPr lang="vi-VN" sz="2800" dirty="0">
                <a:latin typeface="Times New Roman" pitchFamily="18" charset="0"/>
                <a:cs typeface="Times New Roman" pitchFamily="18" charset="0"/>
              </a:rPr>
              <a:t>     - </a:t>
            </a:r>
            <a:r>
              <a:rPr lang="vi-VN" sz="2800" b="1" dirty="0">
                <a:latin typeface="Times New Roman" pitchFamily="18" charset="0"/>
                <a:cs typeface="Times New Roman" pitchFamily="18" charset="0"/>
              </a:rPr>
              <a:t>Ta</a:t>
            </a:r>
            <a:r>
              <a:rPr lang="vi-VN" sz="2800" dirty="0">
                <a:latin typeface="Times New Roman" pitchFamily="18" charset="0"/>
                <a:cs typeface="Times New Roman" pitchFamily="18" charset="0"/>
              </a:rPr>
              <a:t> đẹp là do công cha công mẹ, chứ đâu nhờ </a:t>
            </a:r>
            <a:r>
              <a:rPr lang="vi-VN" sz="2800" b="1" dirty="0">
                <a:latin typeface="Times New Roman" pitchFamily="18" charset="0"/>
                <a:cs typeface="Times New Roman" pitchFamily="18" charset="0"/>
              </a:rPr>
              <a:t>các ngươi</a:t>
            </a:r>
            <a:r>
              <a:rPr lang="vi-VN" sz="2800" dirty="0">
                <a:latin typeface="Times New Roman" pitchFamily="18" charset="0"/>
                <a:cs typeface="Times New Roman" pitchFamily="18" charset="0"/>
              </a:rPr>
              <a:t>.</a:t>
            </a:r>
          </a:p>
          <a:p>
            <a:pPr algn="just" defTabSz="913990" fontAlgn="base">
              <a:spcBef>
                <a:spcPct val="0"/>
              </a:spcBef>
              <a:spcAft>
                <a:spcPct val="0"/>
              </a:spcAft>
            </a:pPr>
            <a:r>
              <a:rPr lang="en-US" sz="2800" dirty="0">
                <a:latin typeface="Times New Roman" pitchFamily="18" charset="0"/>
                <a:cs typeface="Times New Roman" pitchFamily="18" charset="0"/>
              </a:rPr>
              <a:t>     Nghe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khuya</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a:t>
            </a:r>
          </a:p>
          <a:p>
            <a:pPr algn="r" defTabSz="913990" fontAlgn="base">
              <a:spcBef>
                <a:spcPct val="0"/>
              </a:spcBef>
              <a:spcAft>
                <a:spcPct val="0"/>
              </a:spcAft>
            </a:pPr>
            <a:r>
              <a:rPr lang="en-US" sz="2800" dirty="0">
                <a:latin typeface="Times New Roman" pitchFamily="18" charset="0"/>
                <a:cs typeface="Times New Roman" pitchFamily="18" charset="0"/>
              </a:rPr>
              <a:t>Theo </a:t>
            </a:r>
            <a:r>
              <a:rPr lang="en-US" sz="2800" dirty="0" err="1">
                <a:latin typeface="Times New Roman" pitchFamily="18" charset="0"/>
                <a:cs typeface="Times New Roman" pitchFamily="18" charset="0"/>
              </a:rPr>
              <a:t>Truyện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Ê-</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p>
        </p:txBody>
      </p:sp>
      <p:sp>
        <p:nvSpPr>
          <p:cNvPr id="113672" name="Rectangle 2"/>
          <p:cNvSpPr>
            <a:spLocks noChangeArrowheads="1"/>
          </p:cNvSpPr>
          <p:nvPr/>
        </p:nvSpPr>
        <p:spPr bwMode="auto">
          <a:xfrm>
            <a:off x="381001" y="3576762"/>
            <a:ext cx="7342384" cy="2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3990" fontAlgn="base">
              <a:spcBef>
                <a:spcPct val="0"/>
              </a:spcBef>
              <a:spcAft>
                <a:spcPct val="0"/>
              </a:spcAft>
            </a:pP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từ</a:t>
            </a:r>
            <a:r>
              <a:rPr lang="en-US" sz="3200" b="1" dirty="0">
                <a:solidFill>
                  <a:prstClr val="black"/>
                </a:solidFill>
                <a:latin typeface="Times New Roman" pitchFamily="18" charset="0"/>
                <a:cs typeface="Times New Roman" pitchFamily="18" charset="0"/>
              </a:rPr>
              <a:t> in </a:t>
            </a:r>
            <a:r>
              <a:rPr lang="en-US" sz="3200" b="1" dirty="0" err="1">
                <a:solidFill>
                  <a:prstClr val="black"/>
                </a:solidFill>
                <a:latin typeface="Times New Roman" pitchFamily="18" charset="0"/>
                <a:cs typeface="Times New Roman" pitchFamily="18" charset="0"/>
              </a:rPr>
              <a:t>đậm</a:t>
            </a:r>
            <a:r>
              <a:rPr lang="en-US" sz="3200" b="1" dirty="0">
                <a:solidFill>
                  <a:prstClr val="black"/>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a:t>
            </a:r>
          </a:p>
          <a:p>
            <a:pPr defTabSz="913990" fontAlgn="base">
              <a:spcBef>
                <a:spcPct val="0"/>
              </a:spcBef>
              <a:spcAft>
                <a:spcPct val="0"/>
              </a:spcAft>
            </a:pPr>
            <a:r>
              <a:rPr lang="vi-VN" sz="3200" dirty="0">
                <a:solidFill>
                  <a:prstClr val="black"/>
                </a:solidFill>
                <a:latin typeface="Times New Roman" pitchFamily="18" charset="0"/>
                <a:cs typeface="Times New Roman" pitchFamily="18" charset="0"/>
              </a:rPr>
              <a:t>Những từ chỉ người nói:</a:t>
            </a:r>
          </a:p>
          <a:p>
            <a:pPr defTabSz="913990" fontAlgn="base">
              <a:spcBef>
                <a:spcPct val="0"/>
              </a:spcBef>
              <a:spcAft>
                <a:spcPct val="0"/>
              </a:spcAft>
            </a:pPr>
            <a:r>
              <a:rPr lang="vi-VN" sz="3200" dirty="0">
                <a:solidFill>
                  <a:prstClr val="black"/>
                </a:solidFill>
                <a:latin typeface="Times New Roman" pitchFamily="18" charset="0"/>
                <a:cs typeface="Times New Roman" pitchFamily="18" charset="0"/>
              </a:rPr>
              <a:t>Những từ chỉ người nghe: </a:t>
            </a:r>
          </a:p>
          <a:p>
            <a:pPr defTabSz="913990" fontAlgn="base">
              <a:spcBef>
                <a:spcPct val="0"/>
              </a:spcBef>
              <a:spcAft>
                <a:spcPct val="0"/>
              </a:spcAft>
            </a:pPr>
            <a:r>
              <a:rPr lang="vi-VN" sz="3200" dirty="0">
                <a:solidFill>
                  <a:prstClr val="black"/>
                </a:solidFill>
                <a:latin typeface="Times New Roman" pitchFamily="18" charset="0"/>
                <a:cs typeface="Times New Roman" pitchFamily="18" charset="0"/>
              </a:rPr>
              <a:t>Từ chỉ người hay vật được nhắc tới: </a:t>
            </a:r>
          </a:p>
        </p:txBody>
      </p:sp>
      <p:sp>
        <p:nvSpPr>
          <p:cNvPr id="6" name="Right Brace 5"/>
          <p:cNvSpPr/>
          <p:nvPr/>
        </p:nvSpPr>
        <p:spPr>
          <a:xfrm>
            <a:off x="7783526" y="4251329"/>
            <a:ext cx="76776" cy="1268562"/>
          </a:xfrm>
          <a:prstGeom prst="rightBrace">
            <a:avLst>
              <a:gd name="adj1" fmla="val 51525"/>
              <a:gd name="adj2" fmla="val 51547"/>
            </a:avLst>
          </a:prstGeom>
        </p:spPr>
        <p:style>
          <a:lnRef idx="3">
            <a:schemeClr val="dk1"/>
          </a:lnRef>
          <a:fillRef idx="0">
            <a:schemeClr val="dk1"/>
          </a:fillRef>
          <a:effectRef idx="2">
            <a:schemeClr val="dk1"/>
          </a:effectRef>
          <a:fontRef idx="minor">
            <a:schemeClr val="tx1"/>
          </a:fontRef>
        </p:style>
        <p:txBody>
          <a:bodyPr lIns="91370" tIns="45688" rIns="91370" bIns="45688" anchor="ctr"/>
          <a:lstStyle/>
          <a:p>
            <a:pPr algn="ctr" defTabSz="913990" fontAlgn="base">
              <a:spcBef>
                <a:spcPct val="0"/>
              </a:spcBef>
              <a:spcAft>
                <a:spcPct val="0"/>
              </a:spcAft>
              <a:defRPr/>
            </a:pPr>
            <a:endParaRPr lang="en-US" sz="2800">
              <a:solidFill>
                <a:prstClr val="black"/>
              </a:solidFill>
            </a:endParaRPr>
          </a:p>
        </p:txBody>
      </p:sp>
      <p:sp>
        <p:nvSpPr>
          <p:cNvPr id="7" name="TextBox 6"/>
          <p:cNvSpPr txBox="1">
            <a:spLocks noChangeArrowheads="1"/>
          </p:cNvSpPr>
          <p:nvPr/>
        </p:nvSpPr>
        <p:spPr bwMode="auto">
          <a:xfrm>
            <a:off x="7997825" y="4487865"/>
            <a:ext cx="3309144"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0"/>
              </a:spcBef>
              <a:spcAft>
                <a:spcPct val="0"/>
              </a:spcAft>
            </a:pPr>
            <a:r>
              <a:rPr lang="en-US" sz="3200" b="1" dirty="0">
                <a:solidFill>
                  <a:srgbClr val="008000"/>
                </a:solidFill>
                <a:latin typeface="Times New Roman" pitchFamily="18" charset="0"/>
                <a:cs typeface="Times New Roman" pitchFamily="18" charset="0"/>
              </a:rPr>
              <a:t>Đại từ xưng hô</a:t>
            </a:r>
          </a:p>
        </p:txBody>
      </p:sp>
      <p:sp>
        <p:nvSpPr>
          <p:cNvPr id="11" name="Rounded Rectangle 10"/>
          <p:cNvSpPr/>
          <p:nvPr/>
        </p:nvSpPr>
        <p:spPr>
          <a:xfrm>
            <a:off x="2413012" y="5891213"/>
            <a:ext cx="7294563" cy="5095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ctr" defTabSz="913990" eaLnBrk="0" fontAlgn="base" hangingPunct="0">
              <a:spcBef>
                <a:spcPct val="0"/>
              </a:spcBef>
              <a:spcAft>
                <a:spcPct val="0"/>
              </a:spcAft>
              <a:defRPr/>
            </a:pPr>
            <a:r>
              <a:rPr lang="en-US" sz="2800" b="1" dirty="0" err="1">
                <a:solidFill>
                  <a:schemeClr val="tx1"/>
                </a:solidFill>
                <a:latin typeface="Times New Roman" panose="02020603050405020304" pitchFamily="18" charset="0"/>
                <a:cs typeface="Times New Roman" panose="02020603050405020304" pitchFamily="18" charset="0"/>
              </a:rPr>
              <a:t>Đại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xưng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ndParaRPr>
          </a:p>
        </p:txBody>
      </p:sp>
      <p:sp>
        <p:nvSpPr>
          <p:cNvPr id="12" name="Rounded Rectangle 11"/>
          <p:cNvSpPr/>
          <p:nvPr/>
        </p:nvSpPr>
        <p:spPr>
          <a:xfrm>
            <a:off x="685800" y="5519891"/>
            <a:ext cx="9173369" cy="1338109"/>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just" defTabSz="913990" fontAlgn="base">
              <a:spcBef>
                <a:spcPct val="0"/>
              </a:spcBef>
              <a:spcAft>
                <a:spcPct val="0"/>
              </a:spcAft>
              <a:defRPr/>
            </a:pPr>
            <a:endParaRPr lang="en-US" sz="3200" b="1" dirty="0">
              <a:solidFill>
                <a:prstClr val="white"/>
              </a:solidFill>
              <a:latin typeface="Times New Roman" panose="02020603050405020304" pitchFamily="18" charset="0"/>
              <a:cs typeface="Times New Roman" panose="02020603050405020304" pitchFamily="18" charset="0"/>
            </a:endParaRPr>
          </a:p>
          <a:p>
            <a:pPr algn="ctr" defTabSz="913990" fontAlgn="base">
              <a:spcBef>
                <a:spcPct val="0"/>
              </a:spcBef>
              <a:spcAft>
                <a:spcPct val="0"/>
              </a:spcAft>
              <a:defRPr/>
            </a:pPr>
            <a:r>
              <a:rPr lang="vi-VN" sz="3200" b="1" dirty="0">
                <a:solidFill>
                  <a:srgbClr val="FF0000"/>
                </a:solidFill>
                <a:latin typeface="Times New Roman" panose="02020603050405020304" pitchFamily="18" charset="0"/>
                <a:cs typeface="Times New Roman" panose="02020603050405020304" pitchFamily="18" charset="0"/>
              </a:rPr>
              <a:t>Đại từ xưng hô là từ được người nói dùng để </a:t>
            </a:r>
            <a:r>
              <a:rPr lang="vi-VN" sz="3200" b="1" u="sng" dirty="0">
                <a:solidFill>
                  <a:srgbClr val="FF0000"/>
                </a:solidFill>
                <a:latin typeface="Times New Roman" panose="02020603050405020304" pitchFamily="18" charset="0"/>
                <a:cs typeface="Times New Roman" panose="02020603050405020304" pitchFamily="18" charset="0"/>
              </a:rPr>
              <a:t>tự chỉ m</a:t>
            </a:r>
            <a:r>
              <a:rPr lang="en-US" sz="3200" b="1" u="sng" dirty="0">
                <a:solidFill>
                  <a:srgbClr val="FF0000"/>
                </a:solidFill>
                <a:latin typeface="Times New Roman" panose="02020603050405020304" pitchFamily="18" charset="0"/>
                <a:cs typeface="Times New Roman" panose="02020603050405020304" pitchFamily="18" charset="0"/>
              </a:rPr>
              <a:t>ì</a:t>
            </a:r>
            <a:r>
              <a:rPr lang="vi-VN" sz="3200" b="1" u="sng" dirty="0">
                <a:solidFill>
                  <a:srgbClr val="FF0000"/>
                </a:solidFill>
                <a:latin typeface="Times New Roman" panose="02020603050405020304" pitchFamily="18" charset="0"/>
                <a:cs typeface="Times New Roman" panose="02020603050405020304" pitchFamily="18" charset="0"/>
              </a:rPr>
              <a:t>nh</a:t>
            </a:r>
            <a:r>
              <a:rPr lang="vi-VN" sz="3200" b="1" dirty="0">
                <a:solidFill>
                  <a:srgbClr val="FF0000"/>
                </a:solidFill>
                <a:latin typeface="Times New Roman" panose="02020603050405020304" pitchFamily="18" charset="0"/>
                <a:cs typeface="Times New Roman" panose="02020603050405020304" pitchFamily="18" charset="0"/>
              </a:rPr>
              <a:t> hay </a:t>
            </a:r>
            <a:r>
              <a:rPr lang="vi-VN" sz="3200" b="1" u="sng" dirty="0">
                <a:solidFill>
                  <a:srgbClr val="FF0000"/>
                </a:solidFill>
                <a:latin typeface="Times New Roman" panose="02020603050405020304" pitchFamily="18" charset="0"/>
                <a:cs typeface="Times New Roman" panose="02020603050405020304" pitchFamily="18" charset="0"/>
              </a:rPr>
              <a:t>chỉ người khác </a:t>
            </a:r>
            <a:r>
              <a:rPr lang="vi-VN" sz="3200" b="1" dirty="0">
                <a:solidFill>
                  <a:srgbClr val="FF0000"/>
                </a:solidFill>
                <a:latin typeface="Times New Roman" panose="02020603050405020304" pitchFamily="18" charset="0"/>
                <a:cs typeface="Times New Roman" panose="02020603050405020304" pitchFamily="18" charset="0"/>
              </a:rPr>
              <a:t>khi giao tiếp.</a:t>
            </a:r>
            <a:endParaRPr lang="en-US" sz="3200" dirty="0">
              <a:solidFill>
                <a:srgbClr val="FF0000"/>
              </a:solidFill>
              <a:latin typeface="Times New Roman" panose="02020603050405020304" pitchFamily="18" charset="0"/>
              <a:cs typeface="Times New Roman" panose="02020603050405020304" pitchFamily="18" charset="0"/>
            </a:endParaRPr>
          </a:p>
          <a:p>
            <a:pPr algn="ctr" defTabSz="913990" eaLnBrk="0" fontAlgn="base" hangingPunct="0">
              <a:spcBef>
                <a:spcPct val="0"/>
              </a:spcBef>
              <a:spcAft>
                <a:spcPct val="0"/>
              </a:spcAft>
              <a:defRPr/>
            </a:pPr>
            <a:endParaRPr lang="en-US" sz="3200" dirty="0">
              <a:solidFill>
                <a:prstClr val="black"/>
              </a:solidFill>
            </a:endParaRPr>
          </a:p>
        </p:txBody>
      </p:sp>
      <p:cxnSp>
        <p:nvCxnSpPr>
          <p:cNvPr id="3" name="Straight Connector 2"/>
          <p:cNvCxnSpPr/>
          <p:nvPr/>
        </p:nvCxnSpPr>
        <p:spPr>
          <a:xfrm flipV="1">
            <a:off x="7165975" y="1752600"/>
            <a:ext cx="1292225" cy="5"/>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1143000" y="2604660"/>
            <a:ext cx="3048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219200" y="1752605"/>
            <a:ext cx="457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361710" y="1766455"/>
            <a:ext cx="3810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7696200" y="2590800"/>
            <a:ext cx="13716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997825" y="3048000"/>
            <a:ext cx="64800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19" name="Explosion 1 18"/>
          <p:cNvSpPr/>
          <p:nvPr/>
        </p:nvSpPr>
        <p:spPr>
          <a:xfrm>
            <a:off x="8388927" y="3886200"/>
            <a:ext cx="3810000" cy="762000"/>
          </a:xfrm>
          <a:prstGeom prst="irregularSeal1">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9740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79590"/>
                                        </p:tgtEl>
                                        <p:attrNameLst>
                                          <p:attrName>style.visibility</p:attrName>
                                        </p:attrNameLst>
                                      </p:cBhvr>
                                      <p:to>
                                        <p:strVal val="visible"/>
                                      </p:to>
                                    </p:set>
                                    <p:anim calcmode="lin" valueType="num">
                                      <p:cBhvr additive="base">
                                        <p:cTn id="26" dur="500" fill="hold"/>
                                        <p:tgtEl>
                                          <p:spTgt spid="579590"/>
                                        </p:tgtEl>
                                        <p:attrNameLst>
                                          <p:attrName>ppt_x</p:attrName>
                                        </p:attrNameLst>
                                      </p:cBhvr>
                                      <p:tavLst>
                                        <p:tav tm="0">
                                          <p:val>
                                            <p:strVal val="#ppt_x"/>
                                          </p:val>
                                        </p:tav>
                                        <p:tav tm="100000">
                                          <p:val>
                                            <p:strVal val="#ppt_x"/>
                                          </p:val>
                                        </p:tav>
                                      </p:tavLst>
                                    </p:anim>
                                    <p:anim calcmode="lin" valueType="num">
                                      <p:cBhvr additive="base">
                                        <p:cTn id="27" dur="500" fill="hold"/>
                                        <p:tgtEl>
                                          <p:spTgt spid="57959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579591"/>
                                        </p:tgtEl>
                                        <p:attrNameLst>
                                          <p:attrName>style.visibility</p:attrName>
                                        </p:attrNameLst>
                                      </p:cBhvr>
                                      <p:to>
                                        <p:strVal val="visible"/>
                                      </p:to>
                                    </p:set>
                                    <p:anim calcmode="discrete" valueType="clr">
                                      <p:cBhvr override="childStyle">
                                        <p:cTn id="49" dur="80"/>
                                        <p:tgtEl>
                                          <p:spTgt spid="579591"/>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79591"/>
                                        </p:tgtEl>
                                        <p:attrNameLst>
                                          <p:attrName>fillcolor</p:attrName>
                                        </p:attrNameLst>
                                      </p:cBhvr>
                                      <p:tavLst>
                                        <p:tav tm="0">
                                          <p:val>
                                            <p:clrVal>
                                              <a:schemeClr val="accent2"/>
                                            </p:clrVal>
                                          </p:val>
                                        </p:tav>
                                        <p:tav tm="50000">
                                          <p:val>
                                            <p:clrVal>
                                              <a:schemeClr val="hlink"/>
                                            </p:clrVal>
                                          </p:val>
                                        </p:tav>
                                      </p:tavLst>
                                    </p:anim>
                                    <p:set>
                                      <p:cBhvr>
                                        <p:cTn id="51" dur="80"/>
                                        <p:tgtEl>
                                          <p:spTgt spid="579591"/>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79592"/>
                                        </p:tgtEl>
                                        <p:attrNameLst>
                                          <p:attrName>style.visibility</p:attrName>
                                        </p:attrNameLst>
                                      </p:cBhvr>
                                      <p:to>
                                        <p:strVal val="visible"/>
                                      </p:to>
                                    </p:set>
                                    <p:animEffect transition="in" filter="fade">
                                      <p:cBhvr>
                                        <p:cTn id="62" dur="1000"/>
                                        <p:tgtEl>
                                          <p:spTgt spid="579592"/>
                                        </p:tgtEl>
                                      </p:cBhvr>
                                    </p:animEffect>
                                    <p:anim calcmode="lin" valueType="num">
                                      <p:cBhvr>
                                        <p:cTn id="63" dur="1000" fill="hold"/>
                                        <p:tgtEl>
                                          <p:spTgt spid="579592"/>
                                        </p:tgtEl>
                                        <p:attrNameLst>
                                          <p:attrName>ppt_x</p:attrName>
                                        </p:attrNameLst>
                                      </p:cBhvr>
                                      <p:tavLst>
                                        <p:tav tm="0">
                                          <p:val>
                                            <p:strVal val="#ppt_x"/>
                                          </p:val>
                                        </p:tav>
                                        <p:tav tm="100000">
                                          <p:val>
                                            <p:strVal val="#ppt_x"/>
                                          </p:val>
                                        </p:tav>
                                      </p:tavLst>
                                    </p:anim>
                                    <p:anim calcmode="lin" valueType="num">
                                      <p:cBhvr>
                                        <p:cTn id="64" dur="1000" fill="hold"/>
                                        <p:tgtEl>
                                          <p:spTgt spid="57959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circle(in)">
                                      <p:cBhvr>
                                        <p:cTn id="75" dur="20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P spid="579591" grpId="0"/>
      <p:bldP spid="579592" grpId="0"/>
      <p:bldP spid="6" grpId="0" animBg="1"/>
      <p:bldP spid="7" grpId="0"/>
      <p:bldP spid="11" grpId="0" animBg="1"/>
      <p:bldP spid="12"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3101975"/>
            <a:ext cx="3155952"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5" descr="C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1085850"/>
            <a:ext cx="2997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2" name="AutoShape 6"/>
          <p:cNvSpPr>
            <a:spLocks noChangeArrowheads="1"/>
          </p:cNvSpPr>
          <p:nvPr/>
        </p:nvSpPr>
        <p:spPr bwMode="auto">
          <a:xfrm>
            <a:off x="1598613" y="1219200"/>
            <a:ext cx="5105400" cy="1143000"/>
          </a:xfrm>
          <a:prstGeom prst="wedgeRectCallout">
            <a:avLst>
              <a:gd name="adj1" fmla="val 68097"/>
              <a:gd name="adj2" fmla="val 40088"/>
            </a:avLst>
          </a:prstGeom>
          <a:solidFill>
            <a:srgbClr val="FFCCFF"/>
          </a:solidFill>
          <a:ln w="9525">
            <a:solidFill>
              <a:schemeClr val="tx1"/>
            </a:solidFill>
            <a:miter lim="800000"/>
            <a:headEnd/>
            <a:tailEnd/>
          </a:ln>
        </p:spPr>
        <p:txBody>
          <a:bodyPr lIns="91370" tIns="45688" rIns="91370" bIns="45688"/>
          <a:lstStyle/>
          <a:p>
            <a:pPr defTabSz="913990" fontAlgn="base">
              <a:spcBef>
                <a:spcPct val="0"/>
              </a:spcBef>
              <a:spcAft>
                <a:spcPct val="0"/>
              </a:spcAft>
            </a:pPr>
            <a:r>
              <a:rPr lang="vi-VN" sz="2800" b="1" dirty="0">
                <a:solidFill>
                  <a:prstClr val="black"/>
                </a:solidFill>
                <a:latin typeface="Times New Roman" pitchFamily="18" charset="0"/>
                <a:cs typeface="Times New Roman" pitchFamily="18" charset="0"/>
              </a:rPr>
              <a:t>Chị </a:t>
            </a:r>
            <a:r>
              <a:rPr lang="vi-VN" sz="2800" dirty="0">
                <a:solidFill>
                  <a:prstClr val="black"/>
                </a:solidFill>
                <a:latin typeface="Times New Roman" pitchFamily="18" charset="0"/>
                <a:cs typeface="Times New Roman" pitchFamily="18" charset="0"/>
              </a:rPr>
              <a:t>đẹp là nhờ cơm gạo, sao </a:t>
            </a:r>
            <a:r>
              <a:rPr lang="vi-VN" sz="2800" b="1" dirty="0">
                <a:solidFill>
                  <a:prstClr val="black"/>
                </a:solidFill>
                <a:latin typeface="Times New Roman" pitchFamily="18" charset="0"/>
                <a:cs typeface="Times New Roman" pitchFamily="18" charset="0"/>
              </a:rPr>
              <a:t>chị </a:t>
            </a:r>
            <a:r>
              <a:rPr lang="vi-VN" sz="2800" dirty="0">
                <a:solidFill>
                  <a:prstClr val="black"/>
                </a:solidFill>
                <a:latin typeface="Times New Roman" pitchFamily="18" charset="0"/>
                <a:cs typeface="Times New Roman" pitchFamily="18" charset="0"/>
              </a:rPr>
              <a:t>khinh rẻ </a:t>
            </a:r>
            <a:r>
              <a:rPr lang="vi-VN" sz="2800" b="1" dirty="0">
                <a:solidFill>
                  <a:prstClr val="black"/>
                </a:solidFill>
                <a:latin typeface="Times New Roman" pitchFamily="18" charset="0"/>
                <a:cs typeface="Times New Roman" pitchFamily="18" charset="0"/>
              </a:rPr>
              <a:t>chúng tôi</a:t>
            </a:r>
            <a:r>
              <a:rPr lang="vi-VN" sz="2800" dirty="0">
                <a:solidFill>
                  <a:prstClr val="black"/>
                </a:solidFill>
                <a:latin typeface="Times New Roman" pitchFamily="18" charset="0"/>
                <a:cs typeface="Times New Roman" pitchFamily="18" charset="0"/>
              </a:rPr>
              <a:t> thế?</a:t>
            </a:r>
          </a:p>
        </p:txBody>
      </p:sp>
      <p:sp>
        <p:nvSpPr>
          <p:cNvPr id="500743" name="AutoShape 7"/>
          <p:cNvSpPr>
            <a:spLocks noChangeArrowheads="1"/>
          </p:cNvSpPr>
          <p:nvPr/>
        </p:nvSpPr>
        <p:spPr bwMode="auto">
          <a:xfrm>
            <a:off x="5557850" y="3927475"/>
            <a:ext cx="4954587" cy="1265238"/>
          </a:xfrm>
          <a:prstGeom prst="wedgeRectCallout">
            <a:avLst>
              <a:gd name="adj1" fmla="val -73644"/>
              <a:gd name="adj2" fmla="val 58116"/>
            </a:avLst>
          </a:prstGeom>
          <a:solidFill>
            <a:srgbClr val="FFCCFF"/>
          </a:solidFill>
          <a:ln w="6350">
            <a:solidFill>
              <a:schemeClr val="tx1"/>
            </a:solidFill>
            <a:miter lim="800000"/>
            <a:headEnd/>
            <a:tailEnd/>
          </a:ln>
        </p:spPr>
        <p:txBody>
          <a:bodyPr lIns="91370" tIns="45688" rIns="91370" bIns="45688" anchor="ctr"/>
          <a:lstStyle/>
          <a:p>
            <a:pPr defTabSz="913990" eaLnBrk="0" fontAlgn="base" hangingPunct="0">
              <a:lnSpc>
                <a:spcPct val="90000"/>
              </a:lnSpc>
              <a:spcBef>
                <a:spcPct val="0"/>
              </a:spcBef>
              <a:spcAft>
                <a:spcPct val="0"/>
              </a:spcAft>
            </a:pPr>
            <a:r>
              <a:rPr lang="en-US" sz="2800" b="1">
                <a:solidFill>
                  <a:prstClr val="black"/>
                </a:solidFill>
                <a:latin typeface=".VnTime" pitchFamily="34" charset="0"/>
                <a:cs typeface="Arial" pitchFamily="34" charset="0"/>
              </a:rPr>
              <a:t>  </a:t>
            </a:r>
          </a:p>
          <a:p>
            <a:pPr defTabSz="913990" eaLnBrk="0" fontAlgn="base" hangingPunct="0">
              <a:lnSpc>
                <a:spcPct val="90000"/>
              </a:lnSpc>
              <a:spcBef>
                <a:spcPct val="0"/>
              </a:spcBef>
              <a:spcAft>
                <a:spcPct val="0"/>
              </a:spcAft>
            </a:pP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Ta </a:t>
            </a:r>
            <a:r>
              <a:rPr lang="vi-VN" sz="2800">
                <a:solidFill>
                  <a:prstClr val="black"/>
                </a:solidFill>
                <a:latin typeface="Times New Roman" pitchFamily="18" charset="0"/>
                <a:cs typeface="Times New Roman" pitchFamily="18" charset="0"/>
              </a:rPr>
              <a:t>đẹp là do công cha công mẹ, chứ đâu nhờ</a:t>
            </a:r>
            <a:r>
              <a:rPr lang="vi-VN" sz="2800" b="1">
                <a:solidFill>
                  <a:prstClr val="black"/>
                </a:solidFill>
                <a:latin typeface="Times New Roman" pitchFamily="18" charset="0"/>
                <a:cs typeface="Times New Roman" pitchFamily="18" charset="0"/>
              </a:rPr>
              <a:t> các ngươi.</a:t>
            </a:r>
          </a:p>
          <a:p>
            <a:pPr defTabSz="913990" eaLnBrk="0" fontAlgn="base" hangingPunct="0">
              <a:lnSpc>
                <a:spcPct val="90000"/>
              </a:lnSpc>
              <a:spcBef>
                <a:spcPct val="0"/>
              </a:spcBef>
              <a:spcAft>
                <a:spcPct val="0"/>
              </a:spcAft>
            </a:pPr>
            <a:endParaRPr lang="en-US" sz="2800" b="1">
              <a:solidFill>
                <a:prstClr val="black"/>
              </a:solidFill>
              <a:latin typeface=".VnTime" pitchFamily="34" charset="0"/>
              <a:cs typeface="Arial" pitchFamily="34" charset="0"/>
            </a:endParaRPr>
          </a:p>
        </p:txBody>
      </p:sp>
      <p:sp>
        <p:nvSpPr>
          <p:cNvPr id="500745" name="Line 9"/>
          <p:cNvSpPr>
            <a:spLocks noChangeShapeType="1"/>
          </p:cNvSpPr>
          <p:nvPr/>
        </p:nvSpPr>
        <p:spPr bwMode="auto">
          <a:xfrm>
            <a:off x="1717687" y="1676400"/>
            <a:ext cx="5381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6" name="Line 10"/>
          <p:cNvSpPr>
            <a:spLocks noChangeShapeType="1"/>
          </p:cNvSpPr>
          <p:nvPr/>
        </p:nvSpPr>
        <p:spPr bwMode="auto">
          <a:xfrm flipV="1">
            <a:off x="5902326" y="1673225"/>
            <a:ext cx="4222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9" name="Line 13"/>
          <p:cNvSpPr>
            <a:spLocks noChangeShapeType="1"/>
          </p:cNvSpPr>
          <p:nvPr/>
        </p:nvSpPr>
        <p:spPr bwMode="auto">
          <a:xfrm>
            <a:off x="2982923" y="2057400"/>
            <a:ext cx="1382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0" name="Text Box 14"/>
          <p:cNvSpPr txBox="1">
            <a:spLocks noChangeArrowheads="1"/>
          </p:cNvSpPr>
          <p:nvPr/>
        </p:nvSpPr>
        <p:spPr bwMode="auto">
          <a:xfrm>
            <a:off x="1598625" y="2314576"/>
            <a:ext cx="5024437" cy="523156"/>
          </a:xfrm>
          <a:prstGeom prst="rect">
            <a:avLst/>
          </a:prstGeom>
          <a:solidFill>
            <a:srgbClr val="CCFFFF"/>
          </a:solidFill>
          <a:ln w="9525">
            <a:solidFill>
              <a:srgbClr val="00FF00"/>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fontAlgn="base">
              <a:spcBef>
                <a:spcPct val="50000"/>
              </a:spcBef>
              <a:spcAft>
                <a:spcPct val="0"/>
              </a:spcAft>
            </a:pPr>
            <a:r>
              <a:rPr lang="en-US" b="1" dirty="0">
                <a:solidFill>
                  <a:srgbClr val="0000FF"/>
                </a:solidFill>
                <a:latin typeface="Arial" pitchFamily="34" charset="0"/>
                <a:cs typeface="Arial" pitchFamily="34" charset="0"/>
              </a:rPr>
              <a:t> </a:t>
            </a:r>
            <a:r>
              <a:rPr lang="en-US" b="1" dirty="0" err="1">
                <a:solidFill>
                  <a:srgbClr val="0000FF"/>
                </a:solidFill>
                <a:latin typeface="Times New Roman" pitchFamily="18" charset="0"/>
                <a:cs typeface="Times New Roman" pitchFamily="18" charset="0"/>
              </a:rPr>
              <a:t>Thái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tự</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lịch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sự</a:t>
            </a:r>
            <a:r>
              <a:rPr lang="en-US" b="1" dirty="0">
                <a:solidFill>
                  <a:srgbClr val="0000FF"/>
                </a:solidFill>
                <a:latin typeface="Times New Roman" pitchFamily="18" charset="0"/>
                <a:cs typeface="Times New Roman" pitchFamily="18" charset="0"/>
              </a:rPr>
              <a:t>.</a:t>
            </a:r>
          </a:p>
        </p:txBody>
      </p:sp>
      <p:sp>
        <p:nvSpPr>
          <p:cNvPr id="500751" name="Text Box 15"/>
          <p:cNvSpPr txBox="1">
            <a:spLocks noChangeArrowheads="1"/>
          </p:cNvSpPr>
          <p:nvPr/>
        </p:nvSpPr>
        <p:spPr bwMode="auto">
          <a:xfrm>
            <a:off x="5557850" y="5310199"/>
            <a:ext cx="4954587" cy="954043"/>
          </a:xfrm>
          <a:prstGeom prst="rect">
            <a:avLst/>
          </a:prstGeom>
          <a:solidFill>
            <a:srgbClr val="CCFFFF"/>
          </a:solidFill>
          <a:ln w="9525">
            <a:solidFill>
              <a:srgbClr val="0000FF"/>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b="1" dirty="0">
                <a:solidFill>
                  <a:srgbClr val="0000FF"/>
                </a:solidFill>
                <a:latin typeface="Arial" pitchFamily="34" charset="0"/>
                <a:cs typeface="Arial" pitchFamily="34" charset="0"/>
              </a:rPr>
              <a:t>  </a:t>
            </a:r>
            <a:r>
              <a:rPr lang="en-US" b="1" dirty="0" err="1">
                <a:solidFill>
                  <a:srgbClr val="0000FF"/>
                </a:solidFill>
                <a:latin typeface="Times New Roman" pitchFamily="18" charset="0"/>
                <a:cs typeface="Times New Roman" pitchFamily="18" charset="0"/>
              </a:rPr>
              <a:t>Thái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kiêu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căng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coi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thường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người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khác</a:t>
            </a:r>
            <a:endParaRPr lang="en-US" b="1" dirty="0">
              <a:solidFill>
                <a:srgbClr val="0000FF"/>
              </a:solidFill>
              <a:latin typeface="Times New Roman" pitchFamily="18" charset="0"/>
              <a:cs typeface="Times New Roman" pitchFamily="18" charset="0"/>
            </a:endParaRPr>
          </a:p>
        </p:txBody>
      </p:sp>
      <p:sp>
        <p:nvSpPr>
          <p:cNvPr id="500752" name="Line 16"/>
          <p:cNvSpPr>
            <a:spLocks noChangeShapeType="1"/>
          </p:cNvSpPr>
          <p:nvPr/>
        </p:nvSpPr>
        <p:spPr bwMode="auto">
          <a:xfrm flipH="1">
            <a:off x="6623050" y="2584450"/>
            <a:ext cx="10096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3" name="Line 17"/>
          <p:cNvSpPr>
            <a:spLocks noChangeShapeType="1"/>
          </p:cNvSpPr>
          <p:nvPr/>
        </p:nvSpPr>
        <p:spPr bwMode="auto">
          <a:xfrm flipV="1">
            <a:off x="4445000" y="5810250"/>
            <a:ext cx="105568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4" name="Line 18"/>
          <p:cNvSpPr>
            <a:spLocks noChangeShapeType="1"/>
          </p:cNvSpPr>
          <p:nvPr/>
        </p:nvSpPr>
        <p:spPr bwMode="auto">
          <a:xfrm>
            <a:off x="5830888" y="4543425"/>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5" name="Line 19"/>
          <p:cNvSpPr>
            <a:spLocks noChangeShapeType="1"/>
          </p:cNvSpPr>
          <p:nvPr/>
        </p:nvSpPr>
        <p:spPr bwMode="auto">
          <a:xfrm>
            <a:off x="7567613" y="4926013"/>
            <a:ext cx="13700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3" name="Text Box 3"/>
          <p:cNvSpPr txBox="1">
            <a:spLocks noChangeArrowheads="1"/>
          </p:cNvSpPr>
          <p:nvPr/>
        </p:nvSpPr>
        <p:spPr bwMode="auto">
          <a:xfrm>
            <a:off x="2008188" y="6194426"/>
            <a:ext cx="1905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lstStyle>
            <a:lvl1pPr marL="342900" indent="-342900">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eaLnBrk="0" fontAlgn="base" hangingPunct="0">
              <a:spcBef>
                <a:spcPct val="50000"/>
              </a:spcBef>
              <a:spcAft>
                <a:spcPct val="0"/>
              </a:spcAft>
              <a:buClr>
                <a:prstClr val="black"/>
              </a:buClr>
              <a:buSzPct val="75000"/>
            </a:pPr>
            <a:r>
              <a:rPr lang="en-US" sz="2400" b="1" dirty="0" err="1">
                <a:solidFill>
                  <a:srgbClr val="FF0000"/>
                </a:solidFill>
                <a:latin typeface="Times New Roman" pitchFamily="18" charset="0"/>
                <a:cs typeface="Arial" pitchFamily="34" charset="0"/>
              </a:rPr>
              <a:t>Hơ</a:t>
            </a:r>
            <a:r>
              <a:rPr lang="en-US" sz="2400" b="1" dirty="0">
                <a:solidFill>
                  <a:srgbClr val="FF0000"/>
                </a:solidFill>
                <a:latin typeface="Times New Roman" pitchFamily="18" charset="0"/>
                <a:cs typeface="Arial" pitchFamily="34" charset="0"/>
              </a:rPr>
              <a:t> Bia</a:t>
            </a:r>
          </a:p>
        </p:txBody>
      </p:sp>
      <p:sp>
        <p:nvSpPr>
          <p:cNvPr id="65555" name="Text Box 19"/>
          <p:cNvSpPr txBox="1">
            <a:spLocks noChangeArrowheads="1"/>
          </p:cNvSpPr>
          <p:nvPr/>
        </p:nvSpPr>
        <p:spPr bwMode="auto">
          <a:xfrm>
            <a:off x="533400" y="341358"/>
            <a:ext cx="11201400" cy="9540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91370" tIns="45688" rIns="91370" bIns="45688">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1" fontAlgn="base" hangingPunct="1">
              <a:spcBef>
                <a:spcPct val="0"/>
              </a:spcBef>
              <a:spcAft>
                <a:spcPct val="0"/>
              </a:spcAft>
              <a:defRPr/>
            </a:pPr>
            <a:r>
              <a:rPr lang="en-US" sz="2400" b="1" dirty="0">
                <a:solidFill>
                  <a:prstClr val="black"/>
                </a:solidFill>
                <a:latin typeface="Times New Roman" pitchFamily="18" charset="0"/>
              </a:rPr>
              <a:t>    </a:t>
            </a:r>
            <a:r>
              <a:rPr lang="en-US" b="1" i="1" dirty="0">
                <a:solidFill>
                  <a:srgbClr val="FF0000"/>
                </a:solidFill>
                <a:latin typeface="Times New Roman" pitchFamily="18" charset="0"/>
              </a:rPr>
              <a:t>Bài 2 : </a:t>
            </a:r>
            <a:r>
              <a:rPr lang="en-US" b="1" dirty="0">
                <a:solidFill>
                  <a:prstClr val="black"/>
                </a:solidFill>
                <a:latin typeface="Times New Roman" pitchFamily="18" charset="0"/>
              </a:rPr>
              <a:t>Theo </a:t>
            </a:r>
            <a:r>
              <a:rPr lang="en-US" b="1" dirty="0" err="1">
                <a:solidFill>
                  <a:prstClr val="black"/>
                </a:solidFill>
                <a:latin typeface="Times New Roman" pitchFamily="18" charset="0"/>
              </a:rPr>
              <a:t>em</a:t>
            </a:r>
            <a:r>
              <a:rPr lang="en-US" b="1" dirty="0">
                <a:solidFill>
                  <a:prstClr val="black"/>
                </a:solidFill>
                <a:latin typeface="Times New Roman" pitchFamily="18" charset="0"/>
              </a:rPr>
              <a:t>, cách xưng hô của mỗi nhân </a:t>
            </a:r>
            <a:r>
              <a:rPr lang="en-US" b="1" dirty="0" err="1">
                <a:solidFill>
                  <a:prstClr val="black"/>
                </a:solidFill>
                <a:latin typeface="Times New Roman" pitchFamily="18" charset="0"/>
              </a:rPr>
              <a:t>vật</a:t>
            </a:r>
            <a:r>
              <a:rPr lang="en-US" b="1" dirty="0">
                <a:solidFill>
                  <a:prstClr val="black"/>
                </a:solidFill>
                <a:latin typeface="Times New Roman" pitchFamily="18" charset="0"/>
              </a:rPr>
              <a:t> ở đoạn văn trên thể hiện thái độ của người nói như thế nào ?</a:t>
            </a:r>
          </a:p>
        </p:txBody>
      </p:sp>
      <p:sp>
        <p:nvSpPr>
          <p:cNvPr id="114705" name="Line 20"/>
          <p:cNvSpPr>
            <a:spLocks noChangeShapeType="1"/>
          </p:cNvSpPr>
          <p:nvPr/>
        </p:nvSpPr>
        <p:spPr bwMode="auto">
          <a:xfrm flipV="1">
            <a:off x="1349231" y="1219200"/>
            <a:ext cx="3298969" cy="1385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6" name="Line 21"/>
          <p:cNvSpPr>
            <a:spLocks noChangeShapeType="1"/>
          </p:cNvSpPr>
          <p:nvPr/>
        </p:nvSpPr>
        <p:spPr bwMode="auto">
          <a:xfrm>
            <a:off x="3611131" y="838200"/>
            <a:ext cx="19161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7" name="Text Box 22"/>
          <p:cNvSpPr txBox="1">
            <a:spLocks noChangeArrowheads="1"/>
          </p:cNvSpPr>
          <p:nvPr/>
        </p:nvSpPr>
        <p:spPr bwMode="auto">
          <a:xfrm>
            <a:off x="8823325" y="3048006"/>
            <a:ext cx="97948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0"/>
              </a:spcBef>
              <a:spcAft>
                <a:spcPct val="0"/>
              </a:spcAft>
            </a:pPr>
            <a:r>
              <a:rPr lang="en-US" sz="2400" b="1" dirty="0" err="1">
                <a:solidFill>
                  <a:srgbClr val="FF0000"/>
                </a:solidFill>
                <a:latin typeface="Times New Roman" pitchFamily="18" charset="0"/>
                <a:cs typeface="Times New Roman" pitchFamily="18" charset="0"/>
              </a:rPr>
              <a:t>Cơm</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7585367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706"/>
                                        </p:tgtEl>
                                        <p:attrNameLst>
                                          <p:attrName>style.visibility</p:attrName>
                                        </p:attrNameLst>
                                      </p:cBhvr>
                                      <p:to>
                                        <p:strVal val="visible"/>
                                      </p:to>
                                    </p:set>
                                    <p:animEffect transition="in" filter="fade">
                                      <p:cBhvr>
                                        <p:cTn id="7" dur="1000"/>
                                        <p:tgtEl>
                                          <p:spTgt spid="114706"/>
                                        </p:tgtEl>
                                      </p:cBhvr>
                                    </p:animEffect>
                                    <p:anim calcmode="lin" valueType="num">
                                      <p:cBhvr>
                                        <p:cTn id="8" dur="1000" fill="hold"/>
                                        <p:tgtEl>
                                          <p:spTgt spid="114706"/>
                                        </p:tgtEl>
                                        <p:attrNameLst>
                                          <p:attrName>ppt_x</p:attrName>
                                        </p:attrNameLst>
                                      </p:cBhvr>
                                      <p:tavLst>
                                        <p:tav tm="0">
                                          <p:val>
                                            <p:strVal val="#ppt_x"/>
                                          </p:val>
                                        </p:tav>
                                        <p:tav tm="100000">
                                          <p:val>
                                            <p:strVal val="#ppt_x"/>
                                          </p:val>
                                        </p:tav>
                                      </p:tavLst>
                                    </p:anim>
                                    <p:anim calcmode="lin" valueType="num">
                                      <p:cBhvr>
                                        <p:cTn id="9" dur="1000" fill="hold"/>
                                        <p:tgtEl>
                                          <p:spTgt spid="11470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4705"/>
                                        </p:tgtEl>
                                        <p:attrNameLst>
                                          <p:attrName>style.visibility</p:attrName>
                                        </p:attrNameLst>
                                      </p:cBhvr>
                                      <p:to>
                                        <p:strVal val="visible"/>
                                      </p:to>
                                    </p:set>
                                    <p:animEffect transition="in" filter="fade">
                                      <p:cBhvr>
                                        <p:cTn id="12" dur="1000"/>
                                        <p:tgtEl>
                                          <p:spTgt spid="114705"/>
                                        </p:tgtEl>
                                      </p:cBhvr>
                                    </p:animEffect>
                                    <p:anim calcmode="lin" valueType="num">
                                      <p:cBhvr>
                                        <p:cTn id="13" dur="1000" fill="hold"/>
                                        <p:tgtEl>
                                          <p:spTgt spid="114705"/>
                                        </p:tgtEl>
                                        <p:attrNameLst>
                                          <p:attrName>ppt_x</p:attrName>
                                        </p:attrNameLst>
                                      </p:cBhvr>
                                      <p:tavLst>
                                        <p:tav tm="0">
                                          <p:val>
                                            <p:strVal val="#ppt_x"/>
                                          </p:val>
                                        </p:tav>
                                        <p:tav tm="100000">
                                          <p:val>
                                            <p:strVal val="#ppt_x"/>
                                          </p:val>
                                        </p:tav>
                                      </p:tavLst>
                                    </p:anim>
                                    <p:anim calcmode="lin" valueType="num">
                                      <p:cBhvr>
                                        <p:cTn id="14" dur="1000" fill="hold"/>
                                        <p:tgtEl>
                                          <p:spTgt spid="11470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4691"/>
                                        </p:tgtEl>
                                        <p:attrNameLst>
                                          <p:attrName>style.visibility</p:attrName>
                                        </p:attrNameLst>
                                      </p:cBhvr>
                                      <p:to>
                                        <p:strVal val="visible"/>
                                      </p:to>
                                    </p:set>
                                    <p:anim calcmode="lin" valueType="num">
                                      <p:cBhvr>
                                        <p:cTn id="19" dur="1000" fill="hold"/>
                                        <p:tgtEl>
                                          <p:spTgt spid="114691"/>
                                        </p:tgtEl>
                                        <p:attrNameLst>
                                          <p:attrName>ppt_w</p:attrName>
                                        </p:attrNameLst>
                                      </p:cBhvr>
                                      <p:tavLst>
                                        <p:tav tm="0">
                                          <p:val>
                                            <p:fltVal val="0"/>
                                          </p:val>
                                        </p:tav>
                                        <p:tav tm="100000">
                                          <p:val>
                                            <p:strVal val="#ppt_w"/>
                                          </p:val>
                                        </p:tav>
                                      </p:tavLst>
                                    </p:anim>
                                    <p:anim calcmode="lin" valueType="num">
                                      <p:cBhvr>
                                        <p:cTn id="20" dur="1000" fill="hold"/>
                                        <p:tgtEl>
                                          <p:spTgt spid="114691"/>
                                        </p:tgtEl>
                                        <p:attrNameLst>
                                          <p:attrName>ppt_h</p:attrName>
                                        </p:attrNameLst>
                                      </p:cBhvr>
                                      <p:tavLst>
                                        <p:tav tm="0">
                                          <p:val>
                                            <p:fltVal val="0"/>
                                          </p:val>
                                        </p:tav>
                                        <p:tav tm="100000">
                                          <p:val>
                                            <p:strVal val="#ppt_h"/>
                                          </p:val>
                                        </p:tav>
                                      </p:tavLst>
                                    </p:anim>
                                    <p:anim calcmode="lin" valueType="num">
                                      <p:cBhvr>
                                        <p:cTn id="21" dur="1000" fill="hold"/>
                                        <p:tgtEl>
                                          <p:spTgt spid="114691"/>
                                        </p:tgtEl>
                                        <p:attrNameLst>
                                          <p:attrName>style.rotation</p:attrName>
                                        </p:attrNameLst>
                                      </p:cBhvr>
                                      <p:tavLst>
                                        <p:tav tm="0">
                                          <p:val>
                                            <p:fltVal val="90"/>
                                          </p:val>
                                        </p:tav>
                                        <p:tav tm="100000">
                                          <p:val>
                                            <p:fltVal val="0"/>
                                          </p:val>
                                        </p:tav>
                                      </p:tavLst>
                                    </p:anim>
                                    <p:animEffect transition="in" filter="fade">
                                      <p:cBhvr>
                                        <p:cTn id="22" dur="1000"/>
                                        <p:tgtEl>
                                          <p:spTgt spid="11469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4707"/>
                                        </p:tgtEl>
                                        <p:attrNameLst>
                                          <p:attrName>style.visibility</p:attrName>
                                        </p:attrNameLst>
                                      </p:cBhvr>
                                      <p:to>
                                        <p:strVal val="visible"/>
                                      </p:to>
                                    </p:set>
                                    <p:animEffect transition="in" filter="fade">
                                      <p:cBhvr>
                                        <p:cTn id="27" dur="1000"/>
                                        <p:tgtEl>
                                          <p:spTgt spid="114707"/>
                                        </p:tgtEl>
                                      </p:cBhvr>
                                    </p:animEffect>
                                    <p:anim calcmode="lin" valueType="num">
                                      <p:cBhvr>
                                        <p:cTn id="28" dur="1000" fill="hold"/>
                                        <p:tgtEl>
                                          <p:spTgt spid="114707"/>
                                        </p:tgtEl>
                                        <p:attrNameLst>
                                          <p:attrName>ppt_x</p:attrName>
                                        </p:attrNameLst>
                                      </p:cBhvr>
                                      <p:tavLst>
                                        <p:tav tm="0">
                                          <p:val>
                                            <p:strVal val="#ppt_x"/>
                                          </p:val>
                                        </p:tav>
                                        <p:tav tm="100000">
                                          <p:val>
                                            <p:strVal val="#ppt_x"/>
                                          </p:val>
                                        </p:tav>
                                      </p:tavLst>
                                    </p:anim>
                                    <p:anim calcmode="lin" valueType="num">
                                      <p:cBhvr>
                                        <p:cTn id="29" dur="1000" fill="hold"/>
                                        <p:tgtEl>
                                          <p:spTgt spid="11470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500742"/>
                                        </p:tgtEl>
                                        <p:attrNameLst>
                                          <p:attrName>style.visibility</p:attrName>
                                        </p:attrNameLst>
                                      </p:cBhvr>
                                      <p:to>
                                        <p:strVal val="visible"/>
                                      </p:to>
                                    </p:set>
                                    <p:animEffect transition="in" filter="strips(downLeft)">
                                      <p:cBhvr>
                                        <p:cTn id="34" dur="500"/>
                                        <p:tgtEl>
                                          <p:spTgt spid="50074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00745"/>
                                        </p:tgtEl>
                                        <p:attrNameLst>
                                          <p:attrName>style.visibility</p:attrName>
                                        </p:attrNameLst>
                                      </p:cBhvr>
                                      <p:to>
                                        <p:strVal val="visible"/>
                                      </p:to>
                                    </p:set>
                                    <p:anim calcmode="lin" valueType="num">
                                      <p:cBhvr>
                                        <p:cTn id="39" dur="500" fill="hold"/>
                                        <p:tgtEl>
                                          <p:spTgt spid="500745"/>
                                        </p:tgtEl>
                                        <p:attrNameLst>
                                          <p:attrName>ppt_w</p:attrName>
                                        </p:attrNameLst>
                                      </p:cBhvr>
                                      <p:tavLst>
                                        <p:tav tm="0">
                                          <p:val>
                                            <p:fltVal val="0"/>
                                          </p:val>
                                        </p:tav>
                                        <p:tav tm="100000">
                                          <p:val>
                                            <p:strVal val="#ppt_w"/>
                                          </p:val>
                                        </p:tav>
                                      </p:tavLst>
                                    </p:anim>
                                    <p:anim calcmode="lin" valueType="num">
                                      <p:cBhvr>
                                        <p:cTn id="40" dur="500" fill="hold"/>
                                        <p:tgtEl>
                                          <p:spTgt spid="500745"/>
                                        </p:tgtEl>
                                        <p:attrNameLst>
                                          <p:attrName>ppt_h</p:attrName>
                                        </p:attrNameLst>
                                      </p:cBhvr>
                                      <p:tavLst>
                                        <p:tav tm="0">
                                          <p:val>
                                            <p:fltVal val="0"/>
                                          </p:val>
                                        </p:tav>
                                        <p:tav tm="100000">
                                          <p:val>
                                            <p:strVal val="#ppt_h"/>
                                          </p:val>
                                        </p:tav>
                                      </p:tavLst>
                                    </p:anim>
                                    <p:animEffect transition="in" filter="fade">
                                      <p:cBhvr>
                                        <p:cTn id="41" dur="500"/>
                                        <p:tgtEl>
                                          <p:spTgt spid="500745"/>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500746"/>
                                        </p:tgtEl>
                                        <p:attrNameLst>
                                          <p:attrName>style.visibility</p:attrName>
                                        </p:attrNameLst>
                                      </p:cBhvr>
                                      <p:to>
                                        <p:strVal val="visible"/>
                                      </p:to>
                                    </p:set>
                                    <p:anim calcmode="lin" valueType="num">
                                      <p:cBhvr>
                                        <p:cTn id="44" dur="500" fill="hold"/>
                                        <p:tgtEl>
                                          <p:spTgt spid="500746"/>
                                        </p:tgtEl>
                                        <p:attrNameLst>
                                          <p:attrName>ppt_w</p:attrName>
                                        </p:attrNameLst>
                                      </p:cBhvr>
                                      <p:tavLst>
                                        <p:tav tm="0">
                                          <p:val>
                                            <p:fltVal val="0"/>
                                          </p:val>
                                        </p:tav>
                                        <p:tav tm="100000">
                                          <p:val>
                                            <p:strVal val="#ppt_w"/>
                                          </p:val>
                                        </p:tav>
                                      </p:tavLst>
                                    </p:anim>
                                    <p:anim calcmode="lin" valueType="num">
                                      <p:cBhvr>
                                        <p:cTn id="45" dur="500" fill="hold"/>
                                        <p:tgtEl>
                                          <p:spTgt spid="500746"/>
                                        </p:tgtEl>
                                        <p:attrNameLst>
                                          <p:attrName>ppt_h</p:attrName>
                                        </p:attrNameLst>
                                      </p:cBhvr>
                                      <p:tavLst>
                                        <p:tav tm="0">
                                          <p:val>
                                            <p:fltVal val="0"/>
                                          </p:val>
                                        </p:tav>
                                        <p:tav tm="100000">
                                          <p:val>
                                            <p:strVal val="#ppt_h"/>
                                          </p:val>
                                        </p:tav>
                                      </p:tavLst>
                                    </p:anim>
                                    <p:animEffect transition="in" filter="fade">
                                      <p:cBhvr>
                                        <p:cTn id="46" dur="500"/>
                                        <p:tgtEl>
                                          <p:spTgt spid="500746"/>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500749"/>
                                        </p:tgtEl>
                                        <p:attrNameLst>
                                          <p:attrName>style.visibility</p:attrName>
                                        </p:attrNameLst>
                                      </p:cBhvr>
                                      <p:to>
                                        <p:strVal val="visible"/>
                                      </p:to>
                                    </p:set>
                                    <p:anim calcmode="lin" valueType="num">
                                      <p:cBhvr>
                                        <p:cTn id="49" dur="500" fill="hold"/>
                                        <p:tgtEl>
                                          <p:spTgt spid="500749"/>
                                        </p:tgtEl>
                                        <p:attrNameLst>
                                          <p:attrName>ppt_w</p:attrName>
                                        </p:attrNameLst>
                                      </p:cBhvr>
                                      <p:tavLst>
                                        <p:tav tm="0">
                                          <p:val>
                                            <p:fltVal val="0"/>
                                          </p:val>
                                        </p:tav>
                                        <p:tav tm="100000">
                                          <p:val>
                                            <p:strVal val="#ppt_w"/>
                                          </p:val>
                                        </p:tav>
                                      </p:tavLst>
                                    </p:anim>
                                    <p:anim calcmode="lin" valueType="num">
                                      <p:cBhvr>
                                        <p:cTn id="50" dur="500" fill="hold"/>
                                        <p:tgtEl>
                                          <p:spTgt spid="500749"/>
                                        </p:tgtEl>
                                        <p:attrNameLst>
                                          <p:attrName>ppt_h</p:attrName>
                                        </p:attrNameLst>
                                      </p:cBhvr>
                                      <p:tavLst>
                                        <p:tav tm="0">
                                          <p:val>
                                            <p:fltVal val="0"/>
                                          </p:val>
                                        </p:tav>
                                        <p:tav tm="100000">
                                          <p:val>
                                            <p:strVal val="#ppt_h"/>
                                          </p:val>
                                        </p:tav>
                                      </p:tavLst>
                                    </p:anim>
                                    <p:animEffect transition="in" filter="fade">
                                      <p:cBhvr>
                                        <p:cTn id="51" dur="500"/>
                                        <p:tgtEl>
                                          <p:spTgt spid="50074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500752"/>
                                        </p:tgtEl>
                                        <p:attrNameLst>
                                          <p:attrName>style.visibility</p:attrName>
                                        </p:attrNameLst>
                                      </p:cBhvr>
                                      <p:to>
                                        <p:strVal val="visible"/>
                                      </p:to>
                                    </p:set>
                                    <p:animEffect transition="in" filter="wipe(right)">
                                      <p:cBhvr>
                                        <p:cTn id="56" dur="500"/>
                                        <p:tgtEl>
                                          <p:spTgt spid="50075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00750"/>
                                        </p:tgtEl>
                                        <p:attrNameLst>
                                          <p:attrName>style.visibility</p:attrName>
                                        </p:attrNameLst>
                                      </p:cBhvr>
                                      <p:to>
                                        <p:strVal val="visible"/>
                                      </p:to>
                                    </p:set>
                                    <p:animEffect transition="in" filter="wipe(left)">
                                      <p:cBhvr>
                                        <p:cTn id="60" dur="500"/>
                                        <p:tgtEl>
                                          <p:spTgt spid="50075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14690"/>
                                        </p:tgtEl>
                                        <p:attrNameLst>
                                          <p:attrName>style.visibility</p:attrName>
                                        </p:attrNameLst>
                                      </p:cBhvr>
                                      <p:to>
                                        <p:strVal val="visible"/>
                                      </p:to>
                                    </p:set>
                                    <p:anim calcmode="lin" valueType="num">
                                      <p:cBhvr>
                                        <p:cTn id="65" dur="500" fill="hold"/>
                                        <p:tgtEl>
                                          <p:spTgt spid="114690"/>
                                        </p:tgtEl>
                                        <p:attrNameLst>
                                          <p:attrName>ppt_w</p:attrName>
                                        </p:attrNameLst>
                                      </p:cBhvr>
                                      <p:tavLst>
                                        <p:tav tm="0">
                                          <p:val>
                                            <p:fltVal val="0"/>
                                          </p:val>
                                        </p:tav>
                                        <p:tav tm="100000">
                                          <p:val>
                                            <p:strVal val="#ppt_w"/>
                                          </p:val>
                                        </p:tav>
                                      </p:tavLst>
                                    </p:anim>
                                    <p:anim calcmode="lin" valueType="num">
                                      <p:cBhvr>
                                        <p:cTn id="66" dur="500" fill="hold"/>
                                        <p:tgtEl>
                                          <p:spTgt spid="114690"/>
                                        </p:tgtEl>
                                        <p:attrNameLst>
                                          <p:attrName>ppt_h</p:attrName>
                                        </p:attrNameLst>
                                      </p:cBhvr>
                                      <p:tavLst>
                                        <p:tav tm="0">
                                          <p:val>
                                            <p:fltVal val="0"/>
                                          </p:val>
                                        </p:tav>
                                        <p:tav tm="100000">
                                          <p:val>
                                            <p:strVal val="#ppt_h"/>
                                          </p:val>
                                        </p:tav>
                                      </p:tavLst>
                                    </p:anim>
                                    <p:animEffect transition="in" filter="fade">
                                      <p:cBhvr>
                                        <p:cTn id="67" dur="500"/>
                                        <p:tgtEl>
                                          <p:spTgt spid="11469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4703"/>
                                        </p:tgtEl>
                                        <p:attrNameLst>
                                          <p:attrName>style.visibility</p:attrName>
                                        </p:attrNameLst>
                                      </p:cBhvr>
                                      <p:to>
                                        <p:strVal val="visible"/>
                                      </p:to>
                                    </p:set>
                                    <p:anim calcmode="lin" valueType="num">
                                      <p:cBhvr additive="base">
                                        <p:cTn id="72" dur="500" fill="hold"/>
                                        <p:tgtEl>
                                          <p:spTgt spid="114703"/>
                                        </p:tgtEl>
                                        <p:attrNameLst>
                                          <p:attrName>ppt_x</p:attrName>
                                        </p:attrNameLst>
                                      </p:cBhvr>
                                      <p:tavLst>
                                        <p:tav tm="0">
                                          <p:val>
                                            <p:strVal val="#ppt_x"/>
                                          </p:val>
                                        </p:tav>
                                        <p:tav tm="100000">
                                          <p:val>
                                            <p:strVal val="#ppt_x"/>
                                          </p:val>
                                        </p:tav>
                                      </p:tavLst>
                                    </p:anim>
                                    <p:anim calcmode="lin" valueType="num">
                                      <p:cBhvr additive="base">
                                        <p:cTn id="73" dur="500" fill="hold"/>
                                        <p:tgtEl>
                                          <p:spTgt spid="114703"/>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00743"/>
                                        </p:tgtEl>
                                        <p:attrNameLst>
                                          <p:attrName>style.visibility</p:attrName>
                                        </p:attrNameLst>
                                      </p:cBhvr>
                                      <p:to>
                                        <p:strVal val="visible"/>
                                      </p:to>
                                    </p:set>
                                    <p:animEffect transition="in" filter="wipe(left)">
                                      <p:cBhvr>
                                        <p:cTn id="78" dur="500"/>
                                        <p:tgtEl>
                                          <p:spTgt spid="50074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500754"/>
                                        </p:tgtEl>
                                        <p:attrNameLst>
                                          <p:attrName>style.visibility</p:attrName>
                                        </p:attrNameLst>
                                      </p:cBhvr>
                                      <p:to>
                                        <p:strVal val="visible"/>
                                      </p:to>
                                    </p:set>
                                    <p:anim calcmode="lin" valueType="num">
                                      <p:cBhvr>
                                        <p:cTn id="83" dur="500" fill="hold"/>
                                        <p:tgtEl>
                                          <p:spTgt spid="500754"/>
                                        </p:tgtEl>
                                        <p:attrNameLst>
                                          <p:attrName>ppt_w</p:attrName>
                                        </p:attrNameLst>
                                      </p:cBhvr>
                                      <p:tavLst>
                                        <p:tav tm="0">
                                          <p:val>
                                            <p:fltVal val="0"/>
                                          </p:val>
                                        </p:tav>
                                        <p:tav tm="100000">
                                          <p:val>
                                            <p:strVal val="#ppt_w"/>
                                          </p:val>
                                        </p:tav>
                                      </p:tavLst>
                                    </p:anim>
                                    <p:anim calcmode="lin" valueType="num">
                                      <p:cBhvr>
                                        <p:cTn id="84" dur="500" fill="hold"/>
                                        <p:tgtEl>
                                          <p:spTgt spid="500754"/>
                                        </p:tgtEl>
                                        <p:attrNameLst>
                                          <p:attrName>ppt_h</p:attrName>
                                        </p:attrNameLst>
                                      </p:cBhvr>
                                      <p:tavLst>
                                        <p:tav tm="0">
                                          <p:val>
                                            <p:fltVal val="0"/>
                                          </p:val>
                                        </p:tav>
                                        <p:tav tm="100000">
                                          <p:val>
                                            <p:strVal val="#ppt_h"/>
                                          </p:val>
                                        </p:tav>
                                      </p:tavLst>
                                    </p:anim>
                                    <p:animEffect transition="in" filter="fade">
                                      <p:cBhvr>
                                        <p:cTn id="85" dur="500"/>
                                        <p:tgtEl>
                                          <p:spTgt spid="500754"/>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500755"/>
                                        </p:tgtEl>
                                        <p:attrNameLst>
                                          <p:attrName>style.visibility</p:attrName>
                                        </p:attrNameLst>
                                      </p:cBhvr>
                                      <p:to>
                                        <p:strVal val="visible"/>
                                      </p:to>
                                    </p:set>
                                    <p:anim calcmode="lin" valueType="num">
                                      <p:cBhvr>
                                        <p:cTn id="88" dur="500" fill="hold"/>
                                        <p:tgtEl>
                                          <p:spTgt spid="500755"/>
                                        </p:tgtEl>
                                        <p:attrNameLst>
                                          <p:attrName>ppt_w</p:attrName>
                                        </p:attrNameLst>
                                      </p:cBhvr>
                                      <p:tavLst>
                                        <p:tav tm="0">
                                          <p:val>
                                            <p:fltVal val="0"/>
                                          </p:val>
                                        </p:tav>
                                        <p:tav tm="100000">
                                          <p:val>
                                            <p:strVal val="#ppt_w"/>
                                          </p:val>
                                        </p:tav>
                                      </p:tavLst>
                                    </p:anim>
                                    <p:anim calcmode="lin" valueType="num">
                                      <p:cBhvr>
                                        <p:cTn id="89" dur="500" fill="hold"/>
                                        <p:tgtEl>
                                          <p:spTgt spid="500755"/>
                                        </p:tgtEl>
                                        <p:attrNameLst>
                                          <p:attrName>ppt_h</p:attrName>
                                        </p:attrNameLst>
                                      </p:cBhvr>
                                      <p:tavLst>
                                        <p:tav tm="0">
                                          <p:val>
                                            <p:fltVal val="0"/>
                                          </p:val>
                                        </p:tav>
                                        <p:tav tm="100000">
                                          <p:val>
                                            <p:strVal val="#ppt_h"/>
                                          </p:val>
                                        </p:tav>
                                      </p:tavLst>
                                    </p:anim>
                                    <p:animEffect transition="in" filter="fade">
                                      <p:cBhvr>
                                        <p:cTn id="90" dur="500"/>
                                        <p:tgtEl>
                                          <p:spTgt spid="50075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00753"/>
                                        </p:tgtEl>
                                        <p:attrNameLst>
                                          <p:attrName>style.visibility</p:attrName>
                                        </p:attrNameLst>
                                      </p:cBhvr>
                                      <p:to>
                                        <p:strVal val="visible"/>
                                      </p:to>
                                    </p:set>
                                    <p:animEffect transition="in" filter="wipe(left)">
                                      <p:cBhvr>
                                        <p:cTn id="95" dur="500"/>
                                        <p:tgtEl>
                                          <p:spTgt spid="500753"/>
                                        </p:tgtEl>
                                      </p:cBhvr>
                                    </p:animEffect>
                                  </p:childTnLst>
                                </p:cTn>
                              </p:par>
                            </p:childTnLst>
                          </p:cTn>
                        </p:par>
                        <p:par>
                          <p:cTn id="96" fill="hold" nodeType="afterGroup">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500751"/>
                                        </p:tgtEl>
                                        <p:attrNameLst>
                                          <p:attrName>style.visibility</p:attrName>
                                        </p:attrNameLst>
                                      </p:cBhvr>
                                      <p:to>
                                        <p:strVal val="visible"/>
                                      </p:to>
                                    </p:set>
                                    <p:animEffect transition="in" filter="wipe(left)">
                                      <p:cBhvr>
                                        <p:cTn id="99" dur="500"/>
                                        <p:tgtEl>
                                          <p:spTgt spid="50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5" grpId="0" animBg="1"/>
      <p:bldP spid="500746" grpId="0" animBg="1"/>
      <p:bldP spid="500749" grpId="0" animBg="1"/>
      <p:bldP spid="500750" grpId="0" animBg="1"/>
      <p:bldP spid="500751" grpId="0" animBg="1"/>
      <p:bldP spid="500752" grpId="0" animBg="1"/>
      <p:bldP spid="500753" grpId="0" animBg="1"/>
      <p:bldP spid="500754" grpId="0" animBg="1"/>
      <p:bldP spid="500755" grpId="0" animBg="1"/>
      <p:bldP spid="114703" grpId="0"/>
      <p:bldP spid="114705" grpId="0" animBg="1"/>
      <p:bldP spid="114706" grpId="0" animBg="1"/>
      <p:bldP spid="1147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9"/>
          <p:cNvSpPr>
            <a:spLocks noChangeArrowheads="1"/>
          </p:cNvSpPr>
          <p:nvPr/>
        </p:nvSpPr>
        <p:spPr bwMode="auto">
          <a:xfrm>
            <a:off x="1444625" y="228600"/>
            <a:ext cx="9221788" cy="838200"/>
          </a:xfrm>
          <a:prstGeom prst="ellipse">
            <a:avLst/>
          </a:prstGeom>
          <a:solidFill>
            <a:schemeClr val="accent1"/>
          </a:solidFill>
          <a:ln w="9525">
            <a:solidFill>
              <a:schemeClr val="tx1"/>
            </a:solidFill>
            <a:round/>
            <a:headEnd/>
            <a:tailEnd/>
          </a:ln>
        </p:spPr>
        <p:txBody>
          <a:bodyPr wrap="none" lIns="91370" tIns="45688" rIns="91370" bIns="45688" anchor="ctr"/>
          <a:lstStyle/>
          <a:p>
            <a:pPr algn="ctr" defTabSz="914036" fontAlgn="base">
              <a:spcBef>
                <a:spcPct val="0"/>
              </a:spcBef>
              <a:spcAft>
                <a:spcPct val="0"/>
              </a:spcAft>
            </a:pPr>
            <a:r>
              <a:rPr lang="en-US" sz="3200" b="1" dirty="0">
                <a:solidFill>
                  <a:srgbClr val="003300"/>
                </a:solidFill>
                <a:latin typeface="Times New Roman" panose="02020603050405020304" pitchFamily="18" charset="0"/>
                <a:cs typeface="Times New Roman" panose="02020603050405020304" pitchFamily="18" charset="0"/>
              </a:rPr>
              <a:t>3. </a:t>
            </a:r>
            <a:r>
              <a:rPr lang="en-US" sz="3200" b="1" dirty="0" err="1">
                <a:solidFill>
                  <a:srgbClr val="003300"/>
                </a:solidFill>
                <a:latin typeface="Times New Roman" panose="02020603050405020304" pitchFamily="18" charset="0"/>
                <a:cs typeface="Times New Roman" panose="02020603050405020304" pitchFamily="18" charset="0"/>
              </a:rPr>
              <a:t>Tìm</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những</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từ</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em</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vẫn</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dùng</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để</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xưng</a:t>
            </a:r>
            <a:r>
              <a:rPr lang="en-US" sz="3200" b="1" dirty="0">
                <a:solidFill>
                  <a:srgbClr val="003300"/>
                </a:solidFill>
                <a:latin typeface="Times New Roman" panose="02020603050405020304" pitchFamily="18" charset="0"/>
                <a:cs typeface="Times New Roman" panose="02020603050405020304" pitchFamily="18" charset="0"/>
              </a:rPr>
              <a:t> </a:t>
            </a:r>
            <a:r>
              <a:rPr lang="en-US" sz="3200" b="1" dirty="0" err="1">
                <a:solidFill>
                  <a:srgbClr val="003300"/>
                </a:solidFill>
                <a:latin typeface="Times New Roman" panose="02020603050405020304" pitchFamily="18" charset="0"/>
                <a:cs typeface="Times New Roman" panose="02020603050405020304" pitchFamily="18" charset="0"/>
              </a:rPr>
              <a:t>hô</a:t>
            </a:r>
            <a:r>
              <a:rPr lang="en-US" sz="3200" b="1" dirty="0">
                <a:solidFill>
                  <a:srgbClr val="003300"/>
                </a:solidFill>
                <a:latin typeface="Times New Roman" panose="02020603050405020304" pitchFamily="18" charset="0"/>
                <a:cs typeface="Times New Roman" panose="02020603050405020304" pitchFamily="18" charset="0"/>
              </a:rPr>
              <a:t>:</a:t>
            </a:r>
          </a:p>
        </p:txBody>
      </p:sp>
      <p:sp>
        <p:nvSpPr>
          <p:cNvPr id="137221" name="Rectangle 5"/>
          <p:cNvSpPr>
            <a:spLocks noChangeArrowheads="1"/>
          </p:cNvSpPr>
          <p:nvPr/>
        </p:nvSpPr>
        <p:spPr bwMode="auto">
          <a:xfrm>
            <a:off x="1581162" y="1828800"/>
            <a:ext cx="223274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err="1">
                <a:solidFill>
                  <a:srgbClr val="000000"/>
                </a:solidFill>
                <a:latin typeface="Times New Roman" pitchFamily="18" charset="0"/>
                <a:cs typeface="Times New Roman" pitchFamily="18" charset="0"/>
              </a:rPr>
              <a:t>Với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thầy</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cô</a:t>
            </a:r>
            <a:endParaRPr lang="en-US" sz="3200" dirty="0">
              <a:solidFill>
                <a:srgbClr val="000000"/>
              </a:solidFill>
              <a:latin typeface="Times New Roman" pitchFamily="18" charset="0"/>
              <a:cs typeface="Times New Roman" pitchFamily="18" charset="0"/>
            </a:endParaRPr>
          </a:p>
        </p:txBody>
      </p:sp>
      <p:sp>
        <p:nvSpPr>
          <p:cNvPr id="137223" name="Rectangle 7"/>
          <p:cNvSpPr>
            <a:spLocks noChangeArrowheads="1"/>
          </p:cNvSpPr>
          <p:nvPr/>
        </p:nvSpPr>
        <p:spPr bwMode="auto">
          <a:xfrm>
            <a:off x="1581162" y="2833688"/>
            <a:ext cx="223274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bố,mẹ</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37224" name="Rectangle 8"/>
          <p:cNvSpPr>
            <a:spLocks noChangeArrowheads="1"/>
          </p:cNvSpPr>
          <p:nvPr/>
        </p:nvSpPr>
        <p:spPr bwMode="auto">
          <a:xfrm>
            <a:off x="1589089" y="3886200"/>
            <a:ext cx="222481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anh,chị</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37225" name="Rectangle 9"/>
          <p:cNvSpPr>
            <a:spLocks noChangeArrowheads="1"/>
          </p:cNvSpPr>
          <p:nvPr/>
        </p:nvSpPr>
        <p:spPr bwMode="auto">
          <a:xfrm>
            <a:off x="1600199" y="5791200"/>
            <a:ext cx="219075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bạn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bè</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37229" name="Rectangle 13"/>
          <p:cNvSpPr>
            <a:spLocks noChangeArrowheads="1"/>
          </p:cNvSpPr>
          <p:nvPr/>
        </p:nvSpPr>
        <p:spPr bwMode="auto">
          <a:xfrm>
            <a:off x="1582738" y="4953000"/>
            <a:ext cx="223116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em</a:t>
            </a:r>
            <a:endParaRPr lang="en-US" sz="3200" dirty="0">
              <a:solidFill>
                <a:srgbClr val="000000"/>
              </a:solidFill>
              <a:latin typeface="Times New Roman" panose="02020603050405020304" pitchFamily="18" charset="0"/>
              <a:cs typeface="Times New Roman" panose="02020603050405020304" pitchFamily="18" charset="0"/>
            </a:endParaRPr>
          </a:p>
        </p:txBody>
      </p:sp>
      <p:grpSp>
        <p:nvGrpSpPr>
          <p:cNvPr id="115720" name="Group 33"/>
          <p:cNvGrpSpPr>
            <a:grpSpLocks/>
          </p:cNvGrpSpPr>
          <p:nvPr/>
        </p:nvGrpSpPr>
        <p:grpSpPr bwMode="auto">
          <a:xfrm>
            <a:off x="3886212" y="1828800"/>
            <a:ext cx="6710363" cy="4876800"/>
            <a:chOff x="1524" y="1152"/>
            <a:chExt cx="4191" cy="3072"/>
          </a:xfrm>
        </p:grpSpPr>
        <p:sp>
          <p:nvSpPr>
            <p:cNvPr id="115734" name="Rectangle 6"/>
            <p:cNvSpPr>
              <a:spLocks noChangeArrowheads="1"/>
            </p:cNvSpPr>
            <p:nvPr/>
          </p:nvSpPr>
          <p:spPr bwMode="auto">
            <a:xfrm>
              <a:off x="3603" y="1152"/>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5" name="Rectangle 10"/>
            <p:cNvSpPr>
              <a:spLocks noChangeArrowheads="1"/>
            </p:cNvSpPr>
            <p:nvPr/>
          </p:nvSpPr>
          <p:spPr bwMode="auto">
            <a:xfrm>
              <a:off x="3603" y="1776"/>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6" name="Rectangle 11"/>
            <p:cNvSpPr>
              <a:spLocks noChangeArrowheads="1"/>
            </p:cNvSpPr>
            <p:nvPr/>
          </p:nvSpPr>
          <p:spPr bwMode="auto">
            <a:xfrm>
              <a:off x="3603" y="24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7" name="Rectangle 12"/>
            <p:cNvSpPr>
              <a:spLocks noChangeArrowheads="1"/>
            </p:cNvSpPr>
            <p:nvPr/>
          </p:nvSpPr>
          <p:spPr bwMode="auto">
            <a:xfrm>
              <a:off x="3603" y="36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8" name="Rectangle 14"/>
            <p:cNvSpPr>
              <a:spLocks noChangeArrowheads="1"/>
            </p:cNvSpPr>
            <p:nvPr/>
          </p:nvSpPr>
          <p:spPr bwMode="auto">
            <a:xfrm>
              <a:off x="3603" y="3120"/>
              <a:ext cx="2112"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9" name="Rectangle 15"/>
            <p:cNvSpPr>
              <a:spLocks noChangeArrowheads="1"/>
            </p:cNvSpPr>
            <p:nvPr/>
          </p:nvSpPr>
          <p:spPr bwMode="auto">
            <a:xfrm>
              <a:off x="1532" y="1152"/>
              <a:ext cx="201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0" name="Rectangle 16"/>
            <p:cNvSpPr>
              <a:spLocks noChangeArrowheads="1"/>
            </p:cNvSpPr>
            <p:nvPr/>
          </p:nvSpPr>
          <p:spPr bwMode="auto">
            <a:xfrm>
              <a:off x="1524" y="1776"/>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1" name="Rectangle 17"/>
            <p:cNvSpPr>
              <a:spLocks noChangeArrowheads="1"/>
            </p:cNvSpPr>
            <p:nvPr/>
          </p:nvSpPr>
          <p:spPr bwMode="auto">
            <a:xfrm>
              <a:off x="1524" y="2448"/>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2" name="Rectangle 18"/>
            <p:cNvSpPr>
              <a:spLocks noChangeArrowheads="1"/>
            </p:cNvSpPr>
            <p:nvPr/>
          </p:nvSpPr>
          <p:spPr bwMode="auto">
            <a:xfrm>
              <a:off x="1532" y="3648"/>
              <a:ext cx="1993"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3" name="Rectangle 19"/>
            <p:cNvSpPr>
              <a:spLocks noChangeArrowheads="1"/>
            </p:cNvSpPr>
            <p:nvPr/>
          </p:nvSpPr>
          <p:spPr bwMode="auto">
            <a:xfrm>
              <a:off x="1524" y="3120"/>
              <a:ext cx="2001"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grpSp>
      <p:sp>
        <p:nvSpPr>
          <p:cNvPr id="115721" name="Rectangle 20"/>
          <p:cNvSpPr>
            <a:spLocks noChangeArrowheads="1"/>
          </p:cNvSpPr>
          <p:nvPr/>
        </p:nvSpPr>
        <p:spPr bwMode="auto">
          <a:xfrm>
            <a:off x="1581162" y="838200"/>
            <a:ext cx="223274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dirty="0" err="1">
                <a:solidFill>
                  <a:srgbClr val="FF3300"/>
                </a:solidFill>
                <a:latin typeface="Times New Roman" panose="02020603050405020304" pitchFamily="18" charset="0"/>
                <a:cs typeface="Times New Roman" panose="02020603050405020304" pitchFamily="18" charset="0"/>
              </a:rPr>
              <a:t>Đối</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tượng</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115722" name="Rectangle 21"/>
          <p:cNvSpPr>
            <a:spLocks noChangeArrowheads="1"/>
          </p:cNvSpPr>
          <p:nvPr/>
        </p:nvSpPr>
        <p:spPr bwMode="auto">
          <a:xfrm>
            <a:off x="3886202" y="838200"/>
            <a:ext cx="32035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Gọi</a:t>
            </a:r>
            <a:r>
              <a:rPr lang="en-US" sz="3200" b="1" dirty="0">
                <a:solidFill>
                  <a:srgbClr val="FF3300"/>
                </a:solidFill>
                <a:latin typeface="Times New Roman" panose="02020603050405020304" pitchFamily="18" charset="0"/>
                <a:cs typeface="Times New Roman" panose="02020603050405020304" pitchFamily="18" charset="0"/>
              </a:rPr>
              <a:t>            </a:t>
            </a:r>
          </a:p>
        </p:txBody>
      </p:sp>
      <p:sp>
        <p:nvSpPr>
          <p:cNvPr id="115723" name="Rectangle 22"/>
          <p:cNvSpPr>
            <a:spLocks noChangeArrowheads="1"/>
          </p:cNvSpPr>
          <p:nvPr/>
        </p:nvSpPr>
        <p:spPr bwMode="auto">
          <a:xfrm>
            <a:off x="7215190" y="838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Tự</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xưng</a:t>
            </a:r>
            <a:r>
              <a:rPr lang="en-US" sz="3200" b="1" dirty="0">
                <a:solidFill>
                  <a:srgbClr val="FF3300"/>
                </a:solidFill>
                <a:latin typeface="Times New Roman" panose="02020603050405020304" pitchFamily="18" charset="0"/>
                <a:cs typeface="Times New Roman" panose="02020603050405020304" pitchFamily="18" charset="0"/>
              </a:rPr>
              <a:t>            </a:t>
            </a:r>
          </a:p>
        </p:txBody>
      </p:sp>
      <p:sp>
        <p:nvSpPr>
          <p:cNvPr id="137239" name="Rectangle 23"/>
          <p:cNvSpPr>
            <a:spLocks noChangeArrowheads="1"/>
          </p:cNvSpPr>
          <p:nvPr/>
        </p:nvSpPr>
        <p:spPr bwMode="auto">
          <a:xfrm>
            <a:off x="7210427" y="18288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xưng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em</a:t>
            </a:r>
            <a:r>
              <a:rPr lang="en-US" sz="3200" dirty="0">
                <a:solidFill>
                  <a:srgbClr val="000000"/>
                </a:solidFill>
                <a:latin typeface="Times New Roman" panose="02020603050405020304" pitchFamily="18" charset="0"/>
                <a:cs typeface="Times New Roman" panose="02020603050405020304" pitchFamily="18" charset="0"/>
              </a:rPr>
              <a:t>, con</a:t>
            </a:r>
          </a:p>
        </p:txBody>
      </p:sp>
      <p:sp>
        <p:nvSpPr>
          <p:cNvPr id="137240" name="Rectangle 24"/>
          <p:cNvSpPr>
            <a:spLocks noChangeArrowheads="1"/>
          </p:cNvSpPr>
          <p:nvPr/>
        </p:nvSpPr>
        <p:spPr bwMode="auto">
          <a:xfrm>
            <a:off x="7229241" y="2819400"/>
            <a:ext cx="3381599"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xưng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con</a:t>
            </a:r>
          </a:p>
        </p:txBody>
      </p:sp>
      <p:sp>
        <p:nvSpPr>
          <p:cNvPr id="137241" name="Rectangle 25"/>
          <p:cNvSpPr>
            <a:spLocks noChangeArrowheads="1"/>
          </p:cNvSpPr>
          <p:nvPr/>
        </p:nvSpPr>
        <p:spPr bwMode="auto">
          <a:xfrm>
            <a:off x="7210427" y="3886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xưng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em</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37242" name="Rectangle 26"/>
          <p:cNvSpPr>
            <a:spLocks noChangeArrowheads="1"/>
          </p:cNvSpPr>
          <p:nvPr/>
        </p:nvSpPr>
        <p:spPr bwMode="auto">
          <a:xfrm>
            <a:off x="7210427" y="5791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xưng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tôi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tớ</a:t>
            </a:r>
            <a:r>
              <a:rPr lang="en-US" sz="3200" dirty="0">
                <a:solidFill>
                  <a:srgbClr val="000000"/>
                </a:solidFill>
                <a:latin typeface="Times New Roman" panose="02020603050405020304" pitchFamily="18" charset="0"/>
                <a:cs typeface="Times New Roman" panose="02020603050405020304" pitchFamily="18" charset="0"/>
              </a:rPr>
              <a:t>, </a:t>
            </a:r>
          </a:p>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mình</a:t>
            </a:r>
            <a:r>
              <a:rPr lang="en-US" sz="3200" dirty="0">
                <a:solidFill>
                  <a:srgbClr val="000000"/>
                </a:solidFill>
                <a:latin typeface="Times New Roman" panose="02020603050405020304" pitchFamily="18" charset="0"/>
                <a:cs typeface="Times New Roman" panose="02020603050405020304" pitchFamily="18" charset="0"/>
              </a:rPr>
              <a:t>, …</a:t>
            </a:r>
          </a:p>
        </p:txBody>
      </p:sp>
      <p:sp>
        <p:nvSpPr>
          <p:cNvPr id="137243" name="Rectangle 27"/>
          <p:cNvSpPr>
            <a:spLocks noChangeArrowheads="1"/>
          </p:cNvSpPr>
          <p:nvPr/>
        </p:nvSpPr>
        <p:spPr bwMode="auto">
          <a:xfrm>
            <a:off x="7210427" y="4953000"/>
            <a:ext cx="338137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xưng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anh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chị</a:t>
            </a:r>
            <a:r>
              <a:rPr lang="en-US" sz="3200" dirty="0">
                <a:solidFill>
                  <a:srgbClr val="000000"/>
                </a:solidFill>
                <a:latin typeface="Times New Roman" panose="02020603050405020304" pitchFamily="18" charset="0"/>
                <a:cs typeface="Times New Roman" panose="02020603050405020304" pitchFamily="18" charset="0"/>
              </a:rPr>
              <a:t>)</a:t>
            </a:r>
          </a:p>
        </p:txBody>
      </p:sp>
      <p:sp>
        <p:nvSpPr>
          <p:cNvPr id="137244" name="Rectangle 28"/>
          <p:cNvSpPr>
            <a:spLocks noChangeArrowheads="1"/>
          </p:cNvSpPr>
          <p:nvPr/>
        </p:nvSpPr>
        <p:spPr bwMode="auto">
          <a:xfrm>
            <a:off x="3886202" y="1828800"/>
            <a:ext cx="3239109"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thầy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cô</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37245" name="Rectangle 29"/>
          <p:cNvSpPr>
            <a:spLocks noChangeArrowheads="1"/>
          </p:cNvSpPr>
          <p:nvPr/>
        </p:nvSpPr>
        <p:spPr bwMode="auto">
          <a:xfrm>
            <a:off x="3898902" y="2811463"/>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bố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ba</a:t>
            </a:r>
            <a:r>
              <a:rPr lang="en-US" sz="3200" dirty="0">
                <a:solidFill>
                  <a:srgbClr val="000000"/>
                </a:solidFill>
                <a:latin typeface="Times New Roman" panose="02020603050405020304" pitchFamily="18" charset="0"/>
                <a:cs typeface="Times New Roman" panose="02020603050405020304" pitchFamily="18" charset="0"/>
              </a:rPr>
              <a:t>, cha, </a:t>
            </a:r>
            <a:r>
              <a:rPr lang="en-US" sz="3200" dirty="0" err="1">
                <a:solidFill>
                  <a:srgbClr val="000000"/>
                </a:solidFill>
                <a:latin typeface="Times New Roman" panose="02020603050405020304" pitchFamily="18" charset="0"/>
                <a:cs typeface="Times New Roman" panose="02020603050405020304" pitchFamily="18" charset="0"/>
              </a:rPr>
              <a:t>tía</a:t>
            </a:r>
            <a:r>
              <a:rPr lang="en-US" sz="3200" dirty="0">
                <a:solidFill>
                  <a:srgbClr val="000000"/>
                </a:solidFill>
                <a:latin typeface="Times New Roman" panose="02020603050405020304" pitchFamily="18" charset="0"/>
                <a:cs typeface="Times New Roman" panose="02020603050405020304" pitchFamily="18" charset="0"/>
              </a:rPr>
              <a:t>,...</a:t>
            </a:r>
          </a:p>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mẹ</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bầm</a:t>
            </a:r>
            <a:r>
              <a:rPr lang="en-US" sz="3200" dirty="0">
                <a:solidFill>
                  <a:srgbClr val="000000"/>
                </a:solidFill>
                <a:latin typeface="Times New Roman" panose="02020603050405020304" pitchFamily="18" charset="0"/>
                <a:cs typeface="Times New Roman" panose="02020603050405020304" pitchFamily="18" charset="0"/>
              </a:rPr>
              <a:t>, …</a:t>
            </a:r>
          </a:p>
        </p:txBody>
      </p:sp>
      <p:sp>
        <p:nvSpPr>
          <p:cNvPr id="137246" name="Rectangle 30"/>
          <p:cNvSpPr>
            <a:spLocks noChangeArrowheads="1"/>
          </p:cNvSpPr>
          <p:nvPr/>
        </p:nvSpPr>
        <p:spPr bwMode="auto">
          <a:xfrm>
            <a:off x="3898902" y="3886200"/>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anh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chị</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37247" name="Rectangle 31"/>
          <p:cNvSpPr>
            <a:spLocks noChangeArrowheads="1"/>
          </p:cNvSpPr>
          <p:nvPr/>
        </p:nvSpPr>
        <p:spPr bwMode="auto">
          <a:xfrm>
            <a:off x="3873501" y="5791201"/>
            <a:ext cx="3228975" cy="9196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endParaRPr lang="en-US" sz="500" dirty="0">
              <a:solidFill>
                <a:srgbClr val="000000"/>
              </a:solidFill>
              <a:latin typeface="Times New Roman" panose="02020603050405020304" pitchFamily="18" charset="0"/>
              <a:cs typeface="Times New Roman" panose="02020603050405020304" pitchFamily="18" charset="0"/>
            </a:endParaRPr>
          </a:p>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bạn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đằng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ấy</a:t>
            </a:r>
            <a:r>
              <a:rPr lang="en-US" sz="3200" dirty="0">
                <a:solidFill>
                  <a:srgbClr val="000000"/>
                </a:solidFill>
                <a:latin typeface="Times New Roman" panose="02020603050405020304" pitchFamily="18" charset="0"/>
                <a:cs typeface="Times New Roman" panose="02020603050405020304" pitchFamily="18" charset="0"/>
              </a:rPr>
              <a:t>,</a:t>
            </a:r>
          </a:p>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cậu</a:t>
            </a:r>
            <a:r>
              <a:rPr lang="en-US" sz="3200" dirty="0">
                <a:solidFill>
                  <a:srgbClr val="000000"/>
                </a:solidFill>
                <a:latin typeface="Times New Roman" panose="02020603050405020304" pitchFamily="18" charset="0"/>
                <a:cs typeface="Times New Roman" panose="02020603050405020304" pitchFamily="18" charset="0"/>
              </a:rPr>
              <a:t> …</a:t>
            </a:r>
          </a:p>
        </p:txBody>
      </p:sp>
      <p:sp>
        <p:nvSpPr>
          <p:cNvPr id="137248" name="Rectangle 32"/>
          <p:cNvSpPr>
            <a:spLocks noChangeArrowheads="1"/>
          </p:cNvSpPr>
          <p:nvPr/>
        </p:nvSpPr>
        <p:spPr bwMode="auto">
          <a:xfrm>
            <a:off x="3898902" y="4953000"/>
            <a:ext cx="321627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dirty="0" err="1">
                <a:solidFill>
                  <a:srgbClr val="000000"/>
                </a:solidFill>
                <a:latin typeface="Times New Roman" panose="02020603050405020304" pitchFamily="18" charset="0"/>
                <a:cs typeface="Times New Roman" panose="02020603050405020304" pitchFamily="18" charset="0"/>
              </a:rPr>
              <a:t>em</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5569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7224"/>
                                        </p:tgtEl>
                                        <p:attrNameLst>
                                          <p:attrName>style.visibility</p:attrName>
                                        </p:attrNameLst>
                                      </p:cBhvr>
                                      <p:to>
                                        <p:strVal val="visible"/>
                                      </p:to>
                                    </p:set>
                                    <p:animEffect transition="in" filter="blinds(horizontal)">
                                      <p:cBhvr>
                                        <p:cTn id="15" dur="500"/>
                                        <p:tgtEl>
                                          <p:spTgt spid="13722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7229"/>
                                        </p:tgtEl>
                                        <p:attrNameLst>
                                          <p:attrName>style.visibility</p:attrName>
                                        </p:attrNameLst>
                                      </p:cBhvr>
                                      <p:to>
                                        <p:strVal val="visible"/>
                                      </p:to>
                                    </p:set>
                                    <p:animEffect transition="in" filter="blinds(horizontal)">
                                      <p:cBhvr>
                                        <p:cTn id="19" dur="500"/>
                                        <p:tgtEl>
                                          <p:spTgt spid="13722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blinds(horizontal)">
                                      <p:cBhvr>
                                        <p:cTn id="23" dur="500"/>
                                        <p:tgtEl>
                                          <p:spTgt spid="137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7244"/>
                                        </p:tgtEl>
                                        <p:attrNameLst>
                                          <p:attrName>style.visibility</p:attrName>
                                        </p:attrNameLst>
                                      </p:cBhvr>
                                      <p:to>
                                        <p:strVal val="visible"/>
                                      </p:to>
                                    </p:set>
                                    <p:animEffect transition="in" filter="box(in)">
                                      <p:cBhvr>
                                        <p:cTn id="28" dur="500"/>
                                        <p:tgtEl>
                                          <p:spTgt spid="1372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7239"/>
                                        </p:tgtEl>
                                        <p:attrNameLst>
                                          <p:attrName>style.visibility</p:attrName>
                                        </p:attrNameLst>
                                      </p:cBhvr>
                                      <p:to>
                                        <p:strVal val="visible"/>
                                      </p:to>
                                    </p:set>
                                    <p:animEffect transition="in" filter="box(in)">
                                      <p:cBhvr>
                                        <p:cTn id="33" dur="500"/>
                                        <p:tgtEl>
                                          <p:spTgt spid="1372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7245"/>
                                        </p:tgtEl>
                                        <p:attrNameLst>
                                          <p:attrName>style.visibility</p:attrName>
                                        </p:attrNameLst>
                                      </p:cBhvr>
                                      <p:to>
                                        <p:strVal val="visible"/>
                                      </p:to>
                                    </p:set>
                                    <p:animEffect transition="in" filter="box(in)">
                                      <p:cBhvr>
                                        <p:cTn id="38" dur="500"/>
                                        <p:tgtEl>
                                          <p:spTgt spid="1372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7240"/>
                                        </p:tgtEl>
                                        <p:attrNameLst>
                                          <p:attrName>style.visibility</p:attrName>
                                        </p:attrNameLst>
                                      </p:cBhvr>
                                      <p:to>
                                        <p:strVal val="visible"/>
                                      </p:to>
                                    </p:set>
                                    <p:animEffect transition="in" filter="box(in)">
                                      <p:cBhvr>
                                        <p:cTn id="43" dur="500"/>
                                        <p:tgtEl>
                                          <p:spTgt spid="1372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7246"/>
                                        </p:tgtEl>
                                        <p:attrNameLst>
                                          <p:attrName>style.visibility</p:attrName>
                                        </p:attrNameLst>
                                      </p:cBhvr>
                                      <p:to>
                                        <p:strVal val="visible"/>
                                      </p:to>
                                    </p:set>
                                    <p:animEffect transition="in" filter="box(in)">
                                      <p:cBhvr>
                                        <p:cTn id="48" dur="500"/>
                                        <p:tgtEl>
                                          <p:spTgt spid="1372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37241"/>
                                        </p:tgtEl>
                                        <p:attrNameLst>
                                          <p:attrName>style.visibility</p:attrName>
                                        </p:attrNameLst>
                                      </p:cBhvr>
                                      <p:to>
                                        <p:strVal val="visible"/>
                                      </p:to>
                                    </p:set>
                                    <p:animEffect transition="in" filter="box(in)">
                                      <p:cBhvr>
                                        <p:cTn id="53" dur="500"/>
                                        <p:tgtEl>
                                          <p:spTgt spid="1372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7248"/>
                                        </p:tgtEl>
                                        <p:attrNameLst>
                                          <p:attrName>style.visibility</p:attrName>
                                        </p:attrNameLst>
                                      </p:cBhvr>
                                      <p:to>
                                        <p:strVal val="visible"/>
                                      </p:to>
                                    </p:set>
                                    <p:animEffect transition="in" filter="box(in)">
                                      <p:cBhvr>
                                        <p:cTn id="58" dur="500"/>
                                        <p:tgtEl>
                                          <p:spTgt spid="1372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7243"/>
                                        </p:tgtEl>
                                        <p:attrNameLst>
                                          <p:attrName>style.visibility</p:attrName>
                                        </p:attrNameLst>
                                      </p:cBhvr>
                                      <p:to>
                                        <p:strVal val="visible"/>
                                      </p:to>
                                    </p:set>
                                    <p:animEffect transition="in" filter="box(in)">
                                      <p:cBhvr>
                                        <p:cTn id="63" dur="500"/>
                                        <p:tgtEl>
                                          <p:spTgt spid="1372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7247"/>
                                        </p:tgtEl>
                                        <p:attrNameLst>
                                          <p:attrName>style.visibility</p:attrName>
                                        </p:attrNameLst>
                                      </p:cBhvr>
                                      <p:to>
                                        <p:strVal val="visible"/>
                                      </p:to>
                                    </p:set>
                                    <p:animEffect transition="in" filter="box(in)">
                                      <p:cBhvr>
                                        <p:cTn id="68" dur="500"/>
                                        <p:tgtEl>
                                          <p:spTgt spid="1372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7242"/>
                                        </p:tgtEl>
                                        <p:attrNameLst>
                                          <p:attrName>style.visibility</p:attrName>
                                        </p:attrNameLst>
                                      </p:cBhvr>
                                      <p:to>
                                        <p:strVal val="visible"/>
                                      </p:to>
                                    </p:set>
                                    <p:animEffect transition="in" filter="box(in)">
                                      <p:cBhvr>
                                        <p:cTn id="73"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3" grpId="0" animBg="1"/>
      <p:bldP spid="137224" grpId="0" animBg="1"/>
      <p:bldP spid="137225" grpId="0" animBg="1"/>
      <p:bldP spid="137229"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879604" y="543644"/>
            <a:ext cx="9321796" cy="6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4036"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Lưu</a:t>
            </a:r>
            <a:r>
              <a:rPr lang="en-US" sz="3600" b="1" dirty="0">
                <a:solidFill>
                  <a:srgbClr val="FF0000"/>
                </a:solidFill>
                <a:latin typeface="Times New Roman" pitchFamily="18" charset="0"/>
                <a:cs typeface="Times New Roman" pitchFamily="18" charset="0"/>
              </a:rPr>
              <a:t> ý </a:t>
            </a:r>
            <a:r>
              <a:rPr lang="en-US" sz="3600"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xưng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a:t>
            </a:r>
            <a:r>
              <a:rPr lang="en-US" sz="3600"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ở 3 </a:t>
            </a:r>
            <a:r>
              <a:rPr lang="en-US" sz="3600" b="1" dirty="0" err="1">
                <a:solidFill>
                  <a:srgbClr val="0000CC"/>
                </a:solidFill>
                <a:latin typeface="Times New Roman" pitchFamily="18" charset="0"/>
                <a:cs typeface="Times New Roman" pitchFamily="18" charset="0"/>
              </a:rPr>
              <a:t>ngôi</a:t>
            </a:r>
            <a:r>
              <a:rPr lang="en-US" sz="3600" b="1" dirty="0">
                <a:solidFill>
                  <a:srgbClr val="0000CC"/>
                </a:solidFill>
                <a:latin typeface="Times New Roman" pitchFamily="18" charset="0"/>
                <a:cs typeface="Times New Roman" pitchFamily="18" charset="0"/>
              </a:rPr>
              <a:t>:</a:t>
            </a:r>
          </a:p>
        </p:txBody>
      </p:sp>
      <p:grpSp>
        <p:nvGrpSpPr>
          <p:cNvPr id="3" name="Group 8"/>
          <p:cNvGrpSpPr>
            <a:grpSpLocks/>
          </p:cNvGrpSpPr>
          <p:nvPr/>
        </p:nvGrpSpPr>
        <p:grpSpPr bwMode="auto">
          <a:xfrm>
            <a:off x="685800" y="1327153"/>
            <a:ext cx="10515601" cy="873126"/>
            <a:chOff x="-795339" y="1916790"/>
            <a:chExt cx="9767889" cy="1304350"/>
          </a:xfrm>
        </p:grpSpPr>
        <p:sp>
          <p:nvSpPr>
            <p:cNvPr id="10" name="Rectangle: Rounded Corners 4"/>
            <p:cNvSpPr/>
            <p:nvPr/>
          </p:nvSpPr>
          <p:spPr>
            <a:xfrm>
              <a:off x="-795339" y="1916790"/>
              <a:ext cx="5680588" cy="12948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nhất</a:t>
              </a:r>
              <a:r>
                <a:rPr lang="en-US"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342241" y="1926278"/>
              <a:ext cx="4630309" cy="12948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036" eaLnBrk="0" fontAlgn="base" hangingPunct="0">
                <a:spcBef>
                  <a:spcPct val="0"/>
                </a:spcBef>
                <a:spcAft>
                  <a:spcPct val="0"/>
                </a:spcAft>
                <a:defRPr/>
              </a:pPr>
              <a:r>
                <a:rPr lang="en-US" sz="2800" b="1" dirty="0" err="1">
                  <a:solidFill>
                    <a:srgbClr val="0000FF"/>
                  </a:solidFill>
                  <a:latin typeface="Times New Roman" panose="02020603050405020304" pitchFamily="18" charset="0"/>
                  <a:cs typeface="Times New Roman" panose="02020603050405020304" pitchFamily="18" charset="0"/>
                </a:rPr>
                <a:t>tôi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tôi</a:t>
              </a:r>
              <a:r>
                <a:rPr lang="en-US" sz="2800" b="1" dirty="0">
                  <a:solidFill>
                    <a:srgbClr val="0000FF"/>
                  </a:solidFill>
                  <a:latin typeface="Times New Roman" panose="02020603050405020304" pitchFamily="18" charset="0"/>
                  <a:cs typeface="Times New Roman" panose="02020603050405020304" pitchFamily="18" charset="0"/>
                </a:rPr>
                <a:t>, ta, </a:t>
              </a:r>
              <a:r>
                <a:rPr lang="en-US" sz="2800" b="1" dirty="0" err="1">
                  <a:solidFill>
                    <a:srgbClr val="0000FF"/>
                  </a:solidFill>
                  <a:latin typeface="Times New Roman" panose="02020603050405020304" pitchFamily="18" charset="0"/>
                  <a:cs typeface="Times New Roman" panose="02020603050405020304" pitchFamily="18" charset="0"/>
                </a:rPr>
                <a:t>tớ</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11"/>
          <p:cNvGrpSpPr>
            <a:grpSpLocks/>
          </p:cNvGrpSpPr>
          <p:nvPr/>
        </p:nvGrpSpPr>
        <p:grpSpPr bwMode="auto">
          <a:xfrm>
            <a:off x="685800" y="2349500"/>
            <a:ext cx="10515598" cy="863600"/>
            <a:chOff x="133350" y="3308320"/>
            <a:chExt cx="9506551" cy="1295400"/>
          </a:xfrm>
        </p:grpSpPr>
        <p:sp>
          <p:nvSpPr>
            <p:cNvPr id="13" name="Rectangle: Rounded Corners 7"/>
            <p:cNvSpPr/>
            <p:nvPr/>
          </p:nvSpPr>
          <p:spPr>
            <a:xfrm>
              <a:off x="133350" y="3308320"/>
              <a:ext cx="5182392"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thứ</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hai</a:t>
              </a:r>
              <a:r>
                <a:rPr lang="en-US"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5142085" y="3308320"/>
              <a:ext cx="4497816"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036" eaLnBrk="0" fontAlgn="base" hangingPunct="0">
                <a:spcBef>
                  <a:spcPct val="0"/>
                </a:spcBef>
                <a:spcAft>
                  <a:spcPct val="0"/>
                </a:spcAft>
                <a:defRPr/>
              </a:pPr>
              <a:r>
                <a:rPr lang="en-US" sz="2800" b="1" dirty="0" err="1">
                  <a:solidFill>
                    <a:srgbClr val="0000FF"/>
                  </a:solidFill>
                  <a:latin typeface="Times New Roman" panose="02020603050405020304" pitchFamily="18" charset="0"/>
                  <a:cs typeface="Times New Roman" panose="02020603050405020304" pitchFamily="18" charset="0"/>
                </a:rPr>
                <a:t>cậu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mày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mày</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14"/>
          <p:cNvGrpSpPr>
            <a:grpSpLocks/>
          </p:cNvGrpSpPr>
          <p:nvPr/>
        </p:nvGrpSpPr>
        <p:grpSpPr bwMode="auto">
          <a:xfrm>
            <a:off x="838200" y="3467100"/>
            <a:ext cx="10363199" cy="884238"/>
            <a:chOff x="-583936" y="4706735"/>
            <a:chExt cx="9575537" cy="1295400"/>
          </a:xfrm>
        </p:grpSpPr>
        <p:sp>
          <p:nvSpPr>
            <p:cNvPr id="16" name="Rectangle: Rounded Corners 8"/>
            <p:cNvSpPr/>
            <p:nvPr/>
          </p:nvSpPr>
          <p:spPr>
            <a:xfrm>
              <a:off x="-583936" y="4706735"/>
              <a:ext cx="5501342"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nhắc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tới</a:t>
              </a:r>
              <a:r>
                <a:rPr lang="en-US" sz="2800" b="1" dirty="0">
                  <a:solidFill>
                    <a:schemeClr val="tx1"/>
                  </a:solidFill>
                  <a:latin typeface="Times New Roman" panose="02020603050405020304" pitchFamily="18" charset="0"/>
                  <a:cs typeface="Times New Roman" panose="02020603050405020304" pitchFamily="18" charset="0"/>
                </a:rPr>
                <a:t> </a:t>
              </a:r>
            </a:p>
            <a:p>
              <a:pPr algn="ctr" defTabSz="914036" eaLnBrk="0" fontAlgn="base" hangingPunct="0">
                <a:spcBef>
                  <a:spcPct val="0"/>
                </a:spcBef>
                <a:spcAft>
                  <a:spcPct val="0"/>
                </a:spcAft>
                <a:defRPr/>
              </a:pP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ngôi</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ba</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394522" y="4706735"/>
              <a:ext cx="4597079"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036" eaLnBrk="0" fontAlgn="base" hangingPunct="0">
                <a:spcBef>
                  <a:spcPct val="0"/>
                </a:spcBef>
                <a:spcAft>
                  <a:spcPct val="0"/>
                </a:spcAft>
                <a:defRPr/>
              </a:pPr>
              <a:r>
                <a:rPr lang="en-US" sz="2800" b="1" dirty="0" err="1">
                  <a:solidFill>
                    <a:srgbClr val="0000FF"/>
                  </a:solidFill>
                  <a:latin typeface="Times New Roman" panose="02020603050405020304" pitchFamily="18" charset="0"/>
                  <a:cs typeface="Times New Roman" panose="02020603050405020304" pitchFamily="18" charset="0"/>
                </a:rPr>
                <a:t>nó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chúng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hắn</a:t>
              </a:r>
              <a:r>
                <a:rPr lang="en-US" sz="2800" b="1" dirty="0">
                  <a:solidFill>
                    <a:srgbClr val="0000FF"/>
                  </a:solidFill>
                  <a:latin typeface="Times New Roman" panose="02020603050405020304" pitchFamily="18" charset="0"/>
                  <a:cs typeface="Times New Roman" panose="02020603050405020304" pitchFamily="18" charset="0"/>
                </a:rPr>
                <a:t>, …</a:t>
              </a:r>
              <a:endPar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63413526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1747</Words>
  <Application>Microsoft Office PowerPoint</Application>
  <PresentationFormat>Widescreen</PresentationFormat>
  <Paragraphs>203</Paragraphs>
  <Slides>22</Slides>
  <Notes>2</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.VnArial</vt:lpstr>
      <vt:lpstr>.VnTime</vt:lpstr>
      <vt:lpstr>Arial</vt:lpstr>
      <vt:lpstr>Batang</vt:lpstr>
      <vt:lpstr>Calibri</vt:lpstr>
      <vt:lpstr>Calibri Light</vt:lpstr>
      <vt:lpstr>Impact</vt:lpstr>
      <vt:lpstr>Tahoma</vt:lpstr>
      <vt:lpstr>Times New Roman</vt:lpstr>
      <vt:lpstr>Wingdings</vt:lpstr>
      <vt:lpstr>1_Default Design</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170</cp:revision>
  <cp:lastPrinted>2021-04-23T05:03:08Z</cp:lastPrinted>
  <dcterms:created xsi:type="dcterms:W3CDTF">2019-10-29T03:07:07Z</dcterms:created>
  <dcterms:modified xsi:type="dcterms:W3CDTF">2022-11-05T06:56:27Z</dcterms:modified>
</cp:coreProperties>
</file>