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8" r:id="rId2"/>
    <p:sldId id="323" r:id="rId3"/>
    <p:sldId id="324" r:id="rId4"/>
    <p:sldId id="326" r:id="rId5"/>
    <p:sldId id="333" r:id="rId6"/>
    <p:sldId id="328" r:id="rId7"/>
    <p:sldId id="327" r:id="rId8"/>
    <p:sldId id="330" r:id="rId9"/>
    <p:sldId id="334" r:id="rId10"/>
    <p:sldId id="346" r:id="rId11"/>
    <p:sldId id="347" r:id="rId12"/>
    <p:sldId id="373" r:id="rId13"/>
    <p:sldId id="357" r:id="rId14"/>
    <p:sldId id="371" r:id="rId15"/>
    <p:sldId id="375" r:id="rId16"/>
    <p:sldId id="348" r:id="rId17"/>
    <p:sldId id="376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FEF4EC"/>
    <a:srgbClr val="88DFE8"/>
    <a:srgbClr val="FFCC2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10" autoAdjust="0"/>
    <p:restoredTop sz="94660"/>
  </p:normalViewPr>
  <p:slideViewPr>
    <p:cSldViewPr>
      <p:cViewPr varScale="1">
        <p:scale>
          <a:sx n="55" d="100"/>
          <a:sy n="55" d="100"/>
        </p:scale>
        <p:origin x="198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2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4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54837" y="791156"/>
            <a:ext cx="15166964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54837" y="2048844"/>
            <a:ext cx="15166964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2760" lvl="0" indent="-60957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625519" lvl="1" indent="-564417">
              <a:spcBef>
                <a:spcPts val="2844"/>
              </a:spcBef>
              <a:spcAft>
                <a:spcPts val="0"/>
              </a:spcAft>
              <a:buSzPts val="1400"/>
              <a:buChar char="○"/>
              <a:defRPr/>
            </a:lvl2pPr>
            <a:lvl3pPr marL="2438278" lvl="2" indent="-564417">
              <a:spcBef>
                <a:spcPts val="2844"/>
              </a:spcBef>
              <a:spcAft>
                <a:spcPts val="0"/>
              </a:spcAft>
              <a:buSzPts val="1400"/>
              <a:buChar char="■"/>
              <a:defRPr/>
            </a:lvl3pPr>
            <a:lvl4pPr marL="3251037" lvl="3" indent="-564417">
              <a:spcBef>
                <a:spcPts val="2844"/>
              </a:spcBef>
              <a:spcAft>
                <a:spcPts val="0"/>
              </a:spcAft>
              <a:buSzPts val="1400"/>
              <a:buChar char="●"/>
              <a:defRPr/>
            </a:lvl4pPr>
            <a:lvl5pPr marL="4063797" lvl="4" indent="-564417">
              <a:spcBef>
                <a:spcPts val="2844"/>
              </a:spcBef>
              <a:spcAft>
                <a:spcPts val="0"/>
              </a:spcAft>
              <a:buSzPts val="1400"/>
              <a:buChar char="○"/>
              <a:defRPr/>
            </a:lvl5pPr>
            <a:lvl6pPr marL="4876557" lvl="5" indent="-564417">
              <a:spcBef>
                <a:spcPts val="2844"/>
              </a:spcBef>
              <a:spcAft>
                <a:spcPts val="0"/>
              </a:spcAft>
              <a:buSzPts val="1400"/>
              <a:buChar char="■"/>
              <a:defRPr/>
            </a:lvl6pPr>
            <a:lvl7pPr marL="5689315" lvl="6" indent="-564417">
              <a:spcBef>
                <a:spcPts val="2844"/>
              </a:spcBef>
              <a:spcAft>
                <a:spcPts val="0"/>
              </a:spcAft>
              <a:buSzPts val="1400"/>
              <a:buChar char="●"/>
              <a:defRPr/>
            </a:lvl7pPr>
            <a:lvl8pPr marL="6502075" lvl="7" indent="-564417">
              <a:spcBef>
                <a:spcPts val="2844"/>
              </a:spcBef>
              <a:spcAft>
                <a:spcPts val="0"/>
              </a:spcAft>
              <a:buSzPts val="1400"/>
              <a:buChar char="○"/>
              <a:defRPr/>
            </a:lvl8pPr>
            <a:lvl9pPr marL="7314834" lvl="8" indent="-564417">
              <a:spcBef>
                <a:spcPts val="2844"/>
              </a:spcBef>
              <a:spcAft>
                <a:spcPts val="28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5081270" y="8290164"/>
            <a:ext cx="97670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3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8037778"/>
            <a:ext cx="16276638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813832" y="7291572"/>
            <a:ext cx="14648974" cy="92373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812760" lvl="0" indent="-406379" algn="ctr">
              <a:spcBef>
                <a:spcPts val="640"/>
              </a:spcBef>
              <a:spcAft>
                <a:spcPts val="0"/>
              </a:spcAft>
              <a:buSzPts val="1800"/>
              <a:buNone/>
              <a:defRPr sz="32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80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BOTAN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4"/>
            <a:ext cx="16444119" cy="91440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2855119" y="1117600"/>
            <a:ext cx="10464800" cy="162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267" b="1" kern="10" spc="-427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TẬP THỂ LỚP 1D</a:t>
            </a:r>
          </a:p>
          <a:p>
            <a:pPr algn="ctr"/>
            <a:r>
              <a:rPr lang="en-US" sz="4267" b="1" kern="10" spc="-427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KÍNH CHÀO QUÝ THẦY CÔ VỀ DỰ GIỜ THĂM LỚP</a:t>
            </a: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4480719" y="3352800"/>
            <a:ext cx="7518400" cy="9334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733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733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733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733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733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3733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3667919" y="5080000"/>
            <a:ext cx="8764404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733" b="1" kern="10" dirty="0" smtClean="0">
                <a:ln w="9525">
                  <a:solidFill>
                    <a:srgbClr val="6C2826"/>
                  </a:solidFill>
                  <a:round/>
                  <a:headEnd/>
                  <a:tailEnd/>
                </a:ln>
                <a:solidFill>
                  <a:srgbClr val="6C2826"/>
                </a:solidFill>
                <a:latin typeface="Times New Roman"/>
                <a:cs typeface="Times New Roman"/>
              </a:rPr>
              <a:t>ÔN LUYỆN CUỐI TUẦN 14</a:t>
            </a:r>
            <a:endParaRPr lang="en-US" sz="3733" b="1" kern="10" dirty="0">
              <a:ln w="9525">
                <a:solidFill>
                  <a:srgbClr val="6C2826"/>
                </a:solidFill>
                <a:round/>
                <a:headEnd/>
                <a:tailEnd/>
              </a:ln>
              <a:solidFill>
                <a:srgbClr val="6C2826"/>
              </a:solidFill>
              <a:latin typeface="Times New Roman"/>
              <a:cs typeface="Times New Roman"/>
            </a:endParaRP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3972719" y="6807200"/>
            <a:ext cx="7213600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733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GV thực hiện: Phạm Thị Hiền</a:t>
            </a:r>
          </a:p>
        </p:txBody>
      </p:sp>
    </p:spTree>
    <p:extLst>
      <p:ext uri="{BB962C8B-B14F-4D97-AF65-F5344CB8AC3E}">
        <p14:creationId xmlns:p14="http://schemas.microsoft.com/office/powerpoint/2010/main" val="663069307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55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1668" y="1752600"/>
            <a:ext cx="696625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OÂân</a:t>
            </a:r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luyeän</a:t>
            </a:r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cuoái</a:t>
            </a:r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tuaàn</a:t>
            </a:r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5333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319" y="1803737"/>
            <a:ext cx="442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HP001 4 hàng" panose="020B0603050302020204" pitchFamily="34" charset="0"/>
              </a:rPr>
              <a:t>Tiếng</a:t>
            </a:r>
            <a:r>
              <a:rPr lang="en-US" sz="6000" b="1" u="sng" dirty="0">
                <a:latin typeface="HP001 4 hàng" panose="020B0603050302020204" pitchFamily="34" charset="0"/>
              </a:rPr>
              <a:t> </a:t>
            </a:r>
            <a:r>
              <a:rPr lang="en-US" sz="6000" b="1" u="sng" dirty="0" err="1">
                <a:latin typeface="HP001 4 hàng" panose="020B0603050302020204" pitchFamily="34" charset="0"/>
              </a:rPr>
              <a:t>Việt</a:t>
            </a:r>
            <a:r>
              <a:rPr lang="en-US" sz="6000" b="1" dirty="0">
                <a:latin typeface="HP001 4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595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9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304801"/>
            <a:ext cx="1016000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416985"/>
            <a:ext cx="1016000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1"/>
            <a:ext cx="1016000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7919" y="129540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ong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oâng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ung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öng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066799" y="3200400"/>
            <a:ext cx="11795919" cy="116680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6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320" y="3224205"/>
            <a:ext cx="782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ieâc</a:t>
            </a:r>
            <a:r>
              <a:rPr lang="en-US" sz="7200" b="1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ieân</a:t>
            </a:r>
            <a:r>
              <a:rPr lang="en-US" sz="7200" b="1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ieâp</a:t>
            </a:r>
            <a:r>
              <a:rPr lang="en-US" sz="7200" b="1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66799" y="5157795"/>
            <a:ext cx="11795919" cy="116680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6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18519" y="5048071"/>
            <a:ext cx="957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ieâng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ieâm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yeân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     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2720" y="6724471"/>
            <a:ext cx="782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ieât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ieâu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     </a:t>
            </a:r>
            <a:endParaRPr lang="en-US" sz="72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101969" y="6834195"/>
            <a:ext cx="11760749" cy="116680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6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49569" y="1524000"/>
            <a:ext cx="11760749" cy="116680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6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262" y="152400"/>
            <a:ext cx="394145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OÂân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vaàn</a:t>
            </a:r>
            <a:endParaRPr lang="en-US" sz="72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4" grpId="0"/>
      <p:bldP spid="17" grpId="0" animBg="1"/>
      <p:bldP spid="18" grpId="0"/>
      <p:bldP spid="19" grpId="0"/>
      <p:bldP spid="20" grpId="0" animBg="1"/>
      <p:bldP spid="2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1333499"/>
            <a:ext cx="3818734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-18653"/>
            <a:ext cx="256204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6032719"/>
            <a:ext cx="274570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133" y="3040797"/>
            <a:ext cx="3061950" cy="30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9" y="304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5384801"/>
            <a:ext cx="2923505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3257947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8" y="32579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19" y="6286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465" y="316651"/>
            <a:ext cx="2954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919" y="6105200"/>
            <a:ext cx="2801968" cy="2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023519" y="2209800"/>
            <a:ext cx="370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oøng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soâng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719" y="8077200"/>
            <a:ext cx="342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c</a:t>
            </a:r>
            <a:r>
              <a:rPr lang="en-US" sz="5400" b="1" dirty="0" err="1" smtClean="0">
                <a:latin typeface="VNI-Avo" pitchFamily="2" charset="0"/>
              </a:rPr>
              <a:t>uû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rieàng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8319" y="8001000"/>
            <a:ext cx="347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d</a:t>
            </a:r>
            <a:r>
              <a:rPr lang="en-US" sz="5400" b="1" dirty="0" err="1" smtClean="0">
                <a:latin typeface="VNI-Avo" pitchFamily="2" charset="0"/>
              </a:rPr>
              <a:t>öøa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xieâm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87997" y="8068270"/>
            <a:ext cx="346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c</a:t>
            </a:r>
            <a:r>
              <a:rPr lang="en-US" sz="5400" b="1" dirty="0" err="1" smtClean="0">
                <a:latin typeface="VNI-Avo" pitchFamily="2" charset="0"/>
              </a:rPr>
              <a:t>him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yeán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359399" y="7924800"/>
            <a:ext cx="301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t</a:t>
            </a:r>
            <a:r>
              <a:rPr lang="en-US" sz="5400" b="1" dirty="0" err="1" smtClean="0">
                <a:latin typeface="VNI-Avo" pitchFamily="2" charset="0"/>
              </a:rPr>
              <a:t>hôøi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tieát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95441" y="5248870"/>
            <a:ext cx="310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5400" b="1" dirty="0" err="1" smtClean="0">
                <a:solidFill>
                  <a:srgbClr val="002060"/>
                </a:solidFill>
                <a:latin typeface="VNI-Avo" pitchFamily="2" charset="0"/>
              </a:rPr>
              <a:t>ieäp</a:t>
            </a:r>
            <a:r>
              <a:rPr lang="en-US" sz="5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VNI-Avo" pitchFamily="2" charset="0"/>
              </a:rPr>
              <a:t>só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7479" y="5181600"/>
            <a:ext cx="269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v</a:t>
            </a:r>
            <a:r>
              <a:rPr lang="en-US" sz="5400" b="1" dirty="0" err="1" smtClean="0">
                <a:solidFill>
                  <a:srgbClr val="002060"/>
                </a:solidFill>
                <a:latin typeface="VNI-Avo" pitchFamily="2" charset="0"/>
              </a:rPr>
              <a:t>ieân</a:t>
            </a:r>
            <a:r>
              <a:rPr lang="en-US" sz="5400" b="1" dirty="0" smtClean="0">
                <a:solidFill>
                  <a:srgbClr val="002060"/>
                </a:solidFill>
                <a:latin typeface="VNI-Avo" pitchFamily="2" charset="0"/>
              </a:rPr>
              <a:t> bi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1572" y="5029200"/>
            <a:ext cx="353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x</a:t>
            </a:r>
            <a:r>
              <a:rPr lang="en-US" sz="5400" b="1" dirty="0" err="1" smtClean="0">
                <a:latin typeface="VNI-Avo" pitchFamily="2" charset="0"/>
              </a:rPr>
              <a:t>em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xieác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95971" y="2353270"/>
            <a:ext cx="303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VNI-Avo" pitchFamily="2" charset="0"/>
              </a:rPr>
              <a:t>röøng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nuùi</a:t>
            </a:r>
            <a:r>
              <a:rPr lang="en-US" sz="5400" b="1" dirty="0" smtClean="0">
                <a:latin typeface="VNI-Avo" pitchFamily="2" charset="0"/>
              </a:rPr>
              <a:t> 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39763" y="2286000"/>
            <a:ext cx="297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aây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sung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itle 35"/>
          <p:cNvSpPr txBox="1">
            <a:spLocks noGrp="1"/>
          </p:cNvSpPr>
          <p:nvPr>
            <p:ph type="title"/>
          </p:nvPr>
        </p:nvSpPr>
        <p:spPr>
          <a:xfrm>
            <a:off x="-15081" y="87240"/>
            <a:ext cx="4854713" cy="125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Luyeän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ñoïc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töø</a:t>
            </a:r>
            <a:r>
              <a:rPr lang="en-US" sz="4800" b="1" dirty="0" smtClean="0">
                <a:latin typeface="VNI-Avo" pitchFamily="2" charset="0"/>
              </a:rPr>
              <a:t>:</a:t>
            </a:r>
            <a:endParaRPr lang="en-US" sz="4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01262" y="152400"/>
            <a:ext cx="569405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Luyeän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ñoïc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töø</a:t>
            </a:r>
            <a:r>
              <a:rPr lang="en-US" sz="6000" b="1" dirty="0" smtClean="0">
                <a:latin typeface="VNI-Avo" pitchFamily="2" charset="0"/>
              </a:rPr>
              <a:t>: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519" y="1447800"/>
            <a:ext cx="143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doøng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soâng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caây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sung,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röøng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nuùi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919" y="3048000"/>
            <a:ext cx="143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xem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x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ieác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vieân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bi,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hieäp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só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319" y="4895671"/>
            <a:ext cx="143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cuû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rieàng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döøa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xieâm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chim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yeán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1719" y="6724471"/>
            <a:ext cx="143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thôøi</a:t>
            </a:r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caây</a:t>
            </a:r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lieãu</a:t>
            </a:r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gaày</a:t>
            </a:r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yeáu</a:t>
            </a:r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0108" y="3733800"/>
            <a:ext cx="14816211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b="1" dirty="0" smtClean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Tr¸i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Êt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cña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chóng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ta v«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cïng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réng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lín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Nói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rõng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trïng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iÖp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. §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ång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xanh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bao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la.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BÇu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trêi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cao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réng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BiÓn</a:t>
            </a:r>
            <a:r>
              <a:rPr lang="en-US" sz="6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c¶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mªnh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m«ng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Sù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sèng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kh«ng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ngõng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sinh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s«i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n¶y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në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Chóng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ta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cÇn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biÕt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yªu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quý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gi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÷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g×n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vµ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b¶o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vÖ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sù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sèng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trªn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tr¸i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Êt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nµy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.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20" y="30480"/>
            <a:ext cx="70104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Luyeän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ñoïc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ñoaïn</a:t>
            </a:r>
            <a:r>
              <a:rPr lang="en-US" sz="6000" b="1" dirty="0" smtClean="0">
                <a:latin typeface="VNI-Avo" pitchFamily="2" charset="0"/>
              </a:rPr>
              <a:t>:</a:t>
            </a:r>
            <a:endParaRPr lang="en-US" sz="6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63" y="1966279"/>
            <a:ext cx="6933872" cy="57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3064" y="5181794"/>
            <a:ext cx="184731" cy="2499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644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98491" y="1662133"/>
            <a:ext cx="4424737" cy="3086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err="1">
                <a:solidFill>
                  <a:srgbClr val="FF0000"/>
                </a:solidFill>
              </a:rPr>
              <a:t>Bảng</a:t>
            </a:r>
            <a:r>
              <a:rPr lang="en-US" sz="5867" b="1" dirty="0">
                <a:solidFill>
                  <a:srgbClr val="FF0000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2131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62" y="152400"/>
            <a:ext cx="805625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Ñoïc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vaø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giaûi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caâu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ñoá</a:t>
            </a:r>
            <a:r>
              <a:rPr lang="en-US" sz="6000" b="1" dirty="0" smtClean="0">
                <a:latin typeface="VNI-Avo" pitchFamily="2" charset="0"/>
              </a:rPr>
              <a:t>: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119" y="1606689"/>
            <a:ext cx="6978589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aên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coû</a:t>
            </a:r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Ñaàu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hai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söøng</a:t>
            </a:r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Loã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muõi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thöøng</a:t>
            </a:r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Keùo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caøy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raát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gioûi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</a:p>
          <a:p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6704" y="5689937"/>
            <a:ext cx="455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HP001 4 hàng" panose="020B0603050302020204" pitchFamily="34" charset="0"/>
              </a:rPr>
              <a:t>Là</a:t>
            </a:r>
            <a:r>
              <a:rPr lang="en-US" sz="6000" b="1" u="sng" dirty="0" smtClean="0">
                <a:latin typeface="HP001 4 hàng" panose="020B0603050302020204" pitchFamily="34" charset="0"/>
              </a:rPr>
              <a:t> con </a:t>
            </a:r>
            <a:r>
              <a:rPr lang="en-US" sz="6000" b="1" u="sng" dirty="0" err="1" smtClean="0">
                <a:latin typeface="HP001 4 hàng" panose="020B0603050302020204" pitchFamily="34" charset="0"/>
              </a:rPr>
              <a:t>gì</a:t>
            </a:r>
            <a:r>
              <a:rPr lang="en-US" sz="6000" b="1" u="sng" dirty="0" smtClean="0">
                <a:latin typeface="HP001 4 hàng" panose="020B0603050302020204" pitchFamily="34" charset="0"/>
              </a:rPr>
              <a:t>?</a:t>
            </a:r>
            <a:endParaRPr lang="en-US" sz="60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6919" y="1682889"/>
            <a:ext cx="6978589" cy="56323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aên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no</a:t>
            </a:r>
          </a:p>
          <a:p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Buïng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to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maét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híp</a:t>
            </a:r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Moàm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keâu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uït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òt</a:t>
            </a:r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Naèm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thôû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phì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phoø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</a:p>
          <a:p>
            <a:endParaRPr lang="en-US" sz="6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6616" y="5766137"/>
            <a:ext cx="4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HP001 4 hàng" panose="020B0603050302020204" pitchFamily="34" charset="0"/>
              </a:rPr>
              <a:t>Là</a:t>
            </a:r>
            <a:r>
              <a:rPr lang="en-US" sz="6000" b="1" u="sng" dirty="0" smtClean="0">
                <a:latin typeface="HP001 4 hàng" panose="020B0603050302020204" pitchFamily="34" charset="0"/>
              </a:rPr>
              <a:t> con </a:t>
            </a:r>
            <a:r>
              <a:rPr lang="en-US" sz="6000" b="1" u="sng" dirty="0" err="1" smtClean="0">
                <a:latin typeface="HP001 4 hàng" panose="020B0603050302020204" pitchFamily="34" charset="0"/>
              </a:rPr>
              <a:t>gì</a:t>
            </a:r>
            <a:r>
              <a:rPr lang="en-US" sz="6000" b="1" u="sng" dirty="0" smtClean="0">
                <a:latin typeface="HP001 4 hàng" panose="020B0603050302020204" pitchFamily="34" charset="0"/>
              </a:rPr>
              <a:t>?</a:t>
            </a:r>
            <a:endParaRPr lang="en-US" sz="6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6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112474" y="-4213031"/>
            <a:ext cx="8331781" cy="12086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71" y="7683129"/>
            <a:ext cx="1199963" cy="14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21" y="7074587"/>
            <a:ext cx="1699817" cy="20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14" y="8376617"/>
            <a:ext cx="5080000" cy="685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8" y="8321589"/>
            <a:ext cx="5080000" cy="685800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175874" y="2460848"/>
            <a:ext cx="15423303" cy="5463952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“Ai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người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may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mắn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356519" y="1066800"/>
            <a:ext cx="6019800" cy="1577754"/>
          </a:xfrm>
          <a:prstGeom prst="rect">
            <a:avLst/>
          </a:prstGeom>
          <a:solidFill>
            <a:schemeClr val="bg2"/>
          </a:solidFill>
        </p:spPr>
        <p:txBody>
          <a:bodyPr wrap="none" lIns="68580" tIns="34290" rIns="68580" bIns="34290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87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Khởi</a:t>
            </a:r>
            <a:r>
              <a:rPr lang="en-US" sz="187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87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endParaRPr lang="en-US" sz="187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618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9887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LINH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887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KHÔI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5919" y="442308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MAI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THỊNH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NGỌC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704638" y="27025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415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NGỌC</a:t>
            </a:r>
            <a:endParaRPr lang="en-US" sz="4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NGA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LINH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39919" y="499872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NGỌC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TRÍ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41929" y="6075680"/>
            <a:ext cx="334519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31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Ý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76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hlinkClick r:id="" action="ppaction://noaction"/>
          </p:cNvPr>
          <p:cNvSpPr/>
          <p:nvPr/>
        </p:nvSpPr>
        <p:spPr>
          <a:xfrm flipH="1">
            <a:off x="50959" y="8270240"/>
            <a:ext cx="6096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089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5080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MAI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THỊNH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887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KHÔI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NGỌC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94319" y="2722880"/>
            <a:ext cx="3251200" cy="11176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LINH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415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NGỌC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NGA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LINH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15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NGỌC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35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87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15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Ý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610519" y="16002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Hexagon 64">
            <a:hlinkClick r:id="rId8" action="ppaction://hlinksldjump"/>
          </p:cNvPr>
          <p:cNvSpPr/>
          <p:nvPr/>
        </p:nvSpPr>
        <p:spPr>
          <a:xfrm>
            <a:off x="4649414" y="2362200"/>
            <a:ext cx="3869905" cy="1371600"/>
          </a:xfrm>
          <a:prstGeom prst="hexagon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KHÔI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01"/>
                            </p:stCondLst>
                            <p:childTnLst>
                              <p:par>
                                <p:cTn id="5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1"/>
                            </p:stCondLst>
                            <p:childTnLst>
                              <p:par>
                                <p:cTn id="5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1"/>
                            </p:stCondLst>
                            <p:childTnLst>
                              <p:par>
                                <p:cTn id="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01"/>
                            </p:stCondLst>
                            <p:childTnLst>
                              <p:par>
                                <p:cTn id="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1"/>
                            </p:stCondLst>
                            <p:childTnLst>
                              <p:par>
                                <p:cTn id="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1"/>
                            </p:stCondLst>
                            <p:childTnLst>
                              <p:par>
                                <p:cTn id="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901"/>
                            </p:stCondLst>
                            <p:childTnLst>
                              <p:par>
                                <p:cTn id="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1"/>
                            </p:stCondLst>
                            <p:childTnLst>
                              <p:par>
                                <p:cTn id="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1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1"/>
                            </p:stCondLst>
                            <p:childTnLst>
                              <p:par>
                                <p:cTn id="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01"/>
                            </p:stCondLst>
                            <p:childTnLst>
                              <p:par>
                                <p:cTn id="9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301"/>
                            </p:stCondLst>
                            <p:childTnLst>
                              <p:par>
                                <p:cTn id="10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401"/>
                            </p:stCondLst>
                            <p:childTnLst>
                              <p:par>
                                <p:cTn id="10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1"/>
                            </p:stCondLst>
                            <p:childTnLst>
                              <p:par>
                                <p:cTn id="11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01"/>
                            </p:stCondLst>
                            <p:childTnLst>
                              <p:par>
                                <p:cTn id="11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701"/>
                            </p:stCondLst>
                            <p:childTnLst>
                              <p:par>
                                <p:cTn id="12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801"/>
                            </p:stCondLst>
                            <p:childTnLst>
                              <p:par>
                                <p:cTn id="12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901"/>
                            </p:stCondLst>
                            <p:childTnLst>
                              <p:par>
                                <p:cTn id="13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1"/>
                            </p:stCondLst>
                            <p:childTnLst>
                              <p:par>
                                <p:cTn id="13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101"/>
                            </p:stCondLst>
                            <p:childTnLst>
                              <p:par>
                                <p:cTn id="14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1"/>
                            </p:stCondLst>
                            <p:childTnLst>
                              <p:par>
                                <p:cTn id="14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1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301"/>
                            </p:stCondLst>
                            <p:childTnLst>
                              <p:par>
                                <p:cTn id="15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401"/>
                            </p:stCondLst>
                            <p:childTnLst>
                              <p:par>
                                <p:cTn id="15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501"/>
                            </p:stCondLst>
                            <p:childTnLst>
                              <p:par>
                                <p:cTn id="1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601"/>
                            </p:stCondLst>
                            <p:childTnLst>
                              <p:par>
                                <p:cTn id="1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701"/>
                            </p:stCondLst>
                            <p:childTnLst>
                              <p:par>
                                <p:cTn id="1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801"/>
                            </p:stCondLst>
                            <p:childTnLst>
                              <p:par>
                                <p:cTn id="1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901"/>
                            </p:stCondLst>
                            <p:childTnLst>
                              <p:par>
                                <p:cTn id="1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1"/>
                            </p:stCondLst>
                            <p:childTnLst>
                              <p:par>
                                <p:cTn id="1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101"/>
                            </p:stCondLst>
                            <p:childTnLst>
                              <p:par>
                                <p:cTn id="1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201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3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919" y="2386548"/>
            <a:ext cx="1402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ong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oâng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ung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öng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   </a:t>
            </a:r>
          </a:p>
          <a:p>
            <a:endParaRPr lang="en-US" sz="8000" b="1" dirty="0" smtClean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boâng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suùng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röøng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nuùi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1976847" y="533400"/>
            <a:ext cx="3629072" cy="177124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270" y="8915400"/>
            <a:ext cx="3721100" cy="228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72" y="8915400"/>
            <a:ext cx="3721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0" y="0"/>
            <a:ext cx="1003300" cy="533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0" y="0"/>
            <a:ext cx="1003300" cy="533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46" y="0"/>
            <a:ext cx="1003300" cy="533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6" y="0"/>
            <a:ext cx="1003300" cy="533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1" y="0"/>
            <a:ext cx="1003300" cy="533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1" y="0"/>
            <a:ext cx="1003300" cy="533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33" y="0"/>
            <a:ext cx="1003300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3" y="0"/>
            <a:ext cx="1003300" cy="533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1" y="0"/>
            <a:ext cx="1003300" cy="533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1" y="0"/>
            <a:ext cx="1003300" cy="53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21" y="0"/>
            <a:ext cx="1003300" cy="533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21" y="0"/>
            <a:ext cx="1003300" cy="533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40" y="0"/>
            <a:ext cx="1003300" cy="533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57" y="0"/>
            <a:ext cx="1003300" cy="533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73" y="8889159"/>
            <a:ext cx="3721100" cy="22860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" y="713104"/>
            <a:ext cx="1268096" cy="1268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4" y="8889159"/>
            <a:ext cx="3721100" cy="228600"/>
          </a:xfrm>
          <a:prstGeom prst="rect">
            <a:avLst/>
          </a:prstGeom>
        </p:spPr>
      </p:pic>
      <p:sp>
        <p:nvSpPr>
          <p:cNvPr id="32" name="Right Arrow 31">
            <a:hlinkClick r:id="" action="ppaction://noaction"/>
          </p:cNvPr>
          <p:cNvSpPr/>
          <p:nvPr/>
        </p:nvSpPr>
        <p:spPr>
          <a:xfrm>
            <a:off x="15636399" y="8432800"/>
            <a:ext cx="5080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0918" y="838200"/>
            <a:ext cx="213302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7200" b="1" dirty="0" err="1" smtClean="0"/>
              <a:t>Đọc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828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hlinkClick r:id="" action="ppaction://noaction"/>
          </p:cNvPr>
          <p:cNvSpPr/>
          <p:nvPr/>
        </p:nvSpPr>
        <p:spPr>
          <a:xfrm flipH="1">
            <a:off x="50959" y="8270240"/>
            <a:ext cx="6096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59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4318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NGỌC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MAI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THỊNH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887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943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LINH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39919" y="3840480"/>
            <a:ext cx="33528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NGỌC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NGA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LINH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15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NGỌC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35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90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15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Ý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xagon 33">
            <a:hlinkClick r:id="rId7" action="ppaction://hlinksldjump"/>
          </p:cNvPr>
          <p:cNvSpPr/>
          <p:nvPr/>
        </p:nvSpPr>
        <p:spPr>
          <a:xfrm>
            <a:off x="4544219" y="2148840"/>
            <a:ext cx="4343400" cy="1280160"/>
          </a:xfrm>
          <a:prstGeom prst="hexagon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LINH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301"/>
                            </p:stCondLst>
                            <p:childTnLst>
                              <p:par>
                                <p:cTn id="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401"/>
                            </p:stCondLst>
                            <p:childTnLst>
                              <p:par>
                                <p:cTn id="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1"/>
                            </p:stCondLst>
                            <p:childTnLst>
                              <p:par>
                                <p:cTn id="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01"/>
                            </p:stCondLst>
                            <p:childTnLst>
                              <p:par>
                                <p:cTn id="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01"/>
                            </p:stCondLst>
                            <p:childTnLst>
                              <p:par>
                                <p:cTn id="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01"/>
                            </p:stCondLst>
                            <p:childTnLst>
                              <p:par>
                                <p:cTn id="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901"/>
                            </p:stCondLst>
                            <p:childTnLst>
                              <p:par>
                                <p:cTn id="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1"/>
                            </p:stCondLst>
                            <p:childTnLst>
                              <p:par>
                                <p:cTn id="9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1"/>
                            </p:stCondLst>
                            <p:childTnLst>
                              <p:par>
                                <p:cTn id="10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01"/>
                            </p:stCondLst>
                            <p:childTnLst>
                              <p:par>
                                <p:cTn id="10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301"/>
                            </p:stCondLst>
                            <p:childTnLst>
                              <p:par>
                                <p:cTn id="11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401"/>
                            </p:stCondLst>
                            <p:childTnLst>
                              <p:par>
                                <p:cTn id="11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1"/>
                            </p:stCondLst>
                            <p:childTnLst>
                              <p:par>
                                <p:cTn id="12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601"/>
                            </p:stCondLst>
                            <p:childTnLst>
                              <p:par>
                                <p:cTn id="12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701"/>
                            </p:stCondLst>
                            <p:childTnLst>
                              <p:par>
                                <p:cTn id="13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801"/>
                            </p:stCondLst>
                            <p:childTnLst>
                              <p:par>
                                <p:cTn id="13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901"/>
                            </p:stCondLst>
                            <p:childTnLst>
                              <p:par>
                                <p:cTn id="14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1"/>
                            </p:stCondLst>
                            <p:childTnLst>
                              <p:par>
                                <p:cTn id="14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1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101"/>
                            </p:stCondLst>
                            <p:childTnLst>
                              <p:par>
                                <p:cTn id="15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201"/>
                            </p:stCondLst>
                            <p:childTnLst>
                              <p:par>
                                <p:cTn id="15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301"/>
                            </p:stCondLst>
                            <p:childTnLst>
                              <p:par>
                                <p:cTn id="1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401"/>
                            </p:stCondLst>
                            <p:childTnLst>
                              <p:par>
                                <p:cTn id="1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501"/>
                            </p:stCondLst>
                            <p:childTnLst>
                              <p:par>
                                <p:cTn id="1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601"/>
                            </p:stCondLst>
                            <p:childTnLst>
                              <p:par>
                                <p:cTn id="1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701"/>
                            </p:stCondLst>
                            <p:childTnLst>
                              <p:par>
                                <p:cTn id="1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801"/>
                            </p:stCondLst>
                            <p:childTnLst>
                              <p:par>
                                <p:cTn id="1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901"/>
                            </p:stCondLst>
                            <p:childTnLst>
                              <p:par>
                                <p:cTn id="1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1"/>
                            </p:stCondLst>
                            <p:childTnLst>
                              <p:par>
                                <p:cTn id="19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20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101"/>
                            </p:stCondLst>
                            <p:childTnLst>
                              <p:par>
                                <p:cTn id="20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201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3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13130575" y="6447733"/>
            <a:ext cx="3274288" cy="177124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33" y="8903061"/>
            <a:ext cx="3721100" cy="228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70" y="8890152"/>
            <a:ext cx="3721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0" y="0"/>
            <a:ext cx="1003300" cy="533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0" y="0"/>
            <a:ext cx="1003300" cy="533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46" y="0"/>
            <a:ext cx="1003300" cy="533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6" y="0"/>
            <a:ext cx="1003300" cy="533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1" y="0"/>
            <a:ext cx="1003300" cy="533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1" y="0"/>
            <a:ext cx="1003300" cy="533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33" y="0"/>
            <a:ext cx="1003300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3" y="0"/>
            <a:ext cx="1003300" cy="533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1" y="0"/>
            <a:ext cx="1003300" cy="533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1" y="0"/>
            <a:ext cx="1003300" cy="53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21" y="0"/>
            <a:ext cx="1003300" cy="533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21" y="0"/>
            <a:ext cx="1003300" cy="533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40" y="0"/>
            <a:ext cx="1003300" cy="533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57" y="0"/>
            <a:ext cx="1003300" cy="533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44" y="8890152"/>
            <a:ext cx="3721100" cy="22860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7" y="676928"/>
            <a:ext cx="1456672" cy="14566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" y="8915400"/>
            <a:ext cx="3721100" cy="228600"/>
          </a:xfrm>
          <a:prstGeom prst="rect">
            <a:avLst/>
          </a:prstGeom>
        </p:spPr>
      </p:pic>
      <p:sp>
        <p:nvSpPr>
          <p:cNvPr id="37" name="Right Arrow 36">
            <a:hlinkClick r:id="" action="ppaction://noaction"/>
          </p:cNvPr>
          <p:cNvSpPr/>
          <p:nvPr/>
        </p:nvSpPr>
        <p:spPr>
          <a:xfrm>
            <a:off x="15636399" y="8432800"/>
            <a:ext cx="5080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0918" y="838200"/>
            <a:ext cx="213302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7200" b="1" dirty="0" err="1" smtClean="0"/>
              <a:t>Đọc</a:t>
            </a:r>
            <a:endParaRPr lang="en-US" sz="7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3119" y="2386548"/>
            <a:ext cx="1432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ieâc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ieân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ieâp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    </a:t>
            </a:r>
          </a:p>
          <a:p>
            <a:endParaRPr lang="en-US" sz="8000" b="1" dirty="0" smtClean="0">
              <a:solidFill>
                <a:srgbClr val="00B05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        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böõa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tieäc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thaân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thieän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hlinkClick r:id="" action="ppaction://noaction"/>
          </p:cNvPr>
          <p:cNvSpPr/>
          <p:nvPr/>
        </p:nvSpPr>
        <p:spPr>
          <a:xfrm flipH="1">
            <a:off x="10319" y="8249920"/>
            <a:ext cx="6096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59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NGỌC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.MAI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LINH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THỊNH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10649" y="278384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943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THỊNH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LINH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415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NGỌC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NGA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15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NGỌC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35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87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15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Ý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162800"/>
            <a:ext cx="3251200" cy="10668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xagon 33">
            <a:hlinkClick r:id="rId7" action="ppaction://hlinksldjump"/>
          </p:cNvPr>
          <p:cNvSpPr/>
          <p:nvPr/>
        </p:nvSpPr>
        <p:spPr>
          <a:xfrm>
            <a:off x="8112919" y="6858000"/>
            <a:ext cx="3911600" cy="1335741"/>
          </a:xfrm>
          <a:prstGeom prst="hexagon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01"/>
                            </p:stCondLst>
                            <p:childTnLst>
                              <p:par>
                                <p:cTn id="5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1"/>
                            </p:stCondLst>
                            <p:childTnLst>
                              <p:par>
                                <p:cTn id="6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1"/>
                            </p:stCondLst>
                            <p:childTnLst>
                              <p:par>
                                <p:cTn id="6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01"/>
                            </p:stCondLst>
                            <p:childTnLst>
                              <p:par>
                                <p:cTn id="7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1"/>
                            </p:stCondLst>
                            <p:childTnLst>
                              <p:par>
                                <p:cTn id="7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01"/>
                            </p:stCondLst>
                            <p:childTnLst>
                              <p:par>
                                <p:cTn id="8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5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901"/>
                            </p:stCondLst>
                            <p:childTnLst>
                              <p:par>
                                <p:cTn id="8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1"/>
                            </p:stCondLst>
                            <p:childTnLst>
                              <p:par>
                                <p:cTn id="9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5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101"/>
                            </p:stCondLst>
                            <p:childTnLst>
                              <p:par>
                                <p:cTn id="9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01"/>
                            </p:stCondLst>
                            <p:childTnLst>
                              <p:par>
                                <p:cTn id="10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301"/>
                            </p:stCondLst>
                            <p:childTnLst>
                              <p:par>
                                <p:cTn id="10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01"/>
                            </p:stCondLst>
                            <p:childTnLst>
                              <p:par>
                                <p:cTn id="11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1"/>
                            </p:stCondLst>
                            <p:childTnLst>
                              <p:par>
                                <p:cTn id="11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601"/>
                            </p:stCondLst>
                            <p:childTnLst>
                              <p:par>
                                <p:cTn id="12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5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701"/>
                            </p:stCondLst>
                            <p:childTnLst>
                              <p:par>
                                <p:cTn id="12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01"/>
                            </p:stCondLst>
                            <p:childTnLst>
                              <p:par>
                                <p:cTn id="13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901"/>
                            </p:stCondLst>
                            <p:childTnLst>
                              <p:par>
                                <p:cTn id="13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0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1"/>
                            </p:stCondLst>
                            <p:childTnLst>
                              <p:par>
                                <p:cTn id="14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101"/>
                            </p:stCondLst>
                            <p:childTnLst>
                              <p:par>
                                <p:cTn id="14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01"/>
                            </p:stCondLst>
                            <p:childTnLst>
                              <p:par>
                                <p:cTn id="15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301"/>
                            </p:stCondLst>
                            <p:childTnLst>
                              <p:par>
                                <p:cTn id="15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401"/>
                            </p:stCondLst>
                            <p:childTnLst>
                              <p:par>
                                <p:cTn id="16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1"/>
                            </p:stCondLst>
                            <p:childTnLst>
                              <p:par>
                                <p:cTn id="16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601"/>
                            </p:stCondLst>
                            <p:childTnLst>
                              <p:par>
                                <p:cTn id="17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5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701"/>
                            </p:stCondLst>
                            <p:childTnLst>
                              <p:par>
                                <p:cTn id="17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801"/>
                            </p:stCondLst>
                            <p:childTnLst>
                              <p:par>
                                <p:cTn id="18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5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901"/>
                            </p:stCondLst>
                            <p:childTnLst>
                              <p:par>
                                <p:cTn id="18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0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1"/>
                            </p:stCondLst>
                            <p:childTnLst>
                              <p:par>
                                <p:cTn id="19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101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550" y="2465868"/>
            <a:ext cx="14781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      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Duø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ai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noùi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ngaû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noùi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nghieâng</a:t>
            </a:r>
            <a:endParaRPr lang="en-US" sz="6000" b="1" dirty="0" smtClean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  <a:p>
            <a:pPr algn="just"/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Loøng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ta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vaãn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vöõng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nhö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kieàng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ba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chaân</a:t>
            </a:r>
            <a:endParaRPr lang="en-US" sz="60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  <a:p>
            <a:endParaRPr lang="vi-VN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3415171" y="6603220"/>
            <a:ext cx="3274288" cy="177124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33" y="8903061"/>
            <a:ext cx="3721100" cy="228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70" y="8890152"/>
            <a:ext cx="3721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0" y="0"/>
            <a:ext cx="1003300" cy="533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0" y="0"/>
            <a:ext cx="1003300" cy="533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46" y="0"/>
            <a:ext cx="1003300" cy="533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6" y="0"/>
            <a:ext cx="1003300" cy="533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1" y="0"/>
            <a:ext cx="1003300" cy="533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1" y="0"/>
            <a:ext cx="1003300" cy="533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33" y="0"/>
            <a:ext cx="1003300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3" y="0"/>
            <a:ext cx="1003300" cy="533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1" y="0"/>
            <a:ext cx="1003300" cy="533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1" y="0"/>
            <a:ext cx="1003300" cy="53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21" y="0"/>
            <a:ext cx="1003300" cy="533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21" y="0"/>
            <a:ext cx="1003300" cy="533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40" y="0"/>
            <a:ext cx="1003300" cy="533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57" y="0"/>
            <a:ext cx="1003300" cy="533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44" y="8890152"/>
            <a:ext cx="3721100" cy="2286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" y="8915400"/>
            <a:ext cx="3721100" cy="228600"/>
          </a:xfrm>
          <a:prstGeom prst="rect">
            <a:avLst/>
          </a:prstGeom>
        </p:spPr>
      </p:pic>
      <p:sp>
        <p:nvSpPr>
          <p:cNvPr id="37" name="Right Arrow 36">
            <a:hlinkClick r:id="" action="ppaction://noaction"/>
          </p:cNvPr>
          <p:cNvSpPr/>
          <p:nvPr/>
        </p:nvSpPr>
        <p:spPr>
          <a:xfrm>
            <a:off x="15636399" y="8432800"/>
            <a:ext cx="5080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0" y="738350"/>
            <a:ext cx="1331013" cy="13310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70918" y="838200"/>
            <a:ext cx="213302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7200" b="1" dirty="0" err="1" smtClean="0"/>
              <a:t>Đọc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159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544</Words>
  <Application>Microsoft Office PowerPoint</Application>
  <PresentationFormat>Custom</PresentationFormat>
  <Paragraphs>193</Paragraphs>
  <Slides>17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Arial-Rounded</vt:lpstr>
      <vt:lpstr>Calibri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Luyeän ñoïc töø: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382</cp:revision>
  <dcterms:created xsi:type="dcterms:W3CDTF">2022-07-10T01:37:20Z</dcterms:created>
  <dcterms:modified xsi:type="dcterms:W3CDTF">2023-01-04T16:32:48Z</dcterms:modified>
</cp:coreProperties>
</file>