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15"/>
  </p:notesMasterIdLst>
  <p:sldIdLst>
    <p:sldId id="295" r:id="rId3"/>
    <p:sldId id="257" r:id="rId4"/>
    <p:sldId id="258" r:id="rId5"/>
    <p:sldId id="267" r:id="rId6"/>
    <p:sldId id="262" r:id="rId7"/>
    <p:sldId id="263" r:id="rId8"/>
    <p:sldId id="264" r:id="rId9"/>
    <p:sldId id="265" r:id="rId10"/>
    <p:sldId id="276" r:id="rId11"/>
    <p:sldId id="277" r:id="rId12"/>
    <p:sldId id="278" r:id="rId13"/>
    <p:sldId id="279" r:id="rId14"/>
  </p:sldIdLst>
  <p:sldSz cx="9144000" cy="6858000" type="screen4x3"/>
  <p:notesSz cx="6858000" cy="9144000"/>
  <p:defaultTex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0000"/>
    <a:srgbClr val="0B19C8"/>
    <a:srgbClr val="00FF00"/>
    <a:srgbClr val="FFFF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79"/>
    <p:restoredTop sz="94660"/>
  </p:normalViewPr>
  <p:slideViewPr>
    <p:cSldViewPr showGuides="1">
      <p:cViewPr varScale="1">
        <p:scale>
          <a:sx n="69" d="100"/>
          <a:sy n="69" d="100"/>
        </p:scale>
        <p:origin x="1242" y="72"/>
      </p:cViewPr>
      <p:guideLst>
        <p:guide orient="horz" pos="2160"/>
        <p:guide pos="285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2B1C3AB5-01CF-4304-AFAF-5B7E3417E483}" type="datetimeFigureOut">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12/28/2022</a:t>
            </a:fld>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mn-lt"/>
                <a:ea typeface="+mn-ea"/>
                <a:cs typeface="+mn-cs"/>
              </a:rPr>
              <a:t>Click to edit Master text styles</a:t>
            </a: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mn-lt"/>
                <a:ea typeface="+mn-ea"/>
                <a:cs typeface="+mn-cs"/>
              </a:rPr>
              <a:t>Second level</a:t>
            </a: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mn-lt"/>
                <a:ea typeface="+mn-ea"/>
                <a:cs typeface="+mn-cs"/>
              </a:rPr>
              <a:t>Third level</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mn-lt"/>
                <a:ea typeface="+mn-ea"/>
                <a:cs typeface="+mn-cs"/>
              </a:rPr>
              <a:t>Fourth level</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mn-lt"/>
                <a:ea typeface="+mn-ea"/>
                <a:cs typeface="+mn-cs"/>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eaLnBrk="1" hangingPunct="1">
              <a:defRPr sz="1200" smtClean="0"/>
            </a:lvl1pPr>
          </a:lstStyle>
          <a:p>
            <a:pPr marL="0" marR="0" lvl="0" indent="0" algn="r" defTabSz="914400" rtl="0" eaLnBrk="1" fontAlgn="base" latinLnBrk="0" hangingPunct="1">
              <a:lnSpc>
                <a:spcPct val="100000"/>
              </a:lnSpc>
              <a:spcBef>
                <a:spcPct val="0"/>
              </a:spcBef>
              <a:spcAft>
                <a:spcPct val="0"/>
              </a:spcAft>
              <a:buClrTx/>
              <a:buSzTx/>
              <a:buFontTx/>
              <a:buNone/>
              <a:defRPr/>
            </a:pPr>
            <a:fld id="{054F96EC-66E9-4F86-B4A1-D46184D30C92}" type="slidenum">
              <a:rPr kumimoji="0" lang="en-US"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US"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729978106"/>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p:cNvSpPr>
          <p:nvPr>
            <p:ph type="sldNum" sz="quarter"/>
          </p:nvPr>
        </p:nvSpPr>
        <p:spPr>
          <a:xfrm>
            <a:off x="3884613" y="8685213"/>
            <a:ext cx="2971800" cy="457200"/>
          </a:xfrm>
          <a:prstGeom prst="rect">
            <a:avLst/>
          </a:prstGeom>
          <a:noFill/>
          <a:ln w="9525">
            <a:noFill/>
          </a:ln>
        </p:spPr>
        <p:txBody>
          <a:bodyPr anchor="b" anchorCtr="0"/>
          <a:lstStyle/>
          <a:p>
            <a:pPr lvl="0" algn="r" eaLnBrk="1" hangingPunct="1">
              <a:spcBef>
                <a:spcPct val="0"/>
              </a:spcBef>
            </a:pPr>
            <a:fld id="{9A0DB2DC-4C9A-4742-B13C-FB6460FD3503}" type="slidenum">
              <a:rPr lang="en-US" altLang="en-US" dirty="0">
                <a:latin typeface="Arial" panose="020B0604020202020204" pitchFamily="34" charset="0"/>
              </a:rPr>
              <a:t>12</a:t>
            </a:fld>
            <a:endParaRPr lang="en-US" altLang="en-US" dirty="0">
              <a:latin typeface="Arial" panose="020B0604020202020204" pitchFamily="34" charset="0"/>
            </a:endParaRPr>
          </a:p>
        </p:txBody>
      </p:sp>
      <p:sp>
        <p:nvSpPr>
          <p:cNvPr id="15363" name="Rectangle 2"/>
          <p:cNvSpPr>
            <a:spLocks noGrp="1" noRot="1" noChangeAspect="1" noTextEdit="1"/>
          </p:cNvSpPr>
          <p:nvPr>
            <p:ph type="sldImg"/>
          </p:nvPr>
        </p:nvSpPr>
        <p:spPr>
          <a:ln>
            <a:solidFill>
              <a:srgbClr val="000000">
                <a:alpha val="100000"/>
              </a:srgbClr>
            </a:solidFill>
            <a:miter lim="800000"/>
          </a:ln>
        </p:spPr>
      </p:sp>
      <p:sp>
        <p:nvSpPr>
          <p:cNvPr id="15364" name="Rectangle 3"/>
          <p:cNvSpPr>
            <a:spLocks noGrp="1"/>
          </p:cNvSpPr>
          <p:nvPr>
            <p:ph type="body" idx="1"/>
          </p:nvPr>
        </p:nvSpPr>
        <p:spPr>
          <a:noFill/>
          <a:ln>
            <a:noFill/>
          </a:ln>
        </p:spPr>
        <p:txBody>
          <a:bodyPr wrap="square" lIns="91440" tIns="45720" rIns="91440" bIns="45720" anchor="t" anchorCtr="0"/>
          <a:lstStyle/>
          <a:p>
            <a:pPr lvl="0" eaLnBrk="1" hangingPunct="1">
              <a:spcBef>
                <a:spcPct val="0"/>
              </a:spcBef>
            </a:pPr>
            <a:r>
              <a:rPr lang="en-US" altLang="en-US" dirty="0"/>
              <a:t>45616</a:t>
            </a:r>
          </a:p>
          <a:p>
            <a:pPr lvl="0" eaLnBrk="1" hangingPunct="1">
              <a:spcBef>
                <a:spcPct val="0"/>
              </a:spcBef>
            </a:pPr>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C47E8C51-84AA-44A6-B32B-FA713B5A15D3}" type="slidenum">
              <a:rPr kumimoji="0" lang="en-US" altLang="en-US" sz="1200" b="0" i="0" u="none" strike="noStrike" kern="1200" cap="none" spc="0" normalizeH="0" baseline="0" noProof="0">
                <a:ln>
                  <a:noFill/>
                </a:ln>
                <a:solidFill>
                  <a:srgbClr val="898989"/>
                </a:solidFill>
                <a:effectLst/>
                <a:uLnTx/>
                <a:uFillTx/>
                <a:latin typeface="Arial" panose="020B0604020202020204" pitchFamily="34" charset="0"/>
                <a:ea typeface="+mn-ea"/>
                <a:cs typeface="+mn-cs"/>
              </a:rPr>
              <a:t>‹#›</a:t>
            </a:fld>
            <a:endParaRPr kumimoji="0" lang="en-US" altLang="en-US" sz="1200" b="0" i="0" u="none" strike="noStrike" kern="1200" cap="none" spc="0" normalizeH="0" baseline="0" noProof="0">
              <a:ln>
                <a:noFill/>
              </a:ln>
              <a:solidFill>
                <a:srgbClr val="898989"/>
              </a:solidFill>
              <a:effectLst/>
              <a:uLnTx/>
              <a:uFillTx/>
              <a:latin typeface="Arial" panose="020B0604020202020204" pitchFamily="34" charset="0"/>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C47E8C51-84AA-44A6-B32B-FA713B5A15D3}" type="slidenum">
              <a:rPr kumimoji="0" lang="en-US" altLang="en-US" sz="1200" b="0" i="0" u="none" strike="noStrike" kern="1200" cap="none" spc="0" normalizeH="0" baseline="0" noProof="0">
                <a:ln>
                  <a:noFill/>
                </a:ln>
                <a:solidFill>
                  <a:srgbClr val="898989"/>
                </a:solidFill>
                <a:effectLst/>
                <a:uLnTx/>
                <a:uFillTx/>
                <a:latin typeface="Arial" panose="020B0604020202020204" pitchFamily="34" charset="0"/>
                <a:ea typeface="+mn-ea"/>
                <a:cs typeface="+mn-cs"/>
              </a:rPr>
              <a:t>‹#›</a:t>
            </a:fld>
            <a:endParaRPr kumimoji="0" lang="en-US" altLang="en-US" sz="1200" b="0" i="0" u="none" strike="noStrike" kern="1200" cap="none" spc="0" normalizeH="0" baseline="0" noProof="0">
              <a:ln>
                <a:noFill/>
              </a:ln>
              <a:solidFill>
                <a:srgbClr val="898989"/>
              </a:solidFill>
              <a:effectLst/>
              <a:uLnTx/>
              <a:uFillTx/>
              <a:latin typeface="Arial" panose="020B0604020202020204" pitchFamily="34" charset="0"/>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C47E8C51-84AA-44A6-B32B-FA713B5A15D3}" type="slidenum">
              <a:rPr kumimoji="0" lang="en-US" altLang="en-US" sz="1200" b="0" i="0" u="none" strike="noStrike" kern="1200" cap="none" spc="0" normalizeH="0" baseline="0" noProof="0">
                <a:ln>
                  <a:noFill/>
                </a:ln>
                <a:solidFill>
                  <a:srgbClr val="898989"/>
                </a:solidFill>
                <a:effectLst/>
                <a:uLnTx/>
                <a:uFillTx/>
                <a:latin typeface="Arial" panose="020B0604020202020204" pitchFamily="34" charset="0"/>
                <a:ea typeface="+mn-ea"/>
                <a:cs typeface="+mn-cs"/>
              </a:rPr>
              <a:t>‹#›</a:t>
            </a:fld>
            <a:endParaRPr kumimoji="0" lang="en-US" altLang="en-US" sz="1200" b="0" i="0" u="none" strike="noStrike" kern="1200" cap="none" spc="0" normalizeH="0" baseline="0" noProof="0">
              <a:ln>
                <a:noFill/>
              </a:ln>
              <a:solidFill>
                <a:srgbClr val="898989"/>
              </a:solidFill>
              <a:effectLst/>
              <a:uLnTx/>
              <a:uFillTx/>
              <a:latin typeface="Arial" panose="020B0604020202020204" pitchFamily="34" charset="0"/>
              <a:ea typeface="+mn-ea"/>
              <a:cs typeface="+mn-c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C47E8C51-84AA-44A6-B32B-FA713B5A15D3}" type="slidenum">
              <a:rPr kumimoji="0" lang="en-US" altLang="en-US" sz="1200" b="0" i="0" u="none" strike="noStrike" kern="1200" cap="none" spc="0" normalizeH="0" baseline="0" noProof="0">
                <a:ln>
                  <a:noFill/>
                </a:ln>
                <a:solidFill>
                  <a:srgbClr val="898989"/>
                </a:solidFill>
                <a:effectLst/>
                <a:uLnTx/>
                <a:uFillTx/>
                <a:latin typeface="Arial" panose="020B0604020202020204" pitchFamily="34" charset="0"/>
                <a:ea typeface="+mn-ea"/>
                <a:cs typeface="+mn-cs"/>
              </a:rPr>
              <a:t>‹#›</a:t>
            </a:fld>
            <a:endParaRPr kumimoji="0" lang="en-US" altLang="en-US" sz="1200" b="0" i="0" u="none" strike="noStrike" kern="1200" cap="none" spc="0" normalizeH="0" baseline="0" noProof="0">
              <a:ln>
                <a:noFill/>
              </a:ln>
              <a:solidFill>
                <a:srgbClr val="898989"/>
              </a:solidFill>
              <a:effectLst/>
              <a:uLnTx/>
              <a:uFillTx/>
              <a:latin typeface="Arial" panose="020B0604020202020204" pitchFamily="34" charset="0"/>
              <a:ea typeface="+mn-ea"/>
              <a:cs typeface="+mn-c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C47E8C51-84AA-44A6-B32B-FA713B5A15D3}" type="slidenum">
              <a:rPr kumimoji="0" lang="en-US" altLang="en-US" sz="1200" b="0" i="0" u="none" strike="noStrike" kern="1200" cap="none" spc="0" normalizeH="0" baseline="0" noProof="0">
                <a:ln>
                  <a:noFill/>
                </a:ln>
                <a:solidFill>
                  <a:srgbClr val="898989"/>
                </a:solidFill>
                <a:effectLst/>
                <a:uLnTx/>
                <a:uFillTx/>
                <a:latin typeface="Arial" panose="020B0604020202020204" pitchFamily="34" charset="0"/>
                <a:ea typeface="+mn-ea"/>
                <a:cs typeface="+mn-cs"/>
              </a:rPr>
              <a:t>‹#›</a:t>
            </a:fld>
            <a:endParaRPr kumimoji="0" lang="en-US" altLang="en-US" sz="1200" b="0" i="0" u="none" strike="noStrike" kern="1200" cap="none" spc="0" normalizeH="0" baseline="0" noProof="0">
              <a:ln>
                <a:noFill/>
              </a:ln>
              <a:solidFill>
                <a:srgbClr val="898989"/>
              </a:solidFill>
              <a:effectLst/>
              <a:uLnTx/>
              <a:uFillTx/>
              <a:latin typeface="Arial" panose="020B0604020202020204" pitchFamily="34" charset="0"/>
              <a:ea typeface="+mn-ea"/>
              <a:cs typeface="+mn-cs"/>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C47E8C51-84AA-44A6-B32B-FA713B5A15D3}" type="slidenum">
              <a:rPr kumimoji="0" lang="en-US" altLang="en-US" sz="1200" b="0" i="0" u="none" strike="noStrike" kern="1200" cap="none" spc="0" normalizeH="0" baseline="0" noProof="0">
                <a:ln>
                  <a:noFill/>
                </a:ln>
                <a:solidFill>
                  <a:srgbClr val="898989"/>
                </a:solidFill>
                <a:effectLst/>
                <a:uLnTx/>
                <a:uFillTx/>
                <a:latin typeface="Arial" panose="020B0604020202020204" pitchFamily="34" charset="0"/>
                <a:ea typeface="+mn-ea"/>
                <a:cs typeface="+mn-cs"/>
              </a:rPr>
              <a:t>‹#›</a:t>
            </a:fld>
            <a:endParaRPr kumimoji="0" lang="en-US" altLang="en-US" sz="1200" b="0" i="0" u="none" strike="noStrike" kern="1200" cap="none" spc="0" normalizeH="0" baseline="0" noProof="0">
              <a:ln>
                <a:noFill/>
              </a:ln>
              <a:solidFill>
                <a:srgbClr val="898989"/>
              </a:solidFill>
              <a:effectLst/>
              <a:uLnTx/>
              <a:uFillTx/>
              <a:latin typeface="Arial" panose="020B0604020202020204" pitchFamily="34" charset="0"/>
              <a:ea typeface="+mn-ea"/>
              <a:cs typeface="+mn-cs"/>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C47E8C51-84AA-44A6-B32B-FA713B5A15D3}" type="slidenum">
              <a:rPr kumimoji="0" lang="en-US" altLang="en-US" sz="1200" b="0" i="0" u="none" strike="noStrike" kern="1200" cap="none" spc="0" normalizeH="0" baseline="0" noProof="0">
                <a:ln>
                  <a:noFill/>
                </a:ln>
                <a:solidFill>
                  <a:srgbClr val="898989"/>
                </a:solidFill>
                <a:effectLst/>
                <a:uLnTx/>
                <a:uFillTx/>
                <a:latin typeface="Arial" panose="020B0604020202020204" pitchFamily="34" charset="0"/>
                <a:ea typeface="+mn-ea"/>
                <a:cs typeface="+mn-cs"/>
              </a:rPr>
              <a:t>‹#›</a:t>
            </a:fld>
            <a:endParaRPr kumimoji="0" lang="en-US" altLang="en-US" sz="1200" b="0" i="0" u="none" strike="noStrike" kern="1200" cap="none" spc="0" normalizeH="0" baseline="0" noProof="0">
              <a:ln>
                <a:noFill/>
              </a:ln>
              <a:solidFill>
                <a:srgbClr val="898989"/>
              </a:solidFill>
              <a:effectLst/>
              <a:uLnTx/>
              <a:uFillTx/>
              <a:latin typeface="Arial" panose="020B0604020202020204" pitchFamily="34" charset="0"/>
              <a:ea typeface="+mn-ea"/>
              <a:cs typeface="+mn-cs"/>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C47E8C51-84AA-44A6-B32B-FA713B5A15D3}" type="slidenum">
              <a:rPr kumimoji="0" lang="en-US" altLang="en-US" sz="1200" b="0" i="0" u="none" strike="noStrike" kern="1200" cap="none" spc="0" normalizeH="0" baseline="0" noProof="0">
                <a:ln>
                  <a:noFill/>
                </a:ln>
                <a:solidFill>
                  <a:srgbClr val="898989"/>
                </a:solidFill>
                <a:effectLst/>
                <a:uLnTx/>
                <a:uFillTx/>
                <a:latin typeface="Arial" panose="020B0604020202020204" pitchFamily="34" charset="0"/>
                <a:ea typeface="+mn-ea"/>
                <a:cs typeface="+mn-cs"/>
              </a:rPr>
              <a:t>‹#›</a:t>
            </a:fld>
            <a:endParaRPr kumimoji="0" lang="en-US" altLang="en-US" sz="1200" b="0" i="0" u="none" strike="noStrike" kern="1200" cap="none" spc="0" normalizeH="0" baseline="0" noProof="0">
              <a:ln>
                <a:noFill/>
              </a:ln>
              <a:solidFill>
                <a:srgbClr val="898989"/>
              </a:solidFill>
              <a:effectLst/>
              <a:uLnTx/>
              <a:uFillTx/>
              <a:latin typeface="Arial" panose="020B0604020202020204" pitchFamily="34" charset="0"/>
              <a:ea typeface="+mn-ea"/>
              <a:cs typeface="+mn-cs"/>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C47E8C51-84AA-44A6-B32B-FA713B5A15D3}" type="slidenum">
              <a:rPr kumimoji="0" lang="en-US" altLang="en-US" sz="1200" b="0" i="0" u="none" strike="noStrike" kern="1200" cap="none" spc="0" normalizeH="0" baseline="0" noProof="0">
                <a:ln>
                  <a:noFill/>
                </a:ln>
                <a:solidFill>
                  <a:srgbClr val="898989"/>
                </a:solidFill>
                <a:effectLst/>
                <a:uLnTx/>
                <a:uFillTx/>
                <a:latin typeface="Arial" panose="020B0604020202020204" pitchFamily="34" charset="0"/>
                <a:ea typeface="+mn-ea"/>
                <a:cs typeface="+mn-cs"/>
              </a:rPr>
              <a:t>‹#›</a:t>
            </a:fld>
            <a:endParaRPr kumimoji="0" lang="en-US" altLang="en-US" sz="1200" b="0" i="0" u="none" strike="noStrike" kern="1200" cap="none" spc="0" normalizeH="0" baseline="0" noProof="0">
              <a:ln>
                <a:noFill/>
              </a:ln>
              <a:solidFill>
                <a:srgbClr val="898989"/>
              </a:solidFill>
              <a:effectLst/>
              <a:uLnTx/>
              <a:uFillTx/>
              <a:latin typeface="Arial" panose="020B0604020202020204" pitchFamily="34" charset="0"/>
              <a:ea typeface="+mn-ea"/>
              <a:cs typeface="+mn-cs"/>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C47E8C51-84AA-44A6-B32B-FA713B5A15D3}" type="slidenum">
              <a:rPr kumimoji="0" lang="en-US" altLang="en-US" sz="1200" b="0" i="0" u="none" strike="noStrike" kern="1200" cap="none" spc="0" normalizeH="0" baseline="0" noProof="0">
                <a:ln>
                  <a:noFill/>
                </a:ln>
                <a:solidFill>
                  <a:srgbClr val="898989"/>
                </a:solidFill>
                <a:effectLst/>
                <a:uLnTx/>
                <a:uFillTx/>
                <a:latin typeface="Arial" panose="020B0604020202020204" pitchFamily="34" charset="0"/>
                <a:ea typeface="+mn-ea"/>
                <a:cs typeface="+mn-cs"/>
              </a:rPr>
              <a:t>‹#›</a:t>
            </a:fld>
            <a:endParaRPr kumimoji="0" lang="en-US" altLang="en-US" sz="1200" b="0" i="0" u="none" strike="noStrike" kern="1200" cap="none" spc="0" normalizeH="0" baseline="0" noProof="0">
              <a:ln>
                <a:noFill/>
              </a:ln>
              <a:solidFill>
                <a:srgbClr val="898989"/>
              </a:solidFill>
              <a:effectLst/>
              <a:uLnTx/>
              <a:uFillTx/>
              <a:latin typeface="Arial" panose="020B0604020202020204" pitchFamily="34" charset="0"/>
              <a:ea typeface="+mn-ea"/>
              <a:cs typeface="+mn-cs"/>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C47E8C51-84AA-44A6-B32B-FA713B5A15D3}" type="slidenum">
              <a:rPr kumimoji="0" lang="en-US" altLang="en-US" sz="1200" b="0" i="0" u="none" strike="noStrike" kern="1200" cap="none" spc="0" normalizeH="0" baseline="0" noProof="0">
                <a:ln>
                  <a:noFill/>
                </a:ln>
                <a:solidFill>
                  <a:srgbClr val="898989"/>
                </a:solidFill>
                <a:effectLst/>
                <a:uLnTx/>
                <a:uFillTx/>
                <a:latin typeface="Arial" panose="020B0604020202020204" pitchFamily="34" charset="0"/>
                <a:ea typeface="+mn-ea"/>
                <a:cs typeface="+mn-cs"/>
              </a:rPr>
              <a:t>‹#›</a:t>
            </a:fld>
            <a:endParaRPr kumimoji="0" lang="en-US" altLang="en-US" sz="1200" b="0" i="0" u="none" strike="noStrike" kern="1200" cap="none" spc="0" normalizeH="0" baseline="0" noProof="0">
              <a:ln>
                <a:noFill/>
              </a:ln>
              <a:solidFill>
                <a:srgbClr val="898989"/>
              </a:solidFill>
              <a:effectLst/>
              <a:uLnTx/>
              <a:uFillTx/>
              <a:latin typeface="Arial" panose="020B0604020202020204" pitchFamily="34" charset="0"/>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C47E8C51-84AA-44A6-B32B-FA713B5A15D3}" type="slidenum">
              <a:rPr kumimoji="0" lang="en-US" altLang="en-US" sz="1200" b="0" i="0" u="none" strike="noStrike" kern="1200" cap="none" spc="0" normalizeH="0" baseline="0" noProof="0">
                <a:ln>
                  <a:noFill/>
                </a:ln>
                <a:solidFill>
                  <a:srgbClr val="898989"/>
                </a:solidFill>
                <a:effectLst/>
                <a:uLnTx/>
                <a:uFillTx/>
                <a:latin typeface="Arial" panose="020B0604020202020204" pitchFamily="34" charset="0"/>
                <a:ea typeface="+mn-ea"/>
                <a:cs typeface="+mn-cs"/>
              </a:rPr>
              <a:t>‹#›</a:t>
            </a:fld>
            <a:endParaRPr kumimoji="0" lang="en-US" altLang="en-US" sz="1200" b="0" i="0" u="none" strike="noStrike" kern="1200" cap="none" spc="0" normalizeH="0" baseline="0" noProof="0">
              <a:ln>
                <a:noFill/>
              </a:ln>
              <a:solidFill>
                <a:srgbClr val="898989"/>
              </a:solidFill>
              <a:effectLst/>
              <a:uLnTx/>
              <a:uFillTx/>
              <a:latin typeface="Arial" panose="020B0604020202020204" pitchFamily="34" charset="0"/>
              <a:ea typeface="+mn-ea"/>
              <a:cs typeface="+mn-cs"/>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C47E8C51-84AA-44A6-B32B-FA713B5A15D3}" type="slidenum">
              <a:rPr kumimoji="0" lang="en-US" altLang="en-US" sz="1200" b="0" i="0" u="none" strike="noStrike" kern="1200" cap="none" spc="0" normalizeH="0" baseline="0" noProof="0">
                <a:ln>
                  <a:noFill/>
                </a:ln>
                <a:solidFill>
                  <a:srgbClr val="898989"/>
                </a:solidFill>
                <a:effectLst/>
                <a:uLnTx/>
                <a:uFillTx/>
                <a:latin typeface="Arial" panose="020B0604020202020204" pitchFamily="34" charset="0"/>
                <a:ea typeface="+mn-ea"/>
                <a:cs typeface="+mn-cs"/>
              </a:rPr>
              <a:t>‹#›</a:t>
            </a:fld>
            <a:endParaRPr kumimoji="0" lang="en-US" altLang="en-US" sz="1200" b="0" i="0" u="none" strike="noStrike" kern="1200" cap="none" spc="0" normalizeH="0" baseline="0" noProof="0">
              <a:ln>
                <a:noFill/>
              </a:ln>
              <a:solidFill>
                <a:srgbClr val="898989"/>
              </a:solidFill>
              <a:effectLst/>
              <a:uLnTx/>
              <a:uFillTx/>
              <a:latin typeface="Arial" panose="020B0604020202020204" pitchFamily="34" charset="0"/>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C47E8C51-84AA-44A6-B32B-FA713B5A15D3}" type="slidenum">
              <a:rPr kumimoji="0" lang="en-US" altLang="en-US" sz="1200" b="0" i="0" u="none" strike="noStrike" kern="1200" cap="none" spc="0" normalizeH="0" baseline="0" noProof="0">
                <a:ln>
                  <a:noFill/>
                </a:ln>
                <a:solidFill>
                  <a:srgbClr val="898989"/>
                </a:solidFill>
                <a:effectLst/>
                <a:uLnTx/>
                <a:uFillTx/>
                <a:latin typeface="Arial" panose="020B0604020202020204" pitchFamily="34" charset="0"/>
                <a:ea typeface="+mn-ea"/>
                <a:cs typeface="+mn-cs"/>
              </a:rPr>
              <a:t>‹#›</a:t>
            </a:fld>
            <a:endParaRPr kumimoji="0" lang="en-US" altLang="en-US" sz="1200" b="0" i="0" u="none" strike="noStrike" kern="1200" cap="none" spc="0" normalizeH="0" baseline="0" noProof="0">
              <a:ln>
                <a:noFill/>
              </a:ln>
              <a:solidFill>
                <a:srgbClr val="898989"/>
              </a:solidFill>
              <a:effectLst/>
              <a:uLnTx/>
              <a:uFillTx/>
              <a:latin typeface="Arial" panose="020B0604020202020204" pitchFamily="34" charset="0"/>
              <a:ea typeface="+mn-ea"/>
              <a:cs typeface="+mn-cs"/>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C47E8C51-84AA-44A6-B32B-FA713B5A15D3}" type="slidenum">
              <a:rPr kumimoji="0" lang="en-US" altLang="en-US" sz="1200" b="0" i="0" u="none" strike="noStrike" kern="1200" cap="none" spc="0" normalizeH="0" baseline="0" noProof="0">
                <a:ln>
                  <a:noFill/>
                </a:ln>
                <a:solidFill>
                  <a:srgbClr val="898989"/>
                </a:solidFill>
                <a:effectLst/>
                <a:uLnTx/>
                <a:uFillTx/>
                <a:latin typeface="Arial" panose="020B0604020202020204" pitchFamily="34" charset="0"/>
                <a:ea typeface="+mn-ea"/>
                <a:cs typeface="+mn-cs"/>
              </a:rPr>
              <a:t>‹#›</a:t>
            </a:fld>
            <a:endParaRPr kumimoji="0" lang="en-US" altLang="en-US" sz="1200" b="0" i="0" u="none" strike="noStrike" kern="1200" cap="none" spc="0" normalizeH="0" baseline="0" noProof="0">
              <a:ln>
                <a:noFill/>
              </a:ln>
              <a:solidFill>
                <a:srgbClr val="898989"/>
              </a:solidFill>
              <a:effectLst/>
              <a:uLnTx/>
              <a:uFillTx/>
              <a:latin typeface="Arial" panose="020B0604020202020204" pitchFamily="34" charset="0"/>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C47E8C51-84AA-44A6-B32B-FA713B5A15D3}" type="slidenum">
              <a:rPr kumimoji="0" lang="en-US" altLang="en-US" sz="1200" b="0" i="0" u="none" strike="noStrike" kern="1200" cap="none" spc="0" normalizeH="0" baseline="0" noProof="0">
                <a:ln>
                  <a:noFill/>
                </a:ln>
                <a:solidFill>
                  <a:srgbClr val="898989"/>
                </a:solidFill>
                <a:effectLst/>
                <a:uLnTx/>
                <a:uFillTx/>
                <a:latin typeface="Arial" panose="020B0604020202020204" pitchFamily="34" charset="0"/>
                <a:ea typeface="+mn-ea"/>
                <a:cs typeface="+mn-cs"/>
              </a:rPr>
              <a:t>‹#›</a:t>
            </a:fld>
            <a:endParaRPr kumimoji="0" lang="en-US" altLang="en-US" sz="1200" b="0" i="0" u="none" strike="noStrike" kern="1200" cap="none" spc="0" normalizeH="0" baseline="0" noProof="0">
              <a:ln>
                <a:noFill/>
              </a:ln>
              <a:solidFill>
                <a:srgbClr val="898989"/>
              </a:solidFill>
              <a:effectLst/>
              <a:uLnTx/>
              <a:uFillTx/>
              <a:latin typeface="Arial" panose="020B0604020202020204" pitchFamily="34" charset="0"/>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C47E8C51-84AA-44A6-B32B-FA713B5A15D3}" type="slidenum">
              <a:rPr kumimoji="0" lang="en-US" altLang="en-US" sz="1200" b="0" i="0" u="none" strike="noStrike" kern="1200" cap="none" spc="0" normalizeH="0" baseline="0" noProof="0">
                <a:ln>
                  <a:noFill/>
                </a:ln>
                <a:solidFill>
                  <a:srgbClr val="898989"/>
                </a:solidFill>
                <a:effectLst/>
                <a:uLnTx/>
                <a:uFillTx/>
                <a:latin typeface="Arial" panose="020B0604020202020204" pitchFamily="34" charset="0"/>
                <a:ea typeface="+mn-ea"/>
                <a:cs typeface="+mn-cs"/>
              </a:rPr>
              <a:t>‹#›</a:t>
            </a:fld>
            <a:endParaRPr kumimoji="0" lang="en-US" altLang="en-US" sz="1200" b="0" i="0" u="none" strike="noStrike" kern="1200" cap="none" spc="0" normalizeH="0" baseline="0" noProof="0">
              <a:ln>
                <a:noFill/>
              </a:ln>
              <a:solidFill>
                <a:srgbClr val="898989"/>
              </a:solidFill>
              <a:effectLst/>
              <a:uLnTx/>
              <a:uFillTx/>
              <a:latin typeface="Arial" panose="020B0604020202020204" pitchFamily="34" charset="0"/>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C47E8C51-84AA-44A6-B32B-FA713B5A15D3}" type="slidenum">
              <a:rPr kumimoji="0" lang="en-US" altLang="en-US" sz="1200" b="0" i="0" u="none" strike="noStrike" kern="1200" cap="none" spc="0" normalizeH="0" baseline="0" noProof="0">
                <a:ln>
                  <a:noFill/>
                </a:ln>
                <a:solidFill>
                  <a:srgbClr val="898989"/>
                </a:solidFill>
                <a:effectLst/>
                <a:uLnTx/>
                <a:uFillTx/>
                <a:latin typeface="Arial" panose="020B0604020202020204" pitchFamily="34" charset="0"/>
                <a:ea typeface="+mn-ea"/>
                <a:cs typeface="+mn-cs"/>
              </a:rPr>
              <a:t>‹#›</a:t>
            </a:fld>
            <a:endParaRPr kumimoji="0" lang="en-US" altLang="en-US" sz="1200" b="0" i="0" u="none" strike="noStrike" kern="1200" cap="none" spc="0" normalizeH="0" baseline="0" noProof="0">
              <a:ln>
                <a:noFill/>
              </a:ln>
              <a:solidFill>
                <a:srgbClr val="898989"/>
              </a:solidFill>
              <a:effectLst/>
              <a:uLnTx/>
              <a:uFillTx/>
              <a:latin typeface="Arial" panose="020B0604020202020204" pitchFamily="34" charset="0"/>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C47E8C51-84AA-44A6-B32B-FA713B5A15D3}" type="slidenum">
              <a:rPr kumimoji="0" lang="en-US" altLang="en-US" sz="1200" b="0" i="0" u="none" strike="noStrike" kern="1200" cap="none" spc="0" normalizeH="0" baseline="0" noProof="0">
                <a:ln>
                  <a:noFill/>
                </a:ln>
                <a:solidFill>
                  <a:srgbClr val="898989"/>
                </a:solidFill>
                <a:effectLst/>
                <a:uLnTx/>
                <a:uFillTx/>
                <a:latin typeface="Arial" panose="020B0604020202020204" pitchFamily="34" charset="0"/>
                <a:ea typeface="+mn-ea"/>
                <a:cs typeface="+mn-cs"/>
              </a:rPr>
              <a:t>‹#›</a:t>
            </a:fld>
            <a:endParaRPr kumimoji="0" lang="en-US" altLang="en-US" sz="1200" b="0" i="0" u="none" strike="noStrike" kern="1200" cap="none" spc="0" normalizeH="0" baseline="0" noProof="0">
              <a:ln>
                <a:noFill/>
              </a:ln>
              <a:solidFill>
                <a:srgbClr val="898989"/>
              </a:solidFill>
              <a:effectLst/>
              <a:uLnTx/>
              <a:uFillTx/>
              <a:latin typeface="Arial" panose="020B0604020202020204" pitchFamily="34" charset="0"/>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C47E8C51-84AA-44A6-B32B-FA713B5A15D3}" type="slidenum">
              <a:rPr kumimoji="0" lang="en-US" altLang="en-US" sz="1200" b="0" i="0" u="none" strike="noStrike" kern="1200" cap="none" spc="0" normalizeH="0" baseline="0" noProof="0">
                <a:ln>
                  <a:noFill/>
                </a:ln>
                <a:solidFill>
                  <a:srgbClr val="898989"/>
                </a:solidFill>
                <a:effectLst/>
                <a:uLnTx/>
                <a:uFillTx/>
                <a:latin typeface="Arial" panose="020B0604020202020204" pitchFamily="34" charset="0"/>
                <a:ea typeface="+mn-ea"/>
                <a:cs typeface="+mn-cs"/>
              </a:rPr>
              <a:t>‹#›</a:t>
            </a:fld>
            <a:endParaRPr kumimoji="0" lang="en-US" altLang="en-US" sz="1200" b="0" i="0" u="none" strike="noStrike" kern="1200" cap="none" spc="0" normalizeH="0" baseline="0" noProof="0">
              <a:ln>
                <a:noFill/>
              </a:ln>
              <a:solidFill>
                <a:srgbClr val="898989"/>
              </a:solidFill>
              <a:effectLst/>
              <a:uLnTx/>
              <a:uFillTx/>
              <a:latin typeface="Arial" panose="020B0604020202020204" pitchFamily="34" charset="0"/>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C47E8C51-84AA-44A6-B32B-FA713B5A15D3}" type="slidenum">
              <a:rPr kumimoji="0" lang="en-US" altLang="en-US" sz="1200" b="0" i="0" u="none" strike="noStrike" kern="1200" cap="none" spc="0" normalizeH="0" baseline="0" noProof="0">
                <a:ln>
                  <a:noFill/>
                </a:ln>
                <a:solidFill>
                  <a:srgbClr val="898989"/>
                </a:solidFill>
                <a:effectLst/>
                <a:uLnTx/>
                <a:uFillTx/>
                <a:latin typeface="Arial" panose="020B0604020202020204" pitchFamily="34" charset="0"/>
                <a:ea typeface="+mn-ea"/>
                <a:cs typeface="+mn-cs"/>
              </a:rPr>
              <a:t>‹#›</a:t>
            </a:fld>
            <a:endParaRPr kumimoji="0" lang="en-US" altLang="en-US" sz="1200" b="0" i="0" u="none" strike="noStrike" kern="1200" cap="none" spc="0" normalizeH="0" baseline="0" noProof="0">
              <a:ln>
                <a:noFill/>
              </a:ln>
              <a:solidFill>
                <a:srgbClr val="898989"/>
              </a:solidFill>
              <a:effectLst/>
              <a:uLnTx/>
              <a:uFillTx/>
              <a:latin typeface="Arial" panose="020B0604020202020204" pitchFamily="34" charset="0"/>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C47E8C51-84AA-44A6-B32B-FA713B5A15D3}" type="slidenum">
              <a:rPr kumimoji="0" lang="en-US" altLang="en-US" sz="1200" b="0" i="0" u="none" strike="noStrike" kern="1200" cap="none" spc="0" normalizeH="0" baseline="0" noProof="0">
                <a:ln>
                  <a:noFill/>
                </a:ln>
                <a:solidFill>
                  <a:srgbClr val="898989"/>
                </a:solidFill>
                <a:effectLst/>
                <a:uLnTx/>
                <a:uFillTx/>
                <a:latin typeface="Arial" panose="020B0604020202020204" pitchFamily="34" charset="0"/>
                <a:ea typeface="+mn-ea"/>
                <a:cs typeface="+mn-cs"/>
              </a:rPr>
              <a:t>‹#›</a:t>
            </a:fld>
            <a:endParaRPr kumimoji="0" lang="en-US" altLang="en-US" sz="1200" b="0" i="0" u="none" strike="noStrike" kern="1200" cap="none" spc="0" normalizeH="0" baseline="0" noProof="0">
              <a:ln>
                <a:noFill/>
              </a:ln>
              <a:solidFill>
                <a:srgbClr val="898989"/>
              </a:solidFill>
              <a:effectLst/>
              <a:uLnTx/>
              <a:uFillTx/>
              <a:latin typeface="Arial" panose="020B0604020202020204" pitchFamily="34" charset="0"/>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a:xfrm>
            <a:off x="457200" y="274638"/>
            <a:ext cx="8229600" cy="1143000"/>
          </a:xfrm>
          <a:prstGeom prst="rect">
            <a:avLst/>
          </a:prstGeom>
          <a:noFill/>
          <a:ln w="9525">
            <a:noFill/>
          </a:ln>
        </p:spPr>
        <p:txBody>
          <a:bodyPr anchor="ctr" anchorCtr="0"/>
          <a:lstStyle/>
          <a:p>
            <a:pPr lvl="0"/>
            <a:r>
              <a:rPr lang="en-US" altLang="en-US" dirty="0"/>
              <a:t>Click to edit Master title style</a:t>
            </a:r>
          </a:p>
        </p:txBody>
      </p:sp>
      <p:sp>
        <p:nvSpPr>
          <p:cNvPr id="1027" name="Text Placeholder 2"/>
          <p:cNvSpPr>
            <a:spLocks noGrp="1"/>
          </p:cNvSpPr>
          <p:nvPr>
            <p:ph type="body" idx="1"/>
          </p:nvPr>
        </p:nvSpPr>
        <p:spPr>
          <a:xfrm>
            <a:off x="457200" y="1600200"/>
            <a:ext cx="8229600" cy="4525963"/>
          </a:xfrm>
          <a:prstGeom prst="rect">
            <a:avLst/>
          </a:prstGeom>
          <a:noFill/>
          <a:ln w="9525">
            <a:noFill/>
          </a:ln>
        </p:spPr>
        <p:txBody>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lstStyle>
            <a:lvl1pPr algn="r" eaLnBrk="1" hangingPunct="1">
              <a:defRPr sz="1200" smtClean="0">
                <a:solidFill>
                  <a:srgbClr val="898989"/>
                </a:solidFill>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47E8C51-84AA-44A6-B32B-FA713B5A15D3}" type="slidenum">
              <a:rPr kumimoji="0" lang="en-US" altLang="en-US" sz="1200" b="0" i="0" u="none" strike="noStrike" kern="1200" cap="none" spc="0" normalizeH="0" baseline="0" noProof="0">
                <a:ln>
                  <a:noFill/>
                </a:ln>
                <a:solidFill>
                  <a:srgbClr val="898989"/>
                </a:solidFill>
                <a:effectLst/>
                <a:uLnTx/>
                <a:uFillTx/>
                <a:latin typeface="Arial" panose="020B0604020202020204" pitchFamily="34" charset="0"/>
                <a:ea typeface="+mn-ea"/>
                <a:cs typeface="+mn-cs"/>
              </a:rPr>
              <a:t>‹#›</a:t>
            </a:fld>
            <a:endParaRPr kumimoji="0" lang="en-US" altLang="en-US" sz="1200" b="0" i="0" u="none" strike="noStrike" kern="1200" cap="none" spc="0" normalizeH="0" baseline="0" noProof="0">
              <a:ln>
                <a:noFill/>
              </a:ln>
              <a:solidFill>
                <a:srgbClr val="898989"/>
              </a:solidFill>
              <a:effectLst/>
              <a:uLnTx/>
              <a:uFillTx/>
              <a:latin typeface="Arial" panose="020B0604020202020204" pitchFamily="34" charset="0"/>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a:xfrm>
            <a:off x="457200" y="274638"/>
            <a:ext cx="8229600" cy="1143000"/>
          </a:xfrm>
          <a:prstGeom prst="rect">
            <a:avLst/>
          </a:prstGeom>
          <a:noFill/>
          <a:ln w="9525">
            <a:noFill/>
          </a:ln>
        </p:spPr>
        <p:txBody>
          <a:bodyPr anchor="ctr" anchorCtr="0"/>
          <a:lstStyle/>
          <a:p>
            <a:pPr lvl="0"/>
            <a:r>
              <a:rPr lang="en-US" altLang="en-US" dirty="0"/>
              <a:t>Click to edit Master title style</a:t>
            </a:r>
          </a:p>
        </p:txBody>
      </p:sp>
      <p:sp>
        <p:nvSpPr>
          <p:cNvPr id="1027" name="Text Placeholder 2"/>
          <p:cNvSpPr>
            <a:spLocks noGrp="1"/>
          </p:cNvSpPr>
          <p:nvPr>
            <p:ph type="body" idx="1"/>
          </p:nvPr>
        </p:nvSpPr>
        <p:spPr>
          <a:xfrm>
            <a:off x="457200" y="1600200"/>
            <a:ext cx="8229600" cy="4525963"/>
          </a:xfrm>
          <a:prstGeom prst="rect">
            <a:avLst/>
          </a:prstGeom>
          <a:noFill/>
          <a:ln w="9525">
            <a:noFill/>
          </a:ln>
        </p:spPr>
        <p:txBody>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lstStyle>
            <a:lvl1pPr algn="r" eaLnBrk="1" hangingPunct="1">
              <a:defRPr sz="1200" smtClean="0">
                <a:solidFill>
                  <a:srgbClr val="898989"/>
                </a:solidFill>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47E8C51-84AA-44A6-B32B-FA713B5A15D3}" type="slidenum">
              <a:rPr kumimoji="0" lang="en-US" altLang="en-US" sz="1200" b="0" i="0" u="none" strike="noStrike" kern="1200" cap="none" spc="0" normalizeH="0" baseline="0" noProof="0">
                <a:ln>
                  <a:noFill/>
                </a:ln>
                <a:solidFill>
                  <a:srgbClr val="898989"/>
                </a:solidFill>
                <a:effectLst/>
                <a:uLnTx/>
                <a:uFillTx/>
                <a:latin typeface="Arial" panose="020B0604020202020204" pitchFamily="34" charset="0"/>
                <a:ea typeface="+mn-ea"/>
                <a:cs typeface="+mn-cs"/>
              </a:rPr>
              <a:t>‹#›</a:t>
            </a:fld>
            <a:endParaRPr kumimoji="0" lang="en-US" altLang="en-US" sz="1200" b="0" i="0" u="none" strike="noStrike" kern="1200" cap="none" spc="0" normalizeH="0" baseline="0" noProof="0">
              <a:ln>
                <a:noFill/>
              </a:ln>
              <a:solidFill>
                <a:srgbClr val="898989"/>
              </a:solidFill>
              <a:effectLst/>
              <a:uLnTx/>
              <a:uFillTx/>
              <a:latin typeface="Arial" panose="020B0604020202020204" pitchFamily="34" charset="0"/>
              <a:ea typeface="+mn-ea"/>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 Target="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WordArt 19"/>
          <p:cNvSpPr>
            <a:spLocks noTextEdit="1"/>
          </p:cNvSpPr>
          <p:nvPr/>
        </p:nvSpPr>
        <p:spPr>
          <a:xfrm>
            <a:off x="1143000" y="152400"/>
            <a:ext cx="7010400" cy="381000"/>
          </a:xfrm>
          <a:prstGeom prst="rect">
            <a:avLst/>
          </a:prstGeom>
        </p:spPr>
        <p:txBody>
          <a:bodyPr wrap="none" fromWordArt="1">
            <a:prstTxWarp prst="textPlain">
              <a:avLst>
                <a:gd name="adj" fmla="val 50000"/>
              </a:avLst>
            </a:prstTxWarp>
            <a:normAutofit/>
          </a:bodyPr>
          <a:lstStyle/>
          <a:p>
            <a:pPr algn="l"/>
            <a:r>
              <a:rPr lang="en-US" sz="1800">
                <a:ln w="9525" cap="flat" cmpd="sng">
                  <a:solidFill>
                    <a:srgbClr val="FF00FF"/>
                  </a:solidFill>
                  <a:prstDash val="solid"/>
                  <a:headEnd type="none" w="med" len="med"/>
                  <a:tailEnd type="none" w="med" len="med"/>
                </a:ln>
                <a:solidFill>
                  <a:srgbClr val="00FF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rPr>
              <a:t>Thứ tư ngày 28 tháng 12 năm 2022</a:t>
            </a:r>
          </a:p>
        </p:txBody>
      </p:sp>
      <p:sp>
        <p:nvSpPr>
          <p:cNvPr id="3075" name="WordArt 20"/>
          <p:cNvSpPr>
            <a:spLocks noTextEdit="1"/>
          </p:cNvSpPr>
          <p:nvPr/>
        </p:nvSpPr>
        <p:spPr>
          <a:xfrm>
            <a:off x="3505200" y="685800"/>
            <a:ext cx="1600200" cy="404813"/>
          </a:xfrm>
          <a:prstGeom prst="rect">
            <a:avLst/>
          </a:prstGeom>
        </p:spPr>
        <p:txBody>
          <a:bodyPr wrap="none" fromWordArt="1">
            <a:prstTxWarp prst="textPlain">
              <a:avLst>
                <a:gd name="adj" fmla="val 50000"/>
              </a:avLst>
            </a:prstTxWarp>
            <a:normAutofit fontScale="70000" lnSpcReduction="20000"/>
          </a:bodyPr>
          <a:lstStyle/>
          <a:p>
            <a:pPr algn="l"/>
            <a:r>
              <a:rPr lang="en-US" sz="3600" b="1">
                <a:ln w="9525" cap="flat" cmpd="sng">
                  <a:solidFill>
                    <a:srgbClr val="0000FF"/>
                  </a:solidFill>
                  <a:prstDash val="solid"/>
                  <a:headEnd type="none" w="med" len="med"/>
                  <a:tailEnd type="none" w="med" len="med"/>
                </a:ln>
                <a:solidFill>
                  <a:srgbClr val="0000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rPr>
              <a:t>Toán</a:t>
            </a:r>
          </a:p>
        </p:txBody>
      </p:sp>
      <p:sp>
        <p:nvSpPr>
          <p:cNvPr id="5124" name="WordArt 21"/>
          <p:cNvSpPr>
            <a:spLocks noChangeArrowheads="1" noChangeShapeType="1" noTextEdit="1"/>
          </p:cNvSpPr>
          <p:nvPr/>
        </p:nvSpPr>
        <p:spPr bwMode="auto">
          <a:xfrm>
            <a:off x="1718310" y="1252855"/>
            <a:ext cx="6936740" cy="1226185"/>
          </a:xfrm>
          <a:prstGeom prst="rect">
            <a:avLst/>
          </a:prstGeom>
        </p:spPr>
        <p:txBody>
          <a:bodyPr wrap="none" numCol="1" fromWordArt="1">
            <a:prstTxWarp prst="textPlain">
              <a:avLst>
                <a:gd name="adj" fmla="val 50269"/>
              </a:avLst>
            </a:prstTxWarp>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sz="3600" b="1" i="0" u="none" strike="noStrike" kern="10" cap="none" spc="0" normalizeH="0" baseline="0" noProof="0" dirty="0">
                <a:ln w="9525">
                  <a:solidFill>
                    <a:srgbClr val="FF00FF"/>
                  </a:solidFill>
                  <a:round/>
                </a:ln>
                <a:solidFill>
                  <a:srgbClr val="FF0000"/>
                </a:solidFill>
                <a:effectLst>
                  <a:outerShdw dist="45791" dir="2021404" algn="ctr" rotWithShape="0">
                    <a:srgbClr val="B2B2B2">
                      <a:alpha val="79999"/>
                    </a:srgbClr>
                  </a:outerShdw>
                </a:effectLst>
                <a:uLnTx/>
                <a:uFillTx/>
                <a:latin typeface="Times New Roman" panose="02020603050405020304"/>
                <a:ea typeface="+mn-ea"/>
                <a:cs typeface="Times New Roman" panose="02020603050405020304"/>
              </a:rPr>
              <a:t>     </a:t>
            </a:r>
            <a:r>
              <a:rPr kumimoji="0" lang="en-US" sz="3600" b="1" i="0" u="none" strike="noStrike" kern="10" cap="none" spc="0" normalizeH="0" baseline="0" noProof="0" dirty="0" err="1">
                <a:ln w="9525">
                  <a:solidFill>
                    <a:srgbClr val="FF00FF"/>
                  </a:solidFill>
                  <a:round/>
                </a:ln>
                <a:solidFill>
                  <a:srgbClr val="FF0000"/>
                </a:solidFill>
                <a:effectLst>
                  <a:outerShdw dist="45791" dir="2021404" algn="ctr" rotWithShape="0">
                    <a:srgbClr val="B2B2B2">
                      <a:alpha val="79999"/>
                    </a:srgbClr>
                  </a:outerShdw>
                </a:effectLst>
                <a:uLnTx/>
                <a:uFillTx/>
                <a:latin typeface="Times New Roman" panose="02020603050405020304"/>
                <a:ea typeface="+mn-ea"/>
                <a:cs typeface="Times New Roman" panose="02020603050405020304"/>
              </a:rPr>
              <a:t>Giới</a:t>
            </a:r>
            <a:r>
              <a:rPr kumimoji="0" lang="en-US" sz="3600" b="1" i="0" u="none" strike="noStrike" kern="10" cap="none" spc="0" normalizeH="0" baseline="0" noProof="0" dirty="0">
                <a:ln w="9525">
                  <a:solidFill>
                    <a:srgbClr val="FF00FF"/>
                  </a:solidFill>
                  <a:round/>
                </a:ln>
                <a:solidFill>
                  <a:srgbClr val="FF0000"/>
                </a:solidFill>
                <a:effectLst>
                  <a:outerShdw dist="45791" dir="2021404" algn="ctr" rotWithShape="0">
                    <a:srgbClr val="B2B2B2">
                      <a:alpha val="79999"/>
                    </a:srgbClr>
                  </a:outerShdw>
                </a:effectLst>
                <a:uLnTx/>
                <a:uFillTx/>
                <a:latin typeface="Times New Roman" panose="02020603050405020304"/>
                <a:ea typeface="+mn-ea"/>
                <a:cs typeface="Times New Roman" panose="02020603050405020304"/>
              </a:rPr>
              <a:t> </a:t>
            </a:r>
            <a:r>
              <a:rPr kumimoji="0" lang="en-US" sz="3600" b="1" i="0" u="none" strike="noStrike" kern="10" cap="none" spc="0" normalizeH="0" baseline="0" noProof="0" dirty="0" err="1">
                <a:ln w="9525">
                  <a:solidFill>
                    <a:srgbClr val="FF00FF"/>
                  </a:solidFill>
                  <a:round/>
                </a:ln>
                <a:solidFill>
                  <a:srgbClr val="FF0000"/>
                </a:solidFill>
                <a:effectLst>
                  <a:outerShdw dist="45791" dir="2021404" algn="ctr" rotWithShape="0">
                    <a:srgbClr val="B2B2B2">
                      <a:alpha val="79999"/>
                    </a:srgbClr>
                  </a:outerShdw>
                </a:effectLst>
                <a:uLnTx/>
                <a:uFillTx/>
                <a:latin typeface="Times New Roman" panose="02020603050405020304"/>
                <a:ea typeface="+mn-ea"/>
                <a:cs typeface="Times New Roman" panose="02020603050405020304"/>
              </a:rPr>
              <a:t>thiệu</a:t>
            </a:r>
            <a:endParaRPr kumimoji="0" lang="en-US" sz="3600" b="1" i="0" u="none" strike="noStrike" kern="10" cap="none" spc="0" normalizeH="0" baseline="0" noProof="0" dirty="0">
              <a:ln w="9525">
                <a:solidFill>
                  <a:srgbClr val="FF00FF"/>
                </a:solidFill>
                <a:round/>
              </a:ln>
              <a:solidFill>
                <a:srgbClr val="FF0000"/>
              </a:solidFill>
              <a:effectLst>
                <a:outerShdw dist="45791" dir="2021404" algn="ctr" rotWithShape="0">
                  <a:srgbClr val="B2B2B2">
                    <a:alpha val="79999"/>
                  </a:srgbClr>
                </a:outerShdw>
              </a:effectLst>
              <a:uLnTx/>
              <a:uFillTx/>
              <a:latin typeface="Times New Roman" panose="02020603050405020304"/>
              <a:ea typeface="+mn-ea"/>
              <a:cs typeface="Times New Roman" panose="02020603050405020304"/>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sz="3600" b="1" i="0" u="none" strike="noStrike" kern="10" cap="none" spc="0" normalizeH="0" baseline="0" noProof="0" dirty="0">
                <a:ln w="9525">
                  <a:solidFill>
                    <a:srgbClr val="FF00FF"/>
                  </a:solidFill>
                  <a:round/>
                </a:ln>
                <a:solidFill>
                  <a:srgbClr val="FF0000"/>
                </a:solidFill>
                <a:effectLst>
                  <a:outerShdw dist="45791" dir="2021404" algn="ctr" rotWithShape="0">
                    <a:srgbClr val="B2B2B2">
                      <a:alpha val="79999"/>
                    </a:srgbClr>
                  </a:outerShdw>
                </a:effectLst>
                <a:uLnTx/>
                <a:uFillTx/>
                <a:latin typeface="Times New Roman" panose="02020603050405020304"/>
                <a:ea typeface="+mn-ea"/>
                <a:cs typeface="Times New Roman" panose="02020603050405020304"/>
              </a:rPr>
              <a:t> </a:t>
            </a:r>
            <a:r>
              <a:rPr kumimoji="0" lang="en-US" sz="3600" b="1" i="0" u="none" strike="noStrike" kern="10" cap="none" spc="0" normalizeH="0" baseline="0" noProof="0" dirty="0" err="1">
                <a:ln w="9525">
                  <a:solidFill>
                    <a:srgbClr val="FF00FF"/>
                  </a:solidFill>
                  <a:round/>
                </a:ln>
                <a:solidFill>
                  <a:srgbClr val="FF0000"/>
                </a:solidFill>
                <a:effectLst>
                  <a:outerShdw dist="45791" dir="2021404" algn="ctr" rotWithShape="0">
                    <a:srgbClr val="B2B2B2">
                      <a:alpha val="79999"/>
                    </a:srgbClr>
                  </a:outerShdw>
                </a:effectLst>
                <a:uLnTx/>
                <a:uFillTx/>
                <a:latin typeface="Times New Roman" panose="02020603050405020304"/>
                <a:ea typeface="+mn-ea"/>
                <a:cs typeface="Times New Roman" panose="02020603050405020304"/>
              </a:rPr>
              <a:t>máy</a:t>
            </a:r>
            <a:r>
              <a:rPr kumimoji="0" lang="en-US" sz="3600" b="1" i="0" u="none" strike="noStrike" kern="10" cap="none" spc="0" normalizeH="0" baseline="0" noProof="0" dirty="0">
                <a:ln w="9525">
                  <a:solidFill>
                    <a:srgbClr val="FF00FF"/>
                  </a:solidFill>
                  <a:round/>
                </a:ln>
                <a:solidFill>
                  <a:srgbClr val="FF0000"/>
                </a:solidFill>
                <a:effectLst>
                  <a:outerShdw dist="45791" dir="2021404" algn="ctr" rotWithShape="0">
                    <a:srgbClr val="B2B2B2">
                      <a:alpha val="79999"/>
                    </a:srgbClr>
                  </a:outerShdw>
                </a:effectLst>
                <a:uLnTx/>
                <a:uFillTx/>
                <a:latin typeface="Times New Roman" panose="02020603050405020304"/>
                <a:ea typeface="+mn-ea"/>
                <a:cs typeface="Times New Roman" panose="02020603050405020304"/>
              </a:rPr>
              <a:t> </a:t>
            </a:r>
            <a:r>
              <a:rPr kumimoji="0" lang="en-US" sz="3600" b="1" i="0" u="none" strike="noStrike" kern="10" cap="none" spc="0" normalizeH="0" baseline="0" noProof="0" dirty="0" err="1">
                <a:ln w="9525">
                  <a:solidFill>
                    <a:srgbClr val="FF00FF"/>
                  </a:solidFill>
                  <a:round/>
                </a:ln>
                <a:solidFill>
                  <a:srgbClr val="FF0000"/>
                </a:solidFill>
                <a:effectLst>
                  <a:outerShdw dist="45791" dir="2021404" algn="ctr" rotWithShape="0">
                    <a:srgbClr val="B2B2B2">
                      <a:alpha val="79999"/>
                    </a:srgbClr>
                  </a:outerShdw>
                </a:effectLst>
                <a:uLnTx/>
                <a:uFillTx/>
                <a:latin typeface="Times New Roman" panose="02020603050405020304"/>
                <a:ea typeface="+mn-ea"/>
                <a:cs typeface="Times New Roman" panose="02020603050405020304"/>
              </a:rPr>
              <a:t>tính</a:t>
            </a:r>
            <a:r>
              <a:rPr kumimoji="0" lang="en-US" sz="3600" b="1" i="0" u="none" strike="noStrike" kern="10" cap="none" spc="0" normalizeH="0" baseline="0" noProof="0" dirty="0">
                <a:ln w="9525">
                  <a:solidFill>
                    <a:srgbClr val="FF00FF"/>
                  </a:solidFill>
                  <a:round/>
                </a:ln>
                <a:solidFill>
                  <a:srgbClr val="FF0000"/>
                </a:solidFill>
                <a:effectLst>
                  <a:outerShdw dist="45791" dir="2021404" algn="ctr" rotWithShape="0">
                    <a:srgbClr val="B2B2B2">
                      <a:alpha val="79999"/>
                    </a:srgbClr>
                  </a:outerShdw>
                </a:effectLst>
                <a:uLnTx/>
                <a:uFillTx/>
                <a:latin typeface="Times New Roman" panose="02020603050405020304"/>
                <a:ea typeface="+mn-ea"/>
                <a:cs typeface="Times New Roman" panose="02020603050405020304"/>
              </a:rPr>
              <a:t> </a:t>
            </a:r>
            <a:r>
              <a:rPr kumimoji="0" lang="en-US" sz="3600" b="1" i="0" u="none" strike="noStrike" kern="10" cap="none" spc="0" normalizeH="0" baseline="0" noProof="0" dirty="0" err="1">
                <a:ln w="9525">
                  <a:solidFill>
                    <a:srgbClr val="FF00FF"/>
                  </a:solidFill>
                  <a:round/>
                </a:ln>
                <a:solidFill>
                  <a:srgbClr val="FF0000"/>
                </a:solidFill>
                <a:effectLst>
                  <a:outerShdw dist="45791" dir="2021404" algn="ctr" rotWithShape="0">
                    <a:srgbClr val="B2B2B2">
                      <a:alpha val="79999"/>
                    </a:srgbClr>
                  </a:outerShdw>
                </a:effectLst>
                <a:uLnTx/>
                <a:uFillTx/>
                <a:latin typeface="Times New Roman" panose="02020603050405020304"/>
                <a:ea typeface="+mn-ea"/>
                <a:cs typeface="Times New Roman" panose="02020603050405020304"/>
              </a:rPr>
              <a:t>bỏ</a:t>
            </a:r>
            <a:r>
              <a:rPr kumimoji="0" lang="en-US" sz="3600" b="1" i="0" u="none" strike="noStrike" kern="10" cap="none" spc="0" normalizeH="0" baseline="0" noProof="0" dirty="0">
                <a:ln w="9525">
                  <a:solidFill>
                    <a:srgbClr val="FF00FF"/>
                  </a:solidFill>
                  <a:round/>
                </a:ln>
                <a:solidFill>
                  <a:srgbClr val="FF0000"/>
                </a:solidFill>
                <a:effectLst>
                  <a:outerShdw dist="45791" dir="2021404" algn="ctr" rotWithShape="0">
                    <a:srgbClr val="B2B2B2">
                      <a:alpha val="79999"/>
                    </a:srgbClr>
                  </a:outerShdw>
                </a:effectLst>
                <a:uLnTx/>
                <a:uFillTx/>
                <a:latin typeface="Times New Roman" panose="02020603050405020304"/>
                <a:ea typeface="+mn-ea"/>
                <a:cs typeface="Times New Roman" panose="02020603050405020304"/>
              </a:rPr>
              <a:t> </a:t>
            </a:r>
            <a:r>
              <a:rPr kumimoji="0" lang="en-US" sz="3600" b="1" i="0" u="none" strike="noStrike" kern="10" cap="none" spc="0" normalizeH="0" baseline="0" noProof="0" dirty="0" err="1">
                <a:ln w="9525">
                  <a:solidFill>
                    <a:srgbClr val="FF00FF"/>
                  </a:solidFill>
                  <a:round/>
                </a:ln>
                <a:solidFill>
                  <a:srgbClr val="FF0000"/>
                </a:solidFill>
                <a:effectLst>
                  <a:outerShdw dist="45791" dir="2021404" algn="ctr" rotWithShape="0">
                    <a:srgbClr val="B2B2B2">
                      <a:alpha val="79999"/>
                    </a:srgbClr>
                  </a:outerShdw>
                </a:effectLst>
                <a:uLnTx/>
                <a:uFillTx/>
                <a:latin typeface="Times New Roman" panose="02020603050405020304"/>
                <a:ea typeface="+mn-ea"/>
                <a:cs typeface="Times New Roman" panose="02020603050405020304"/>
              </a:rPr>
              <a:t>túi</a:t>
            </a:r>
            <a:endParaRPr kumimoji="0" lang="vi-VN" sz="3600" b="0" i="0" u="none" strike="noStrike" kern="10" cap="none" spc="0" normalizeH="0" baseline="0" noProof="0" dirty="0">
              <a:ln w="9525">
                <a:solidFill>
                  <a:srgbClr val="FF00FF"/>
                </a:solidFill>
                <a:round/>
              </a:ln>
              <a:solidFill>
                <a:srgbClr val="FF0000"/>
              </a:solidFill>
              <a:effectLst>
                <a:outerShdw dist="45791" dir="2021404" algn="ctr" rotWithShape="0">
                  <a:srgbClr val="B2B2B2">
                    <a:alpha val="79999"/>
                  </a:srgbClr>
                </a:outerShdw>
              </a:effectLst>
              <a:uLnTx/>
              <a:uFillTx/>
              <a:latin typeface="Times New Roman" panose="02020603050405020304"/>
              <a:ea typeface="+mn-ea"/>
              <a:cs typeface="Times New Roman" panose="02020603050405020304"/>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en-US" sz="3600" b="0" i="0" u="none" strike="noStrike" kern="10" cap="none" spc="0" normalizeH="0" baseline="0" noProof="0" dirty="0">
              <a:ln w="9525">
                <a:solidFill>
                  <a:srgbClr val="FF00FF"/>
                </a:solidFill>
                <a:round/>
              </a:ln>
              <a:solidFill>
                <a:srgbClr val="FF0000"/>
              </a:solidFill>
              <a:effectLst>
                <a:outerShdw dist="45791" dir="2021404" algn="ctr" rotWithShape="0">
                  <a:srgbClr val="B2B2B2">
                    <a:alpha val="79999"/>
                  </a:srgbClr>
                </a:outerShdw>
              </a:effectLst>
              <a:uLnTx/>
              <a:uFillTx/>
              <a:latin typeface="Times New Roman" panose="02020603050405020304"/>
              <a:ea typeface="+mn-ea"/>
              <a:cs typeface="Times New Roman" panose="02020603050405020304"/>
            </a:endParaRPr>
          </a:p>
        </p:txBody>
      </p:sp>
      <p:pic>
        <p:nvPicPr>
          <p:cNvPr id="3077" name="Picture 10" descr="cartoon1%20(1)">
            <a:hlinkClick r:id="rId2" action="ppaction://hlinksldjump"/>
          </p:cNvPr>
          <p:cNvPicPr>
            <a:picLocks noChangeAspect="1"/>
          </p:cNvPicPr>
          <p:nvPr/>
        </p:nvPicPr>
        <p:blipFill>
          <a:blip r:embed="rId3"/>
          <a:stretch>
            <a:fillRect/>
          </a:stretch>
        </p:blipFill>
        <p:spPr>
          <a:xfrm>
            <a:off x="0" y="914400"/>
            <a:ext cx="1600200" cy="1420813"/>
          </a:xfrm>
          <a:prstGeom prst="rect">
            <a:avLst/>
          </a:prstGeom>
          <a:noFill/>
          <a:ln w="9525">
            <a:noFill/>
          </a:ln>
        </p:spPr>
      </p:pic>
      <p:sp>
        <p:nvSpPr>
          <p:cNvPr id="2" name="Rectangle 1"/>
          <p:cNvSpPr/>
          <p:nvPr/>
        </p:nvSpPr>
        <p:spPr>
          <a:xfrm>
            <a:off x="76200" y="2743200"/>
            <a:ext cx="8763000" cy="3969385"/>
          </a:xfrm>
          <a:prstGeom prst="rect">
            <a:avLst/>
          </a:prstGeom>
        </p:spPr>
        <p:txBody>
          <a:bodyPr wrap="square">
            <a:spAutoFit/>
          </a:bodyPr>
          <a:lstStyle/>
          <a:p>
            <a:r>
              <a:rPr lang="nl-NL" altLang="x-none" b="1" dirty="0">
                <a:solidFill>
                  <a:srgbClr val="FF0000"/>
                </a:solidFill>
                <a:latin typeface="Times New Roman" panose="02020603050405020304" pitchFamily="18" charset="0"/>
                <a:cs typeface="Times New Roman" panose="02020603050405020304" pitchFamily="18" charset="0"/>
              </a:rPr>
              <a:t>YÊU CẦU CẦN ĐẠT</a:t>
            </a:r>
            <a:endParaRPr b="1" dirty="0">
              <a:solidFill>
                <a:srgbClr val="FF0000"/>
              </a:solidFill>
              <a:latin typeface=".VnTime" panose="020B7200000000000000" pitchFamily="34" charset="0"/>
              <a:cs typeface="Times New Roman" panose="02020603050405020304" pitchFamily="18" charset="0"/>
            </a:endParaRPr>
          </a:p>
          <a:p>
            <a:pPr algn="just"/>
            <a:r>
              <a:rPr lang="nl-NL" altLang="x-none" b="1" dirty="0">
                <a:solidFill>
                  <a:srgbClr val="FF0000"/>
                </a:solidFill>
                <a:latin typeface="Times New Roman" panose="02020603050405020304" pitchFamily="18" charset="0"/>
                <a:cs typeface="Times New Roman" panose="02020603050405020304" pitchFamily="18" charset="0"/>
              </a:rPr>
              <a:t>- Bước đầu biết dùng máy tính bỏ túi để thực hiện các phép tính cộng, trừ, nhân, chia các số thập phân. </a:t>
            </a:r>
            <a:endParaRPr b="1" dirty="0">
              <a:solidFill>
                <a:srgbClr val="FF0000"/>
              </a:solidFill>
              <a:latin typeface=".VnTime" panose="020B7200000000000000" pitchFamily="34" charset="0"/>
              <a:cs typeface="Times New Roman" panose="02020603050405020304" pitchFamily="18" charset="0"/>
            </a:endParaRPr>
          </a:p>
          <a:p>
            <a:pPr algn="just"/>
            <a:r>
              <a:rPr lang="nl-NL" altLang="x-none" b="1" dirty="0">
                <a:solidFill>
                  <a:srgbClr val="FF0000"/>
                </a:solidFill>
                <a:latin typeface="Times New Roman" panose="02020603050405020304" pitchFamily="18" charset="0"/>
                <a:cs typeface="Times New Roman" panose="02020603050405020304" pitchFamily="18" charset="0"/>
              </a:rPr>
              <a:t>-</a:t>
            </a:r>
            <a:r>
              <a:rPr lang="nl-NL" altLang="x-none" b="1" dirty="0">
                <a:solidFill>
                  <a:srgbClr val="FF0000"/>
                </a:solidFill>
                <a:latin typeface=".VnTime" panose="020B7200000000000000" pitchFamily="34" charset="0"/>
                <a:cs typeface="Times New Roman" panose="02020603050405020304" pitchFamily="18" charset="0"/>
              </a:rPr>
              <a:t> </a:t>
            </a:r>
            <a:r>
              <a:rPr lang="nl-NL" altLang="x-none" b="1" dirty="0">
                <a:solidFill>
                  <a:srgbClr val="FF0000"/>
                </a:solidFill>
                <a:latin typeface="Times New Roman" panose="02020603050405020304" pitchFamily="18" charset="0"/>
                <a:cs typeface="Times New Roman" panose="02020603050405020304" pitchFamily="18" charset="0"/>
              </a:rPr>
              <a:t>Dùng máy tính bỏ túi để thực hiện cộng, trừ, nhân, chia các số thập phân, chuyển một số phân số th</a:t>
            </a:r>
            <a:r>
              <a:rPr lang="nl-NL" altLang="x-none" b="1" dirty="0">
                <a:solidFill>
                  <a:srgbClr val="FF0000"/>
                </a:solidFill>
                <a:latin typeface="Times New Roman" panose="02020603050405020304" pitchFamily="18" charset="0"/>
                <a:ea typeface="Times New Roman" panose="02020603050405020304" pitchFamily="18" charset="0"/>
              </a:rPr>
              <a:t>à</a:t>
            </a:r>
            <a:r>
              <a:rPr lang="nl-NL" altLang="x-none" b="1" dirty="0">
                <a:solidFill>
                  <a:srgbClr val="FF0000"/>
                </a:solidFill>
                <a:latin typeface="Times New Roman" panose="02020603050405020304" pitchFamily="18" charset="0"/>
                <a:cs typeface="Times New Roman" panose="02020603050405020304" pitchFamily="18" charset="0"/>
              </a:rPr>
              <a:t>nh số thập phân.</a:t>
            </a:r>
            <a:endParaRPr b="1" dirty="0">
              <a:solidFill>
                <a:srgbClr val="FF0000"/>
              </a:solidFill>
              <a:latin typeface=".VnTime" panose="020B7200000000000000" pitchFamily="34" charset="0"/>
              <a:cs typeface="Times New Roman" panose="02020603050405020304" pitchFamily="18" charset="0"/>
            </a:endParaRPr>
          </a:p>
          <a:p>
            <a:pPr algn="just"/>
            <a:r>
              <a:rPr lang="nl-NL" altLang="x-none" b="1" dirty="0">
                <a:solidFill>
                  <a:srgbClr val="FF0000"/>
                </a:solidFill>
                <a:latin typeface="Times New Roman" panose="02020603050405020304" pitchFamily="18" charset="0"/>
                <a:cs typeface="Times New Roman" panose="02020603050405020304" pitchFamily="18" charset="0"/>
              </a:rPr>
              <a:t>- HS l</a:t>
            </a:r>
            <a:r>
              <a:rPr lang="nl-NL" altLang="x-none" b="1" dirty="0">
                <a:solidFill>
                  <a:srgbClr val="FF0000"/>
                </a:solidFill>
                <a:latin typeface="Times New Roman" panose="02020603050405020304" pitchFamily="18" charset="0"/>
                <a:ea typeface="Times New Roman" panose="02020603050405020304" pitchFamily="18" charset="0"/>
              </a:rPr>
              <a:t>à</a:t>
            </a:r>
            <a:r>
              <a:rPr lang="nl-NL" altLang="x-none" b="1" dirty="0">
                <a:solidFill>
                  <a:srgbClr val="FF0000"/>
                </a:solidFill>
                <a:latin typeface="Times New Roman" panose="02020603050405020304" pitchFamily="18" charset="0"/>
                <a:cs typeface="Times New Roman" panose="02020603050405020304" pitchFamily="18" charset="0"/>
              </a:rPr>
              <a:t>m b</a:t>
            </a:r>
            <a:r>
              <a:rPr lang="nl-NL" altLang="x-none" b="1" dirty="0">
                <a:solidFill>
                  <a:srgbClr val="FF0000"/>
                </a:solidFill>
                <a:latin typeface="Times New Roman" panose="02020603050405020304" pitchFamily="18" charset="0"/>
                <a:ea typeface="Times New Roman" panose="02020603050405020304" pitchFamily="18" charset="0"/>
              </a:rPr>
              <a:t>à</a:t>
            </a:r>
            <a:r>
              <a:rPr lang="nl-NL" altLang="x-none" b="1" dirty="0">
                <a:solidFill>
                  <a:srgbClr val="FF0000"/>
                </a:solidFill>
                <a:latin typeface="Times New Roman" panose="02020603050405020304" pitchFamily="18" charset="0"/>
                <a:cs typeface="Times New Roman" panose="02020603050405020304" pitchFamily="18" charset="0"/>
              </a:rPr>
              <a:t>i tập </a:t>
            </a:r>
            <a:r>
              <a:rPr lang="vi-VN" altLang="x-none" b="1" dirty="0">
                <a:solidFill>
                  <a:srgbClr val="FF0000"/>
                </a:solidFill>
                <a:latin typeface="Times New Roman" panose="02020603050405020304" pitchFamily="18" charset="0"/>
                <a:cs typeface="Times New Roman" panose="02020603050405020304" pitchFamily="18" charset="0"/>
              </a:rPr>
              <a:t>1,2,3</a:t>
            </a:r>
            <a:r>
              <a:rPr lang="nl-NL" altLang="x-none" b="1" dirty="0">
                <a:solidFill>
                  <a:srgbClr val="FF0000"/>
                </a:solidFill>
                <a:latin typeface="Times New Roman" panose="02020603050405020304" pitchFamily="18" charset="0"/>
                <a:cs typeface="Times New Roman" panose="02020603050405020304" pitchFamily="18" charset="0"/>
              </a:rPr>
              <a:t>.</a:t>
            </a:r>
            <a:endParaRPr b="1" dirty="0">
              <a:solidFill>
                <a:srgbClr val="FF0000"/>
              </a:solidFill>
              <a:latin typeface=".VnTime" panose="020B7200000000000000" pitchFamily="34" charset="0"/>
              <a:cs typeface="Times New Roman" panose="02020603050405020304" pitchFamily="18" charset="0"/>
            </a:endParaRPr>
          </a:p>
          <a:p>
            <a:r>
              <a:rPr lang="pt-BR" altLang="x-none" b="1" dirty="0">
                <a:solidFill>
                  <a:srgbClr val="FF0000"/>
                </a:solidFill>
                <a:latin typeface="Times New Roman" panose="02020603050405020304" pitchFamily="18" charset="0"/>
                <a:cs typeface="Times New Roman" panose="02020603050405020304" pitchFamily="18" charset="0"/>
              </a:rPr>
              <a:t>-</a:t>
            </a:r>
            <a:r>
              <a:rPr lang="nl-NL" altLang="x-none" b="1" dirty="0">
                <a:solidFill>
                  <a:srgbClr val="FF0000"/>
                </a:solidFill>
                <a:latin typeface="Times New Roman" panose="02020603050405020304" pitchFamily="18" charset="0"/>
                <a:cs typeface="Times New Roman" panose="02020603050405020304" pitchFamily="18" charset="0"/>
              </a:rPr>
              <a:t> Năng lực: </a:t>
            </a:r>
            <a:endParaRPr b="1" dirty="0">
              <a:solidFill>
                <a:srgbClr val="FF0000"/>
              </a:solidFill>
              <a:latin typeface=".VnTime" panose="020B7200000000000000" pitchFamily="34" charset="0"/>
              <a:cs typeface="Times New Roman" panose="02020603050405020304" pitchFamily="18" charset="0"/>
            </a:endParaRPr>
          </a:p>
          <a:p>
            <a:pPr algn="just"/>
            <a:r>
              <a:rPr lang="nl-NL" altLang="x-none" b="1" dirty="0">
                <a:solidFill>
                  <a:srgbClr val="FF0000"/>
                </a:solidFill>
                <a:latin typeface="Times New Roman" panose="02020603050405020304" pitchFamily="18" charset="0"/>
                <a:cs typeface="Times New Roman" panose="02020603050405020304" pitchFamily="18" charset="0"/>
              </a:rPr>
              <a:t>+ Năng tư chủ v</a:t>
            </a:r>
            <a:r>
              <a:rPr lang="nl-NL" altLang="x-none" b="1" dirty="0">
                <a:solidFill>
                  <a:srgbClr val="FF0000"/>
                </a:solidFill>
                <a:latin typeface="Times New Roman" panose="02020603050405020304" pitchFamily="18" charset="0"/>
                <a:ea typeface="Times New Roman" panose="02020603050405020304" pitchFamily="18" charset="0"/>
              </a:rPr>
              <a:t>à</a:t>
            </a:r>
            <a:r>
              <a:rPr lang="nl-NL" altLang="x-none" b="1" dirty="0">
                <a:solidFill>
                  <a:srgbClr val="FF0000"/>
                </a:solidFill>
                <a:latin typeface="Times New Roman" panose="02020603050405020304" pitchFamily="18" charset="0"/>
                <a:cs typeface="Times New Roman" panose="02020603050405020304" pitchFamily="18" charset="0"/>
              </a:rPr>
              <a:t> tự học, năng lực giao tiếp v</a:t>
            </a:r>
            <a:r>
              <a:rPr lang="nl-NL" altLang="x-none" b="1" dirty="0">
                <a:solidFill>
                  <a:srgbClr val="FF0000"/>
                </a:solidFill>
                <a:latin typeface="Times New Roman" panose="02020603050405020304" pitchFamily="18" charset="0"/>
                <a:ea typeface="Times New Roman" panose="02020603050405020304" pitchFamily="18" charset="0"/>
              </a:rPr>
              <a:t>à</a:t>
            </a:r>
            <a:r>
              <a:rPr lang="nl-NL" altLang="x-none" b="1" dirty="0">
                <a:solidFill>
                  <a:srgbClr val="FF0000"/>
                </a:solidFill>
                <a:latin typeface="Times New Roman" panose="02020603050405020304" pitchFamily="18" charset="0"/>
                <a:cs typeface="Times New Roman" panose="02020603050405020304" pitchFamily="18" charset="0"/>
              </a:rPr>
              <a:t> hợp tác, năng lực giải quyết vấn đề v</a:t>
            </a:r>
            <a:r>
              <a:rPr lang="nl-NL" altLang="x-none" b="1" dirty="0">
                <a:solidFill>
                  <a:srgbClr val="FF0000"/>
                </a:solidFill>
                <a:latin typeface="Times New Roman" panose="02020603050405020304" pitchFamily="18" charset="0"/>
                <a:ea typeface="Times New Roman" panose="02020603050405020304" pitchFamily="18" charset="0"/>
              </a:rPr>
              <a:t>à</a:t>
            </a:r>
            <a:r>
              <a:rPr lang="nl-NL" altLang="x-none" b="1" dirty="0">
                <a:solidFill>
                  <a:srgbClr val="FF0000"/>
                </a:solidFill>
                <a:latin typeface="Times New Roman" panose="02020603050405020304" pitchFamily="18" charset="0"/>
                <a:cs typeface="Times New Roman" panose="02020603050405020304" pitchFamily="18" charset="0"/>
              </a:rPr>
              <a:t> sáng tạo.</a:t>
            </a:r>
            <a:endParaRPr b="1" dirty="0">
              <a:solidFill>
                <a:srgbClr val="FF0000"/>
              </a:solidFill>
              <a:latin typeface=".VnTime" panose="020B7200000000000000" pitchFamily="34" charset="0"/>
              <a:cs typeface="Times New Roman" panose="02020603050405020304" pitchFamily="18" charset="0"/>
            </a:endParaRPr>
          </a:p>
          <a:p>
            <a:pPr algn="just"/>
            <a:r>
              <a:rPr lang="nl-NL" altLang="x-none" b="1" dirty="0">
                <a:solidFill>
                  <a:srgbClr val="FF0000"/>
                </a:solidFill>
                <a:latin typeface="Times New Roman" panose="02020603050405020304" pitchFamily="18" charset="0"/>
                <a:cs typeface="Times New Roman" panose="02020603050405020304" pitchFamily="18" charset="0"/>
              </a:rPr>
              <a:t>+ Năng lực tư duy v</a:t>
            </a:r>
            <a:r>
              <a:rPr lang="nl-NL" altLang="x-none" b="1" dirty="0">
                <a:solidFill>
                  <a:srgbClr val="FF0000"/>
                </a:solidFill>
                <a:latin typeface="Times New Roman" panose="02020603050405020304" pitchFamily="18" charset="0"/>
                <a:ea typeface="Times New Roman" panose="02020603050405020304" pitchFamily="18" charset="0"/>
              </a:rPr>
              <a:t>à</a:t>
            </a:r>
            <a:r>
              <a:rPr lang="nl-NL" altLang="x-none" b="1" dirty="0">
                <a:solidFill>
                  <a:srgbClr val="FF0000"/>
                </a:solidFill>
                <a:latin typeface="Times New Roman" panose="02020603050405020304" pitchFamily="18" charset="0"/>
                <a:cs typeface="Times New Roman" panose="02020603050405020304" pitchFamily="18" charset="0"/>
              </a:rPr>
              <a:t> lập luận toán học, năng lực  mô hình hoá toán học, năng lực giải quyết vấn đề toán học, năng lực giao tiếp toán học, năng lực sử dụng công cụ v</a:t>
            </a:r>
            <a:r>
              <a:rPr lang="nl-NL" altLang="x-none" b="1" dirty="0">
                <a:solidFill>
                  <a:srgbClr val="FF0000"/>
                </a:solidFill>
                <a:latin typeface="Times New Roman" panose="02020603050405020304" pitchFamily="18" charset="0"/>
                <a:ea typeface="Times New Roman" panose="02020603050405020304" pitchFamily="18" charset="0"/>
              </a:rPr>
              <a:t>à</a:t>
            </a:r>
            <a:r>
              <a:rPr lang="nl-NL" altLang="x-none" b="1" dirty="0">
                <a:solidFill>
                  <a:srgbClr val="FF0000"/>
                </a:solidFill>
                <a:latin typeface="Times New Roman" panose="02020603050405020304" pitchFamily="18" charset="0"/>
                <a:cs typeface="Times New Roman" panose="02020603050405020304" pitchFamily="18" charset="0"/>
              </a:rPr>
              <a:t> phương tiện toán học.</a:t>
            </a:r>
            <a:endParaRPr b="1" dirty="0">
              <a:solidFill>
                <a:srgbClr val="FF0000"/>
              </a:solidFill>
              <a:latin typeface=".VnTime" panose="020B7200000000000000" pitchFamily="34" charset="0"/>
              <a:cs typeface="Times New Roman" panose="02020603050405020304" pitchFamily="18" charset="0"/>
            </a:endParaRPr>
          </a:p>
          <a:p>
            <a:pPr algn="just"/>
            <a:r>
              <a:rPr lang="pt-BR" altLang="x-none" b="1" dirty="0">
                <a:solidFill>
                  <a:srgbClr val="FF0000"/>
                </a:solidFill>
                <a:latin typeface="Times New Roman" panose="02020603050405020304" pitchFamily="18" charset="0"/>
                <a:cs typeface="Times New Roman" panose="02020603050405020304" pitchFamily="18" charset="0"/>
              </a:rPr>
              <a:t>- Phẩm chất: Chăm chỉ, trung thực, có trách nhiệm với toán học v</a:t>
            </a:r>
            <a:r>
              <a:rPr lang="pt-BR" altLang="x-none" b="1" dirty="0">
                <a:solidFill>
                  <a:srgbClr val="FF0000"/>
                </a:solidFill>
                <a:latin typeface="Times New Roman" panose="02020603050405020304" pitchFamily="18" charset="0"/>
                <a:ea typeface="Times New Roman" panose="02020603050405020304" pitchFamily="18" charset="0"/>
              </a:rPr>
              <a:t>à</a:t>
            </a:r>
            <a:r>
              <a:rPr lang="pt-BR" altLang="x-none" b="1" dirty="0">
                <a:solidFill>
                  <a:srgbClr val="FF0000"/>
                </a:solidFill>
                <a:latin typeface="Times New Roman" panose="02020603050405020304" pitchFamily="18" charset="0"/>
                <a:cs typeface="Times New Roman" panose="02020603050405020304" pitchFamily="18" charset="0"/>
              </a:rPr>
              <a:t> cẩn thận khi l</a:t>
            </a:r>
            <a:r>
              <a:rPr lang="pt-BR" altLang="x-none" b="1" dirty="0">
                <a:solidFill>
                  <a:srgbClr val="FF0000"/>
                </a:solidFill>
                <a:latin typeface="Times New Roman" panose="02020603050405020304" pitchFamily="18" charset="0"/>
                <a:ea typeface="Times New Roman" panose="02020603050405020304" pitchFamily="18" charset="0"/>
              </a:rPr>
              <a:t>à</a:t>
            </a:r>
            <a:r>
              <a:rPr lang="pt-BR" altLang="x-none" b="1" dirty="0">
                <a:solidFill>
                  <a:srgbClr val="FF0000"/>
                </a:solidFill>
                <a:latin typeface="Times New Roman" panose="02020603050405020304" pitchFamily="18" charset="0"/>
                <a:cs typeface="Times New Roman" panose="02020603050405020304" pitchFamily="18" charset="0"/>
              </a:rPr>
              <a:t>m b</a:t>
            </a:r>
            <a:r>
              <a:rPr lang="pt-BR" altLang="x-none" b="1" dirty="0">
                <a:solidFill>
                  <a:srgbClr val="FF0000"/>
                </a:solidFill>
                <a:latin typeface="Times New Roman" panose="02020603050405020304" pitchFamily="18" charset="0"/>
                <a:ea typeface="Times New Roman" panose="02020603050405020304" pitchFamily="18" charset="0"/>
              </a:rPr>
              <a:t>à</a:t>
            </a:r>
            <a:r>
              <a:rPr lang="pt-BR" altLang="x-none" b="1" dirty="0">
                <a:solidFill>
                  <a:srgbClr val="FF0000"/>
                </a:solidFill>
                <a:latin typeface="Times New Roman" panose="02020603050405020304" pitchFamily="18" charset="0"/>
                <a:cs typeface="Times New Roman" panose="02020603050405020304" pitchFamily="18" charset="0"/>
              </a:rPr>
              <a:t>i, yêu thích môn học.</a:t>
            </a:r>
            <a:endParaRPr lang="pt-BR" altLang="x-none"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3000" fill="hold"/>
                                        <p:tgtEl>
                                          <p:spTgt spid="3074"/>
                                        </p:tgtEl>
                                        <p:attrNameLst>
                                          <p:attrName>ppt_x</p:attrName>
                                        </p:attrNameLst>
                                      </p:cBhvr>
                                      <p:tavLst>
                                        <p:tav tm="0">
                                          <p:val>
                                            <p:strVal val="0-#ppt_w/2"/>
                                          </p:val>
                                        </p:tav>
                                        <p:tav tm="100000">
                                          <p:val>
                                            <p:strVal val="#ppt_x"/>
                                          </p:val>
                                        </p:tav>
                                      </p:tavLst>
                                    </p:anim>
                                    <p:anim calcmode="lin" valueType="num">
                                      <p:cBhvr additive="base">
                                        <p:cTn id="8" dur="3000" fill="hold"/>
                                        <p:tgtEl>
                                          <p:spTgt spid="307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WordArt 3"/>
          <p:cNvSpPr>
            <a:spLocks noTextEdit="1"/>
          </p:cNvSpPr>
          <p:nvPr/>
        </p:nvSpPr>
        <p:spPr>
          <a:xfrm>
            <a:off x="609600" y="2590800"/>
            <a:ext cx="7924800" cy="2514600"/>
          </a:xfrm>
          <a:prstGeom prst="rect">
            <a:avLst/>
          </a:prstGeom>
        </p:spPr>
        <p:txBody>
          <a:bodyPr wrap="none" fromWordArt="1">
            <a:prstTxWarp prst="textStop">
              <a:avLst>
                <a:gd name="adj" fmla="val 22222"/>
              </a:avLst>
            </a:prstTxWarp>
            <a:normAutofit/>
          </a:bodyPr>
          <a:lstStyle/>
          <a:p>
            <a:pPr algn="ctr"/>
            <a:r>
              <a:rPr lang="en-US" sz="3600" b="1" spc="-360">
                <a:ln w="12700" cap="flat" cmpd="sng">
                  <a:solidFill>
                    <a:srgbClr val="000099"/>
                  </a:solidFill>
                  <a:prstDash val="solid"/>
                  <a:headEnd type="none" w="med" len="med"/>
                  <a:tailEnd type="none" w="med" len="med"/>
                </a:ln>
                <a:solidFill>
                  <a:srgbClr val="FFFF00"/>
                </a:solidFill>
                <a:effectLst>
                  <a:outerShdw dist="125724" dir="18900000" algn="ctr" rotWithShape="0">
                    <a:srgbClr val="000099"/>
                  </a:outerShdw>
                </a:effectLst>
                <a:latin typeface="Times New Roman" panose="02020603050405020304" pitchFamily="18" charset="0"/>
                <a:ea typeface="Times New Roman" panose="02020603050405020304" pitchFamily="18" charset="0"/>
              </a:rPr>
              <a:t>AI NHANH - AI ĐÚNG</a:t>
            </a:r>
          </a:p>
        </p:txBody>
      </p:sp>
      <p:sp>
        <p:nvSpPr>
          <p:cNvPr id="186375" name="Line 7"/>
          <p:cNvSpPr/>
          <p:nvPr/>
        </p:nvSpPr>
        <p:spPr>
          <a:xfrm>
            <a:off x="7848600" y="457200"/>
            <a:ext cx="685800" cy="1600200"/>
          </a:xfrm>
          <a:prstGeom prst="line">
            <a:avLst/>
          </a:prstGeom>
          <a:ln w="9525" cap="flat" cmpd="sng">
            <a:solidFill>
              <a:schemeClr val="bg1"/>
            </a:solidFill>
            <a:prstDash val="solid"/>
            <a:headEnd type="none" w="med" len="med"/>
            <a:tailEnd type="none" w="med" len="med"/>
          </a:ln>
        </p:spPr>
      </p:sp>
      <p:sp>
        <p:nvSpPr>
          <p:cNvPr id="12292" name="WordArt 9"/>
          <p:cNvSpPr>
            <a:spLocks noTextEdit="1"/>
          </p:cNvSpPr>
          <p:nvPr/>
        </p:nvSpPr>
        <p:spPr>
          <a:xfrm>
            <a:off x="457200" y="1219200"/>
            <a:ext cx="1219200" cy="3657600"/>
          </a:xfrm>
          <a:prstGeom prst="rect">
            <a:avLst/>
          </a:prstGeom>
        </p:spPr>
        <p:txBody>
          <a:bodyPr wrap="none" fromWordArt="1">
            <a:prstTxWarp prst="textPlain">
              <a:avLst>
                <a:gd name="adj" fmla="val 50000"/>
              </a:avLst>
            </a:prstTxWarp>
            <a:normAutofit/>
          </a:bodyPr>
          <a:lstStyle/>
          <a:p>
            <a:pPr algn="ctr"/>
            <a:endParaRPr lang="en-US" sz="3600" b="1">
              <a:ln w="9525" cap="flat" cmpd="sng">
                <a:solidFill>
                  <a:schemeClr val="bg1"/>
                </a:solidFill>
                <a:prstDash val="dash"/>
                <a:headEnd type="none" w="med" len="med"/>
                <a:tailEnd type="none" w="med" len="med"/>
              </a:ln>
              <a:solidFill>
                <a:srgbClr val="FFFFFF"/>
              </a:solidFill>
              <a:latin typeface="Courier New" panose="02070309020205020404" charset="0"/>
              <a:ea typeface="Courier New" panose="02070309020205020404" charset="0"/>
            </a:endParaRPr>
          </a:p>
        </p:txBody>
      </p:sp>
      <p:sp>
        <p:nvSpPr>
          <p:cNvPr id="12293" name="WordArt 10"/>
          <p:cNvSpPr>
            <a:spLocks noTextEdit="1"/>
          </p:cNvSpPr>
          <p:nvPr/>
        </p:nvSpPr>
        <p:spPr>
          <a:xfrm>
            <a:off x="609600" y="1371600"/>
            <a:ext cx="1219200" cy="3657600"/>
          </a:xfrm>
          <a:prstGeom prst="rect">
            <a:avLst/>
          </a:prstGeom>
        </p:spPr>
        <p:txBody>
          <a:bodyPr wrap="none" fromWordArt="1">
            <a:prstTxWarp prst="textPlain">
              <a:avLst>
                <a:gd name="adj" fmla="val 50000"/>
              </a:avLst>
            </a:prstTxWarp>
            <a:normAutofit/>
          </a:bodyPr>
          <a:lstStyle/>
          <a:p>
            <a:pPr algn="ctr"/>
            <a:endParaRPr lang="en-US" sz="3600" b="1">
              <a:ln w="9525" cap="flat" cmpd="sng">
                <a:solidFill>
                  <a:schemeClr val="bg1"/>
                </a:solidFill>
                <a:prstDash val="dash"/>
                <a:headEnd type="none" w="med" len="med"/>
                <a:tailEnd type="none" w="med" len="med"/>
              </a:ln>
              <a:solidFill>
                <a:srgbClr val="FFFFFF"/>
              </a:solidFill>
              <a:latin typeface="Courier New" panose="02070309020205020404" charset="0"/>
              <a:ea typeface="Courier New" panose="02070309020205020404" charset="0"/>
            </a:endParaRPr>
          </a:p>
        </p:txBody>
      </p:sp>
      <p:sp>
        <p:nvSpPr>
          <p:cNvPr id="12294" name="WordArt 19"/>
          <p:cNvSpPr>
            <a:spLocks noTextEdit="1"/>
          </p:cNvSpPr>
          <p:nvPr/>
        </p:nvSpPr>
        <p:spPr>
          <a:xfrm>
            <a:off x="2743200" y="1600200"/>
            <a:ext cx="3048000" cy="838200"/>
          </a:xfrm>
          <a:prstGeom prst="rect">
            <a:avLst/>
          </a:prstGeom>
        </p:spPr>
        <p:txBody>
          <a:bodyPr wrap="none" fromWordArt="1">
            <a:prstTxWarp prst="textPlain">
              <a:avLst>
                <a:gd name="adj" fmla="val 50500"/>
              </a:avLst>
            </a:prstTxWarp>
            <a:normAutofit/>
          </a:bodyPr>
          <a:lstStyle/>
          <a:p>
            <a:pPr algn="ctr"/>
            <a:r>
              <a:rPr lang="en-US" sz="3600" b="1">
                <a:ln w="9525" cap="flat" cmpd="sng">
                  <a:solidFill>
                    <a:srgbClr val="FF0000"/>
                  </a:solidFill>
                  <a:prstDash val="dash"/>
                  <a:headEnd type="none" w="med" len="med"/>
                  <a:tailEnd type="none" w="med" len="med"/>
                </a:ln>
                <a:solidFill>
                  <a:srgbClr val="FF0000"/>
                </a:solidFill>
                <a:effectLst>
                  <a:outerShdw dist="38100" dir="2699999" algn="tl" rotWithShape="0">
                    <a:srgbClr val="000000">
                      <a:alpha val="43137"/>
                    </a:srgbClr>
                  </a:outerShdw>
                </a:effectLst>
                <a:latin typeface="Times New Roman" panose="02020603050405020304" pitchFamily="18" charset="0"/>
                <a:ea typeface="Times New Roman" panose="02020603050405020304" pitchFamily="18" charset="0"/>
              </a:rPr>
              <a:t>TRÒ CHƠI</a:t>
            </a:r>
          </a:p>
        </p:txBody>
      </p:sp>
      <p:sp>
        <p:nvSpPr>
          <p:cNvPr id="12295" name="Rectangle 36"/>
          <p:cNvSpPr/>
          <p:nvPr/>
        </p:nvSpPr>
        <p:spPr>
          <a:xfrm>
            <a:off x="0" y="0"/>
            <a:ext cx="9144000" cy="6858000"/>
          </a:xfrm>
          <a:prstGeom prst="rect">
            <a:avLst/>
          </a:prstGeom>
          <a:noFill/>
          <a:ln w="57150" cap="flat" cmpd="sng">
            <a:pattFill prst="sphere">
              <a:fgClr>
                <a:srgbClr val="0000FF"/>
              </a:fgClr>
              <a:bgClr>
                <a:srgbClr val="FF0000"/>
              </a:bgClr>
            </a:patt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endParaRPr lang="vi-VN" altLang="en-US" sz="1800" dirty="0">
              <a:latin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p:cTn id="7" dur="500" fill="hold"/>
                                        <p:tgtEl>
                                          <p:spTgt spid="12290"/>
                                        </p:tgtEl>
                                        <p:attrNameLst>
                                          <p:attrName>ppt_w</p:attrName>
                                        </p:attrNameLst>
                                      </p:cBhvr>
                                      <p:tavLst>
                                        <p:tav tm="0">
                                          <p:val>
                                            <p:fltVal val="0"/>
                                          </p:val>
                                        </p:tav>
                                        <p:tav tm="100000">
                                          <p:val>
                                            <p:strVal val="#ppt_w"/>
                                          </p:val>
                                        </p:tav>
                                      </p:tavLst>
                                    </p:anim>
                                    <p:anim calcmode="lin" valueType="num">
                                      <p:cBhvr>
                                        <p:cTn id="8" dur="500" fill="hold"/>
                                        <p:tgtEl>
                                          <p:spTgt spid="12290"/>
                                        </p:tgtEl>
                                        <p:attrNameLst>
                                          <p:attrName>ppt_h</p:attrName>
                                        </p:attrNameLst>
                                      </p:cBhvr>
                                      <p:tavLst>
                                        <p:tav tm="0">
                                          <p:val>
                                            <p:fltVal val="0"/>
                                          </p:val>
                                        </p:tav>
                                        <p:tav tm="100000">
                                          <p:val>
                                            <p:strVal val="#ppt_h"/>
                                          </p:val>
                                        </p:tav>
                                      </p:tavLst>
                                    </p:anim>
                                    <p:animEffect transition="in" filter="fade">
                                      <p:cBhvr>
                                        <p:cTn id="9" dur="500"/>
                                        <p:tgtEl>
                                          <p:spTgt spid="12290"/>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par>
                          <p:cTn id="10" fill="hold">
                            <p:stCondLst>
                              <p:cond delay="500"/>
                            </p:stCondLst>
                            <p:childTnLst>
                              <p:par>
                                <p:cTn id="11" presetID="4" presetClass="entr" presetSubtype="16" fill="hold" nodeType="afterEffect">
                                  <p:stCondLst>
                                    <p:cond delay="0"/>
                                  </p:stCondLst>
                                  <p:childTnLst>
                                    <p:set>
                                      <p:cBhvr>
                                        <p:cTn id="12" dur="1" fill="hold">
                                          <p:stCondLst>
                                            <p:cond delay="0"/>
                                          </p:stCondLst>
                                        </p:cTn>
                                        <p:tgtEl>
                                          <p:spTgt spid="186375"/>
                                        </p:tgtEl>
                                        <p:attrNameLst>
                                          <p:attrName>style.visibility</p:attrName>
                                        </p:attrNameLst>
                                      </p:cBhvr>
                                      <p:to>
                                        <p:strVal val="visible"/>
                                      </p:to>
                                    </p:set>
                                    <p:animEffect transition="in" filter="box(in)">
                                      <p:cBhvr>
                                        <p:cTn id="13" dur="2000"/>
                                        <p:tgtEl>
                                          <p:spTgt spid="186375"/>
                                        </p:tgtEl>
                                      </p:cBhvr>
                                    </p:animEffect>
                                  </p:childTnLst>
                                  <p:subTnLst>
                                    <p:audio>
                                      <p:cMediaNode>
                                        <p:cTn display="0" masterRel="sameClick">
                                          <p:stCondLst>
                                            <p:cond evt="begin" delay="0">
                                              <p:tn val="11"/>
                                            </p:cond>
                                          </p:stCondLst>
                                          <p:endCondLst>
                                            <p:cond evt="onStopAudio" delay="0">
                                              <p:tgtEl>
                                                <p:sldTgt/>
                                              </p:tgtEl>
                                            </p:cond>
                                          </p:endCondLst>
                                        </p:cTn>
                                        <p:tgtEl>
                                          <p:sndTgt r:embed="rId2" name="chimes.wav"/>
                                        </p:tgtEl>
                                      </p:cMediaNode>
                                    </p:audio>
                                  </p:subTnLst>
                                </p:cTn>
                              </p:par>
                            </p:childTnLst>
                          </p:cTn>
                        </p:par>
                        <p:par>
                          <p:cTn id="14" fill="hold">
                            <p:stCondLst>
                              <p:cond delay="2500"/>
                            </p:stCondLst>
                            <p:childTnLst>
                              <p:par>
                                <p:cTn id="15" presetID="18" presetClass="entr" presetSubtype="12" fill="hold" nodeType="afterEffect">
                                  <p:stCondLst>
                                    <p:cond delay="0"/>
                                  </p:stCondLst>
                                  <p:childTnLst>
                                    <p:set>
                                      <p:cBhvr>
                                        <p:cTn id="16" dur="1" fill="hold">
                                          <p:stCondLst>
                                            <p:cond delay="0"/>
                                          </p:stCondLst>
                                        </p:cTn>
                                        <p:tgtEl>
                                          <p:spTgt spid="186375"/>
                                        </p:tgtEl>
                                        <p:attrNameLst>
                                          <p:attrName>style.visibility</p:attrName>
                                        </p:attrNameLst>
                                      </p:cBhvr>
                                      <p:to>
                                        <p:strVal val="visible"/>
                                      </p:to>
                                    </p:set>
                                    <p:animEffect transition="in" filter="strips(downLeft)">
                                      <p:cBhvr>
                                        <p:cTn id="17" dur="500"/>
                                        <p:tgtEl>
                                          <p:spTgt spid="186375"/>
                                        </p:tgtEl>
                                      </p:cBhvr>
                                    </p:animEffect>
                                  </p:childTnLst>
                                  <p:subTnLst>
                                    <p:audio>
                                      <p:cMediaNode>
                                        <p:cTn display="0" masterRel="sameClick">
                                          <p:stCondLst>
                                            <p:cond evt="begin" delay="0">
                                              <p:tn val="15"/>
                                            </p:cond>
                                          </p:stCondLst>
                                          <p:endCondLst>
                                            <p:cond evt="onStopAudio" delay="0">
                                              <p:tgtEl>
                                                <p:sldTgt/>
                                              </p:tgtEl>
                                            </p:cond>
                                          </p:endCondLst>
                                        </p:cTn>
                                        <p:tgtEl>
                                          <p:sndTgt r:embed="rId2" name="chimes.wav"/>
                                        </p:tgtEl>
                                      </p:cMediaNode>
                                    </p:audio>
                                  </p:subTnLst>
                                </p:cTn>
                              </p:par>
                            </p:childTnLst>
                          </p:cTn>
                        </p:par>
                        <p:par>
                          <p:cTn id="18" fill="hold">
                            <p:stCondLst>
                              <p:cond delay="3000"/>
                            </p:stCondLst>
                            <p:childTnLst>
                              <p:par>
                                <p:cTn id="19" presetID="18" presetClass="entr" presetSubtype="12" fill="hold" nodeType="afterEffect">
                                  <p:stCondLst>
                                    <p:cond delay="0"/>
                                  </p:stCondLst>
                                  <p:childTnLst>
                                    <p:set>
                                      <p:cBhvr>
                                        <p:cTn id="20" dur="1" fill="hold">
                                          <p:stCondLst>
                                            <p:cond delay="0"/>
                                          </p:stCondLst>
                                        </p:cTn>
                                        <p:tgtEl>
                                          <p:spTgt spid="186375"/>
                                        </p:tgtEl>
                                        <p:attrNameLst>
                                          <p:attrName>style.visibility</p:attrName>
                                        </p:attrNameLst>
                                      </p:cBhvr>
                                      <p:to>
                                        <p:strVal val="visible"/>
                                      </p:to>
                                    </p:set>
                                    <p:animEffect transition="in" filter="strips(downLeft)">
                                      <p:cBhvr>
                                        <p:cTn id="21" dur="500"/>
                                        <p:tgtEl>
                                          <p:spTgt spid="186375"/>
                                        </p:tgtEl>
                                      </p:cBhvr>
                                    </p:animEffect>
                                  </p:childTnLst>
                                  <p:subTnLst>
                                    <p:audio>
                                      <p:cMediaNode>
                                        <p:cTn display="0" masterRel="sameClick">
                                          <p:stCondLst>
                                            <p:cond evt="begin" delay="0">
                                              <p:tn val="19"/>
                                            </p:cond>
                                          </p:stCondLst>
                                          <p:endCondLst>
                                            <p:cond evt="onStopAudio" delay="0">
                                              <p:tgtEl>
                                                <p:sldTgt/>
                                              </p:tgtEl>
                                            </p:cond>
                                          </p:endCondLst>
                                        </p:cTn>
                                        <p:tgtEl>
                                          <p:sndTgt r:embed="rId2" name="chimes.wav"/>
                                        </p:tgtEl>
                                      </p:cMediaNode>
                                    </p:audio>
                                  </p:subTnLst>
                                </p:cTn>
                              </p:par>
                            </p:childTnLst>
                          </p:cTn>
                        </p:par>
                        <p:par>
                          <p:cTn id="22" fill="hold">
                            <p:stCondLst>
                              <p:cond delay="3500"/>
                            </p:stCondLst>
                            <p:childTnLst>
                              <p:par>
                                <p:cTn id="23" presetID="18" presetClass="entr" presetSubtype="12" fill="hold" nodeType="afterEffect">
                                  <p:stCondLst>
                                    <p:cond delay="0"/>
                                  </p:stCondLst>
                                  <p:childTnLst>
                                    <p:set>
                                      <p:cBhvr>
                                        <p:cTn id="24" dur="1" fill="hold">
                                          <p:stCondLst>
                                            <p:cond delay="0"/>
                                          </p:stCondLst>
                                        </p:cTn>
                                        <p:tgtEl>
                                          <p:spTgt spid="186375"/>
                                        </p:tgtEl>
                                        <p:attrNameLst>
                                          <p:attrName>style.visibility</p:attrName>
                                        </p:attrNameLst>
                                      </p:cBhvr>
                                      <p:to>
                                        <p:strVal val="visible"/>
                                      </p:to>
                                    </p:set>
                                    <p:animEffect transition="in" filter="strips(downLeft)">
                                      <p:cBhvr>
                                        <p:cTn id="25" dur="500"/>
                                        <p:tgtEl>
                                          <p:spTgt spid="186375"/>
                                        </p:tgtEl>
                                      </p:cBhvr>
                                    </p:animEffect>
                                  </p:childTnLst>
                                  <p:subTnLst>
                                    <p:audio>
                                      <p:cMediaNode>
                                        <p:cTn display="0" masterRel="sameClick">
                                          <p:stCondLst>
                                            <p:cond evt="begin" delay="0">
                                              <p:tn val="23"/>
                                            </p:cond>
                                          </p:stCondLst>
                                          <p:endCondLst>
                                            <p:cond evt="onStopAudio" delay="0">
                                              <p:tgtEl>
                                                <p:sldTgt/>
                                              </p:tgtEl>
                                            </p:cond>
                                          </p:endCondLst>
                                        </p:cTn>
                                        <p:tgtEl>
                                          <p:sndTgt r:embed="rId2" name="chimes.wav"/>
                                        </p:tgtEl>
                                      </p:cMediaNode>
                                    </p:audio>
                                  </p:subTnLst>
                                </p:cTn>
                              </p:par>
                            </p:childTnLst>
                          </p:cTn>
                        </p:par>
                        <p:par>
                          <p:cTn id="26" fill="hold">
                            <p:stCondLst>
                              <p:cond delay="4000"/>
                            </p:stCondLst>
                            <p:childTnLst>
                              <p:par>
                                <p:cTn id="27" presetID="4" presetClass="entr" presetSubtype="16" fill="hold" nodeType="afterEffect">
                                  <p:stCondLst>
                                    <p:cond delay="0"/>
                                  </p:stCondLst>
                                  <p:childTnLst>
                                    <p:set>
                                      <p:cBhvr>
                                        <p:cTn id="28" dur="1" fill="hold">
                                          <p:stCondLst>
                                            <p:cond delay="0"/>
                                          </p:stCondLst>
                                        </p:cTn>
                                        <p:tgtEl>
                                          <p:spTgt spid="186375"/>
                                        </p:tgtEl>
                                        <p:attrNameLst>
                                          <p:attrName>style.visibility</p:attrName>
                                        </p:attrNameLst>
                                      </p:cBhvr>
                                      <p:to>
                                        <p:strVal val="visible"/>
                                      </p:to>
                                    </p:set>
                                    <p:animEffect transition="in" filter="box(in)">
                                      <p:cBhvr>
                                        <p:cTn id="29" dur="2000"/>
                                        <p:tgtEl>
                                          <p:spTgt spid="186375"/>
                                        </p:tgtEl>
                                      </p:cBhvr>
                                    </p:animEffect>
                                  </p:childTnLst>
                                </p:cTn>
                              </p:par>
                            </p:childTnLst>
                          </p:cTn>
                        </p:par>
                        <p:par>
                          <p:cTn id="30" fill="hold">
                            <p:stCondLst>
                              <p:cond delay="6000"/>
                            </p:stCondLst>
                            <p:childTnLst>
                              <p:par>
                                <p:cTn id="31" presetID="4" presetClass="entr" presetSubtype="16" fill="hold" nodeType="afterEffect">
                                  <p:stCondLst>
                                    <p:cond delay="0"/>
                                  </p:stCondLst>
                                  <p:childTnLst>
                                    <p:set>
                                      <p:cBhvr>
                                        <p:cTn id="32" dur="1" fill="hold">
                                          <p:stCondLst>
                                            <p:cond delay="0"/>
                                          </p:stCondLst>
                                        </p:cTn>
                                        <p:tgtEl>
                                          <p:spTgt spid="186375"/>
                                        </p:tgtEl>
                                        <p:attrNameLst>
                                          <p:attrName>style.visibility</p:attrName>
                                        </p:attrNameLst>
                                      </p:cBhvr>
                                      <p:to>
                                        <p:strVal val="visible"/>
                                      </p:to>
                                    </p:set>
                                    <p:animEffect transition="in" filter="box(in)">
                                      <p:cBhvr>
                                        <p:cTn id="33" dur="2000"/>
                                        <p:tgtEl>
                                          <p:spTgt spid="186375"/>
                                        </p:tgtEl>
                                      </p:cBhvr>
                                    </p:animEffect>
                                  </p:childTnLst>
                                </p:cTn>
                              </p:par>
                            </p:childTnLst>
                          </p:cTn>
                        </p:par>
                        <p:par>
                          <p:cTn id="34" fill="hold">
                            <p:stCondLst>
                              <p:cond delay="8000"/>
                            </p:stCondLst>
                            <p:childTnLst>
                              <p:par>
                                <p:cTn id="35" presetID="4" presetClass="entr" presetSubtype="16" fill="hold" nodeType="afterEffect">
                                  <p:stCondLst>
                                    <p:cond delay="0"/>
                                  </p:stCondLst>
                                  <p:childTnLst>
                                    <p:set>
                                      <p:cBhvr>
                                        <p:cTn id="36" dur="1" fill="hold">
                                          <p:stCondLst>
                                            <p:cond delay="0"/>
                                          </p:stCondLst>
                                        </p:cTn>
                                        <p:tgtEl>
                                          <p:spTgt spid="186375"/>
                                        </p:tgtEl>
                                        <p:attrNameLst>
                                          <p:attrName>style.visibility</p:attrName>
                                        </p:attrNameLst>
                                      </p:cBhvr>
                                      <p:to>
                                        <p:strVal val="visible"/>
                                      </p:to>
                                    </p:set>
                                    <p:animEffect transition="in" filter="box(in)">
                                      <p:cBhvr>
                                        <p:cTn id="37" dur="2000"/>
                                        <p:tgtEl>
                                          <p:spTgt spid="186375"/>
                                        </p:tgtEl>
                                      </p:cBhvr>
                                    </p:animEffect>
                                  </p:childTnLst>
                                </p:cTn>
                              </p:par>
                            </p:childTnLst>
                          </p:cTn>
                        </p:par>
                        <p:par>
                          <p:cTn id="38" fill="hold">
                            <p:stCondLst>
                              <p:cond delay="10000"/>
                            </p:stCondLst>
                            <p:childTnLst>
                              <p:par>
                                <p:cTn id="39" presetID="4" presetClass="entr" presetSubtype="16" fill="hold" nodeType="afterEffect">
                                  <p:stCondLst>
                                    <p:cond delay="0"/>
                                  </p:stCondLst>
                                  <p:childTnLst>
                                    <p:set>
                                      <p:cBhvr>
                                        <p:cTn id="40" dur="1" fill="hold">
                                          <p:stCondLst>
                                            <p:cond delay="0"/>
                                          </p:stCondLst>
                                        </p:cTn>
                                        <p:tgtEl>
                                          <p:spTgt spid="186375"/>
                                        </p:tgtEl>
                                        <p:attrNameLst>
                                          <p:attrName>style.visibility</p:attrName>
                                        </p:attrNameLst>
                                      </p:cBhvr>
                                      <p:to>
                                        <p:strVal val="visible"/>
                                      </p:to>
                                    </p:set>
                                    <p:animEffect transition="in" filter="box(in)">
                                      <p:cBhvr>
                                        <p:cTn id="41" dur="2000"/>
                                        <p:tgtEl>
                                          <p:spTgt spid="186375"/>
                                        </p:tgtEl>
                                      </p:cBhvr>
                                    </p:animEffect>
                                  </p:childTnLst>
                                </p:cTn>
                              </p:par>
                            </p:childTnLst>
                          </p:cTn>
                        </p:par>
                        <p:par>
                          <p:cTn id="42" fill="hold">
                            <p:stCondLst>
                              <p:cond delay="12000"/>
                            </p:stCondLst>
                            <p:childTnLst>
                              <p:par>
                                <p:cTn id="43" presetID="4" presetClass="entr" presetSubtype="16" fill="hold" nodeType="afterEffect">
                                  <p:stCondLst>
                                    <p:cond delay="0"/>
                                  </p:stCondLst>
                                  <p:childTnLst>
                                    <p:set>
                                      <p:cBhvr>
                                        <p:cTn id="44" dur="1" fill="hold">
                                          <p:stCondLst>
                                            <p:cond delay="0"/>
                                          </p:stCondLst>
                                        </p:cTn>
                                        <p:tgtEl>
                                          <p:spTgt spid="186375"/>
                                        </p:tgtEl>
                                        <p:attrNameLst>
                                          <p:attrName>style.visibility</p:attrName>
                                        </p:attrNameLst>
                                      </p:cBhvr>
                                      <p:to>
                                        <p:strVal val="visible"/>
                                      </p:to>
                                    </p:set>
                                    <p:animEffect transition="in" filter="box(in)">
                                      <p:cBhvr>
                                        <p:cTn id="45" dur="2000"/>
                                        <p:tgtEl>
                                          <p:spTgt spid="1863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p:nvPr/>
        </p:nvSpPr>
        <p:spPr>
          <a:xfrm>
            <a:off x="914400" y="2320925"/>
            <a:ext cx="3352800" cy="584200"/>
          </a:xfrm>
          <a:prstGeom prst="rect">
            <a:avLst/>
          </a:prstGeom>
          <a:noFill/>
          <a:ln w="9525" cap="flat" cmpd="sng">
            <a:solidFill>
              <a:srgbClr val="FF0000"/>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50000"/>
              </a:spcBef>
              <a:buFontTx/>
              <a:buNone/>
            </a:pPr>
            <a:r>
              <a:rPr lang="en-US" altLang="en-US" b="1" dirty="0">
                <a:solidFill>
                  <a:srgbClr val="0B19C8"/>
                </a:solidFill>
                <a:latin typeface="Times New Roman" panose="02020603050405020304" pitchFamily="18" charset="0"/>
                <a:cs typeface="Times New Roman" panose="02020603050405020304" pitchFamily="18" charset="0"/>
              </a:rPr>
              <a:t>1) 35,67 + 12,098</a:t>
            </a:r>
            <a:endParaRPr lang="en-US" altLang="en-US" b="1" dirty="0">
              <a:solidFill>
                <a:srgbClr val="0B19C8"/>
              </a:solidFill>
              <a:latin typeface="Times New Roman" panose="02020603050405020304" pitchFamily="18" charset="0"/>
              <a:ea typeface="Times New Roman" panose="02020603050405020304" pitchFamily="18" charset="0"/>
            </a:endParaRPr>
          </a:p>
        </p:txBody>
      </p:sp>
      <p:sp>
        <p:nvSpPr>
          <p:cNvPr id="13315" name="Text Box 3"/>
          <p:cNvSpPr txBox="1"/>
          <p:nvPr/>
        </p:nvSpPr>
        <p:spPr>
          <a:xfrm>
            <a:off x="914400" y="3314700"/>
            <a:ext cx="3352800" cy="585788"/>
          </a:xfrm>
          <a:prstGeom prst="rect">
            <a:avLst/>
          </a:prstGeom>
          <a:noFill/>
          <a:ln w="9525" cap="flat" cmpd="sng">
            <a:solidFill>
              <a:srgbClr val="FF0000"/>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50000"/>
              </a:spcBef>
              <a:buFontTx/>
              <a:buNone/>
            </a:pPr>
            <a:r>
              <a:rPr lang="en-US" altLang="en-US" b="1" dirty="0">
                <a:solidFill>
                  <a:srgbClr val="0B19C8"/>
                </a:solidFill>
                <a:latin typeface="Times New Roman" panose="02020603050405020304" pitchFamily="18" charset="0"/>
                <a:cs typeface="Times New Roman" panose="02020603050405020304" pitchFamily="18" charset="0"/>
              </a:rPr>
              <a:t>2) 345,67 - 12,098</a:t>
            </a:r>
            <a:endParaRPr lang="en-US" altLang="en-US" b="1" dirty="0">
              <a:solidFill>
                <a:srgbClr val="0B19C8"/>
              </a:solidFill>
              <a:latin typeface="Times New Roman" panose="02020603050405020304" pitchFamily="18" charset="0"/>
              <a:ea typeface="Times New Roman" panose="02020603050405020304" pitchFamily="18" charset="0"/>
            </a:endParaRPr>
          </a:p>
        </p:txBody>
      </p:sp>
      <p:sp>
        <p:nvSpPr>
          <p:cNvPr id="13316" name="Text Box 4"/>
          <p:cNvSpPr txBox="1"/>
          <p:nvPr/>
        </p:nvSpPr>
        <p:spPr>
          <a:xfrm>
            <a:off x="914400" y="4368800"/>
            <a:ext cx="3352800" cy="584200"/>
          </a:xfrm>
          <a:prstGeom prst="rect">
            <a:avLst/>
          </a:prstGeom>
          <a:noFill/>
          <a:ln w="9525" cap="flat" cmpd="sng">
            <a:solidFill>
              <a:srgbClr val="FF0000"/>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50000"/>
              </a:spcBef>
              <a:buFontTx/>
              <a:buNone/>
            </a:pPr>
            <a:r>
              <a:rPr lang="en-US" altLang="en-US" b="1" dirty="0">
                <a:solidFill>
                  <a:srgbClr val="0B19C8"/>
                </a:solidFill>
                <a:latin typeface="Times New Roman" panose="02020603050405020304" pitchFamily="18" charset="0"/>
                <a:cs typeface="Times New Roman" panose="02020603050405020304" pitchFamily="18" charset="0"/>
              </a:rPr>
              <a:t>3)  35,67 x 12,5</a:t>
            </a:r>
            <a:endParaRPr lang="en-US" altLang="en-US" b="1" dirty="0">
              <a:solidFill>
                <a:srgbClr val="0B19C8"/>
              </a:solidFill>
              <a:latin typeface="Times New Roman" panose="02020603050405020304" pitchFamily="18" charset="0"/>
              <a:ea typeface="Times New Roman" panose="02020603050405020304" pitchFamily="18" charset="0"/>
            </a:endParaRPr>
          </a:p>
        </p:txBody>
      </p:sp>
      <p:sp>
        <p:nvSpPr>
          <p:cNvPr id="13317" name="Text Box 5"/>
          <p:cNvSpPr txBox="1"/>
          <p:nvPr/>
        </p:nvSpPr>
        <p:spPr>
          <a:xfrm>
            <a:off x="914400" y="5410200"/>
            <a:ext cx="3352800" cy="584200"/>
          </a:xfrm>
          <a:prstGeom prst="rect">
            <a:avLst/>
          </a:prstGeom>
          <a:noFill/>
          <a:ln w="9525" cap="flat" cmpd="sng">
            <a:solidFill>
              <a:srgbClr val="FF0000"/>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en-US" b="1" dirty="0">
                <a:solidFill>
                  <a:srgbClr val="0B19C8"/>
                </a:solidFill>
                <a:latin typeface="Times New Roman" panose="02020603050405020304" pitchFamily="18" charset="0"/>
                <a:cs typeface="Times New Roman" panose="02020603050405020304" pitchFamily="18" charset="0"/>
              </a:rPr>
              <a:t>4)   35,67 : 2,5</a:t>
            </a:r>
            <a:endParaRPr lang="en-US" altLang="en-US" b="1" dirty="0">
              <a:solidFill>
                <a:srgbClr val="0B19C8"/>
              </a:solidFill>
              <a:latin typeface="Times New Roman" panose="02020603050405020304" pitchFamily="18" charset="0"/>
              <a:ea typeface="Times New Roman" panose="02020603050405020304" pitchFamily="18" charset="0"/>
            </a:endParaRPr>
          </a:p>
        </p:txBody>
      </p:sp>
      <p:sp>
        <p:nvSpPr>
          <p:cNvPr id="13318" name="Text Box 6"/>
          <p:cNvSpPr txBox="1"/>
          <p:nvPr/>
        </p:nvSpPr>
        <p:spPr>
          <a:xfrm>
            <a:off x="6134100" y="2311400"/>
            <a:ext cx="2247900" cy="584200"/>
          </a:xfrm>
          <a:prstGeom prst="rect">
            <a:avLst/>
          </a:prstGeom>
          <a:noFill/>
          <a:ln w="9525" cap="flat" cmpd="sng">
            <a:solidFill>
              <a:srgbClr val="0B19C8"/>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50000"/>
              </a:spcBef>
              <a:buFontTx/>
              <a:buNone/>
            </a:pPr>
            <a:r>
              <a:rPr lang="en-US" altLang="en-US" b="1" dirty="0">
                <a:solidFill>
                  <a:srgbClr val="FF0000"/>
                </a:solidFill>
                <a:latin typeface="Times New Roman" panose="02020603050405020304" pitchFamily="18" charset="0"/>
                <a:cs typeface="Times New Roman" panose="02020603050405020304" pitchFamily="18" charset="0"/>
              </a:rPr>
              <a:t>a) 14,268</a:t>
            </a:r>
            <a:endParaRPr lang="en-US" altLang="en-US" b="1" dirty="0">
              <a:solidFill>
                <a:srgbClr val="FF0000"/>
              </a:solidFill>
              <a:latin typeface="Times New Roman" panose="02020603050405020304" pitchFamily="18" charset="0"/>
              <a:ea typeface="Times New Roman" panose="02020603050405020304" pitchFamily="18" charset="0"/>
            </a:endParaRPr>
          </a:p>
        </p:txBody>
      </p:sp>
      <p:sp>
        <p:nvSpPr>
          <p:cNvPr id="13319" name="Text Box 7"/>
          <p:cNvSpPr txBox="1"/>
          <p:nvPr/>
        </p:nvSpPr>
        <p:spPr>
          <a:xfrm>
            <a:off x="6134100" y="3349625"/>
            <a:ext cx="2247900" cy="585788"/>
          </a:xfrm>
          <a:prstGeom prst="rect">
            <a:avLst/>
          </a:prstGeom>
          <a:noFill/>
          <a:ln w="9525" cap="flat" cmpd="sng">
            <a:solidFill>
              <a:srgbClr val="0B19C8"/>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50000"/>
              </a:spcBef>
              <a:buFontTx/>
              <a:buNone/>
            </a:pPr>
            <a:r>
              <a:rPr lang="en-US" altLang="en-US" b="1" dirty="0">
                <a:solidFill>
                  <a:srgbClr val="FF0000"/>
                </a:solidFill>
                <a:latin typeface="Times New Roman" panose="02020603050405020304" pitchFamily="18" charset="0"/>
                <a:cs typeface="Times New Roman" panose="02020603050405020304" pitchFamily="18" charset="0"/>
              </a:rPr>
              <a:t>b) 333,572</a:t>
            </a:r>
            <a:endParaRPr lang="en-US" altLang="en-US" b="1" dirty="0">
              <a:solidFill>
                <a:srgbClr val="FF0000"/>
              </a:solidFill>
              <a:latin typeface="Times New Roman" panose="02020603050405020304" pitchFamily="18" charset="0"/>
              <a:ea typeface="Times New Roman" panose="02020603050405020304" pitchFamily="18" charset="0"/>
            </a:endParaRPr>
          </a:p>
        </p:txBody>
      </p:sp>
      <p:sp>
        <p:nvSpPr>
          <p:cNvPr id="13320" name="Text Box 8"/>
          <p:cNvSpPr txBox="1"/>
          <p:nvPr/>
        </p:nvSpPr>
        <p:spPr>
          <a:xfrm>
            <a:off x="6134100" y="4340225"/>
            <a:ext cx="2247900" cy="585788"/>
          </a:xfrm>
          <a:prstGeom prst="rect">
            <a:avLst/>
          </a:prstGeom>
          <a:noFill/>
          <a:ln w="9525" cap="flat" cmpd="sng">
            <a:solidFill>
              <a:srgbClr val="0B19C8"/>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en-US" b="1" dirty="0">
                <a:solidFill>
                  <a:srgbClr val="FF0000"/>
                </a:solidFill>
                <a:latin typeface="Times New Roman" panose="02020603050405020304" pitchFamily="18" charset="0"/>
                <a:cs typeface="Times New Roman" panose="02020603050405020304" pitchFamily="18" charset="0"/>
              </a:rPr>
              <a:t>c) 445,875</a:t>
            </a:r>
            <a:endParaRPr lang="en-US" altLang="en-US" b="1" dirty="0">
              <a:solidFill>
                <a:srgbClr val="FF0000"/>
              </a:solidFill>
              <a:latin typeface="Times New Roman" panose="02020603050405020304" pitchFamily="18" charset="0"/>
              <a:ea typeface="Times New Roman" panose="02020603050405020304" pitchFamily="18" charset="0"/>
            </a:endParaRPr>
          </a:p>
        </p:txBody>
      </p:sp>
      <p:sp>
        <p:nvSpPr>
          <p:cNvPr id="13321" name="Text Box 9"/>
          <p:cNvSpPr txBox="1"/>
          <p:nvPr/>
        </p:nvSpPr>
        <p:spPr>
          <a:xfrm>
            <a:off x="6134100" y="5395913"/>
            <a:ext cx="2247900" cy="585787"/>
          </a:xfrm>
          <a:prstGeom prst="rect">
            <a:avLst/>
          </a:prstGeom>
          <a:noFill/>
          <a:ln w="9525" cap="flat" cmpd="sng">
            <a:solidFill>
              <a:srgbClr val="0B19C8"/>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en-US" b="1" dirty="0">
                <a:solidFill>
                  <a:srgbClr val="FF0000"/>
                </a:solidFill>
                <a:latin typeface="Times New Roman" panose="02020603050405020304" pitchFamily="18" charset="0"/>
                <a:cs typeface="Times New Roman" panose="02020603050405020304" pitchFamily="18" charset="0"/>
              </a:rPr>
              <a:t>d) 47,768</a:t>
            </a:r>
            <a:endParaRPr lang="en-US" altLang="en-US" b="1" dirty="0">
              <a:solidFill>
                <a:srgbClr val="FF0000"/>
              </a:solidFill>
              <a:latin typeface="Times New Roman" panose="02020603050405020304" pitchFamily="18" charset="0"/>
              <a:ea typeface="Times New Roman" panose="02020603050405020304" pitchFamily="18" charset="0"/>
            </a:endParaRPr>
          </a:p>
        </p:txBody>
      </p:sp>
      <p:sp>
        <p:nvSpPr>
          <p:cNvPr id="187402" name="Line 10"/>
          <p:cNvSpPr/>
          <p:nvPr/>
        </p:nvSpPr>
        <p:spPr>
          <a:xfrm>
            <a:off x="4267200" y="2654300"/>
            <a:ext cx="1866900" cy="3136900"/>
          </a:xfrm>
          <a:prstGeom prst="line">
            <a:avLst/>
          </a:prstGeom>
          <a:ln w="28575" cap="flat" cmpd="sng">
            <a:solidFill>
              <a:srgbClr val="0000FF"/>
            </a:solidFill>
            <a:prstDash val="solid"/>
            <a:headEnd type="oval" w="med" len="med"/>
            <a:tailEnd type="triangle" w="med" len="med"/>
          </a:ln>
        </p:spPr>
      </p:sp>
      <p:sp>
        <p:nvSpPr>
          <p:cNvPr id="187403" name="Line 11"/>
          <p:cNvSpPr/>
          <p:nvPr/>
        </p:nvSpPr>
        <p:spPr>
          <a:xfrm>
            <a:off x="4302125" y="3657600"/>
            <a:ext cx="1831975" cy="0"/>
          </a:xfrm>
          <a:prstGeom prst="line">
            <a:avLst/>
          </a:prstGeom>
          <a:ln w="28575" cap="flat" cmpd="sng">
            <a:solidFill>
              <a:srgbClr val="0000FF"/>
            </a:solidFill>
            <a:prstDash val="solid"/>
            <a:headEnd type="oval" w="med" len="med"/>
            <a:tailEnd type="triangle" w="med" len="med"/>
          </a:ln>
        </p:spPr>
      </p:sp>
      <p:sp>
        <p:nvSpPr>
          <p:cNvPr id="187404" name="Line 12"/>
          <p:cNvSpPr/>
          <p:nvPr/>
        </p:nvSpPr>
        <p:spPr>
          <a:xfrm flipV="1">
            <a:off x="4267200" y="4645025"/>
            <a:ext cx="1866900" cy="15875"/>
          </a:xfrm>
          <a:prstGeom prst="line">
            <a:avLst/>
          </a:prstGeom>
          <a:ln w="28575" cap="flat" cmpd="sng">
            <a:solidFill>
              <a:srgbClr val="0000FF"/>
            </a:solidFill>
            <a:prstDash val="solid"/>
            <a:headEnd type="oval" w="med" len="med"/>
            <a:tailEnd type="triangle" w="med" len="med"/>
          </a:ln>
        </p:spPr>
      </p:sp>
      <p:sp>
        <p:nvSpPr>
          <p:cNvPr id="187405" name="Line 13"/>
          <p:cNvSpPr/>
          <p:nvPr/>
        </p:nvSpPr>
        <p:spPr>
          <a:xfrm flipV="1">
            <a:off x="4267200" y="2603500"/>
            <a:ext cx="1866900" cy="3187700"/>
          </a:xfrm>
          <a:prstGeom prst="line">
            <a:avLst/>
          </a:prstGeom>
          <a:ln w="28575" cap="flat" cmpd="sng">
            <a:solidFill>
              <a:srgbClr val="0000FF"/>
            </a:solidFill>
            <a:prstDash val="solid"/>
            <a:headEnd type="oval" w="med" len="med"/>
            <a:tailEnd type="triangle" w="med" len="med"/>
          </a:ln>
        </p:spPr>
      </p:sp>
      <p:sp>
        <p:nvSpPr>
          <p:cNvPr id="187406" name="Line 14"/>
          <p:cNvSpPr/>
          <p:nvPr/>
        </p:nvSpPr>
        <p:spPr>
          <a:xfrm>
            <a:off x="7848600" y="457200"/>
            <a:ext cx="685800" cy="1600200"/>
          </a:xfrm>
          <a:prstGeom prst="line">
            <a:avLst/>
          </a:prstGeom>
          <a:ln w="9525">
            <a:noFill/>
          </a:ln>
        </p:spPr>
      </p:sp>
      <p:sp>
        <p:nvSpPr>
          <p:cNvPr id="187407" name="Line 15"/>
          <p:cNvSpPr/>
          <p:nvPr/>
        </p:nvSpPr>
        <p:spPr>
          <a:xfrm>
            <a:off x="8001000" y="609600"/>
            <a:ext cx="685800" cy="1600200"/>
          </a:xfrm>
          <a:prstGeom prst="line">
            <a:avLst/>
          </a:prstGeom>
          <a:ln w="9525">
            <a:noFill/>
          </a:ln>
        </p:spPr>
      </p:sp>
      <p:sp>
        <p:nvSpPr>
          <p:cNvPr id="187408" name="Line 16"/>
          <p:cNvSpPr/>
          <p:nvPr/>
        </p:nvSpPr>
        <p:spPr>
          <a:xfrm>
            <a:off x="8153400" y="762000"/>
            <a:ext cx="685800" cy="1600200"/>
          </a:xfrm>
          <a:prstGeom prst="line">
            <a:avLst/>
          </a:prstGeom>
          <a:ln w="9525">
            <a:noFill/>
          </a:ln>
        </p:spPr>
      </p:sp>
      <p:sp>
        <p:nvSpPr>
          <p:cNvPr id="187409" name="Line 17"/>
          <p:cNvSpPr/>
          <p:nvPr/>
        </p:nvSpPr>
        <p:spPr>
          <a:xfrm>
            <a:off x="8305800" y="914400"/>
            <a:ext cx="685800" cy="1600200"/>
          </a:xfrm>
          <a:prstGeom prst="line">
            <a:avLst/>
          </a:prstGeom>
          <a:ln w="9525">
            <a:noFill/>
          </a:ln>
        </p:spPr>
      </p:sp>
      <p:sp>
        <p:nvSpPr>
          <p:cNvPr id="13330" name="Rectangle 36"/>
          <p:cNvSpPr/>
          <p:nvPr/>
        </p:nvSpPr>
        <p:spPr>
          <a:xfrm>
            <a:off x="0" y="0"/>
            <a:ext cx="9144000" cy="6858000"/>
          </a:xfrm>
          <a:prstGeom prst="rect">
            <a:avLst/>
          </a:prstGeom>
          <a:noFill/>
          <a:ln w="57150" cap="flat" cmpd="sng">
            <a:pattFill prst="sphere">
              <a:fgClr>
                <a:srgbClr val="0000FF"/>
              </a:fgClr>
              <a:bgClr>
                <a:srgbClr val="FF0000"/>
              </a:bgClr>
            </a:patt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endParaRPr lang="vi-VN" altLang="en-US" sz="1800" dirty="0">
              <a:latin typeface="Times New Roman" panose="02020603050405020304" pitchFamily="18" charset="0"/>
            </a:endParaRPr>
          </a:p>
        </p:txBody>
      </p:sp>
      <p:sp>
        <p:nvSpPr>
          <p:cNvPr id="13331" name="Text Box 6"/>
          <p:cNvSpPr txBox="1"/>
          <p:nvPr/>
        </p:nvSpPr>
        <p:spPr>
          <a:xfrm>
            <a:off x="0" y="554038"/>
            <a:ext cx="9144000" cy="52387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50000"/>
              </a:spcBef>
              <a:buFontTx/>
              <a:buNone/>
            </a:pPr>
            <a:r>
              <a:rPr lang="en-US" altLang="en-US" sz="2800" b="1" dirty="0">
                <a:solidFill>
                  <a:srgbClr val="0B19C8"/>
                </a:solidFill>
                <a:latin typeface="Times New Roman" panose="02020603050405020304" pitchFamily="18" charset="0"/>
              </a:rPr>
              <a:t>Toán</a:t>
            </a:r>
            <a:r>
              <a:rPr lang="en-US" altLang="en-US" sz="2800" b="1" dirty="0">
                <a:solidFill>
                  <a:srgbClr val="FF0000"/>
                </a:solidFill>
                <a:latin typeface="Times New Roman" panose="02020603050405020304" pitchFamily="18" charset="0"/>
              </a:rPr>
              <a:t> </a:t>
            </a:r>
          </a:p>
        </p:txBody>
      </p:sp>
      <p:sp>
        <p:nvSpPr>
          <p:cNvPr id="25" name="Text Box 17"/>
          <p:cNvSpPr txBox="1"/>
          <p:nvPr/>
        </p:nvSpPr>
        <p:spPr>
          <a:xfrm>
            <a:off x="0" y="1023938"/>
            <a:ext cx="9144000" cy="58420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50000"/>
              </a:spcBef>
              <a:buFontTx/>
              <a:buNone/>
            </a:pPr>
            <a:r>
              <a:rPr lang="en-US" altLang="en-US" b="1" dirty="0">
                <a:solidFill>
                  <a:srgbClr val="FF0000"/>
                </a:solidFill>
                <a:latin typeface="Times New Roman" panose="02020603050405020304" pitchFamily="18" charset="0"/>
              </a:rPr>
              <a:t>Giới thiệu máy tính bỏ túi</a:t>
            </a:r>
            <a:endParaRPr lang="en-US" altLang="en-US" b="1" dirty="0">
              <a:latin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87402"/>
                                        </p:tgtEl>
                                        <p:attrNameLst>
                                          <p:attrName>style.visibility</p:attrName>
                                        </p:attrNameLst>
                                      </p:cBhvr>
                                      <p:to>
                                        <p:strVal val="visible"/>
                                      </p:to>
                                    </p:set>
                                    <p:animEffect transition="in" filter="strips(downRight)">
                                      <p:cBhvr>
                                        <p:cTn id="7" dur="500"/>
                                        <p:tgtEl>
                                          <p:spTgt spid="187402"/>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par>
                          <p:cTn id="8" fill="hold">
                            <p:stCondLst>
                              <p:cond delay="500"/>
                            </p:stCondLst>
                            <p:childTnLst>
                              <p:par>
                                <p:cTn id="9" presetID="4" presetClass="entr" presetSubtype="16" fill="hold" nodeType="afterEffect">
                                  <p:stCondLst>
                                    <p:cond delay="0"/>
                                  </p:stCondLst>
                                  <p:childTnLst>
                                    <p:set>
                                      <p:cBhvr>
                                        <p:cTn id="10" dur="1" fill="hold">
                                          <p:stCondLst>
                                            <p:cond delay="0"/>
                                          </p:stCondLst>
                                        </p:cTn>
                                        <p:tgtEl>
                                          <p:spTgt spid="187406"/>
                                        </p:tgtEl>
                                        <p:attrNameLst>
                                          <p:attrName>style.visibility</p:attrName>
                                        </p:attrNameLst>
                                      </p:cBhvr>
                                      <p:to>
                                        <p:strVal val="visible"/>
                                      </p:to>
                                    </p:set>
                                    <p:animEffect transition="in" filter="box(in)">
                                      <p:cBhvr>
                                        <p:cTn id="11" dur="2000"/>
                                        <p:tgtEl>
                                          <p:spTgt spid="187406"/>
                                        </p:tgtEl>
                                      </p:cBhvr>
                                    </p:animEffect>
                                  </p:childTnLst>
                                  <p:subTnLst>
                                    <p:audio>
                                      <p:cMediaNode>
                                        <p:cTn display="0" masterRel="sameClick">
                                          <p:stCondLst>
                                            <p:cond evt="begin" delay="0">
                                              <p:tn val="9"/>
                                            </p:cond>
                                          </p:stCondLst>
                                          <p:endCondLst>
                                            <p:cond evt="onStopAudio" delay="0">
                                              <p:tgtEl>
                                                <p:sldTgt/>
                                              </p:tgtEl>
                                            </p:cond>
                                          </p:endCondLst>
                                        </p:cTn>
                                        <p:tgtEl>
                                          <p:sndTgt r:embed="rId2" name="chimes.wav"/>
                                        </p:tgtEl>
                                      </p:cMediaNode>
                                    </p:audio>
                                  </p:subTnLst>
                                </p:cTn>
                              </p:par>
                            </p:childTnLst>
                          </p:cTn>
                        </p:par>
                        <p:par>
                          <p:cTn id="12" fill="hold">
                            <p:stCondLst>
                              <p:cond delay="2500"/>
                            </p:stCondLst>
                            <p:childTnLst>
                              <p:par>
                                <p:cTn id="13" presetID="18" presetClass="entr" presetSubtype="12" fill="hold" nodeType="afterEffect">
                                  <p:stCondLst>
                                    <p:cond delay="0"/>
                                  </p:stCondLst>
                                  <p:childTnLst>
                                    <p:set>
                                      <p:cBhvr>
                                        <p:cTn id="14" dur="1" fill="hold">
                                          <p:stCondLst>
                                            <p:cond delay="0"/>
                                          </p:stCondLst>
                                        </p:cTn>
                                        <p:tgtEl>
                                          <p:spTgt spid="187406"/>
                                        </p:tgtEl>
                                        <p:attrNameLst>
                                          <p:attrName>style.visibility</p:attrName>
                                        </p:attrNameLst>
                                      </p:cBhvr>
                                      <p:to>
                                        <p:strVal val="visible"/>
                                      </p:to>
                                    </p:set>
                                    <p:animEffect transition="in" filter="strips(downLeft)">
                                      <p:cBhvr>
                                        <p:cTn id="15" dur="500"/>
                                        <p:tgtEl>
                                          <p:spTgt spid="187406"/>
                                        </p:tgtEl>
                                      </p:cBhvr>
                                    </p:animEffect>
                                  </p:childTnLst>
                                  <p:subTnLst>
                                    <p:audio>
                                      <p:cMediaNode>
                                        <p:cTn display="0" masterRel="sameClick">
                                          <p:stCondLst>
                                            <p:cond evt="begin" delay="0">
                                              <p:tn val="13"/>
                                            </p:cond>
                                          </p:stCondLst>
                                          <p:endCondLst>
                                            <p:cond evt="onStopAudio" delay="0">
                                              <p:tgtEl>
                                                <p:sldTgt/>
                                              </p:tgtEl>
                                            </p:cond>
                                          </p:endCondLst>
                                        </p:cTn>
                                        <p:tgtEl>
                                          <p:sndTgt r:embed="rId2" name="chimes.wav"/>
                                        </p:tgtEl>
                                      </p:cMediaNode>
                                    </p:audio>
                                  </p:subTnLst>
                                </p:cTn>
                              </p:par>
                            </p:childTnLst>
                          </p:cTn>
                        </p:par>
                        <p:par>
                          <p:cTn id="16" fill="hold">
                            <p:stCondLst>
                              <p:cond delay="3000"/>
                            </p:stCondLst>
                            <p:childTnLst>
                              <p:par>
                                <p:cTn id="17" presetID="18" presetClass="entr" presetSubtype="12" fill="hold" nodeType="afterEffect">
                                  <p:stCondLst>
                                    <p:cond delay="0"/>
                                  </p:stCondLst>
                                  <p:childTnLst>
                                    <p:set>
                                      <p:cBhvr>
                                        <p:cTn id="18" dur="1" fill="hold">
                                          <p:stCondLst>
                                            <p:cond delay="0"/>
                                          </p:stCondLst>
                                        </p:cTn>
                                        <p:tgtEl>
                                          <p:spTgt spid="187406"/>
                                        </p:tgtEl>
                                        <p:attrNameLst>
                                          <p:attrName>style.visibility</p:attrName>
                                        </p:attrNameLst>
                                      </p:cBhvr>
                                      <p:to>
                                        <p:strVal val="visible"/>
                                      </p:to>
                                    </p:set>
                                    <p:animEffect transition="in" filter="strips(downLeft)">
                                      <p:cBhvr>
                                        <p:cTn id="19" dur="500"/>
                                        <p:tgtEl>
                                          <p:spTgt spid="187406"/>
                                        </p:tgtEl>
                                      </p:cBhvr>
                                    </p:animEffect>
                                  </p:childTnLst>
                                  <p:subTnLst>
                                    <p:audio>
                                      <p:cMediaNode>
                                        <p:cTn display="0" masterRel="sameClick">
                                          <p:stCondLst>
                                            <p:cond evt="begin" delay="0">
                                              <p:tn val="17"/>
                                            </p:cond>
                                          </p:stCondLst>
                                          <p:endCondLst>
                                            <p:cond evt="onStopAudio" delay="0">
                                              <p:tgtEl>
                                                <p:sldTgt/>
                                              </p:tgtEl>
                                            </p:cond>
                                          </p:endCondLst>
                                        </p:cTn>
                                        <p:tgtEl>
                                          <p:sndTgt r:embed="rId2" name="chimes.wav"/>
                                        </p:tgtEl>
                                      </p:cMediaNode>
                                    </p:audio>
                                  </p:subTnLst>
                                </p:cTn>
                              </p:par>
                            </p:childTnLst>
                          </p:cTn>
                        </p:par>
                        <p:par>
                          <p:cTn id="20" fill="hold">
                            <p:stCondLst>
                              <p:cond delay="3500"/>
                            </p:stCondLst>
                            <p:childTnLst>
                              <p:par>
                                <p:cTn id="21" presetID="18" presetClass="entr" presetSubtype="12" fill="hold" nodeType="afterEffect">
                                  <p:stCondLst>
                                    <p:cond delay="0"/>
                                  </p:stCondLst>
                                  <p:childTnLst>
                                    <p:set>
                                      <p:cBhvr>
                                        <p:cTn id="22" dur="1" fill="hold">
                                          <p:stCondLst>
                                            <p:cond delay="0"/>
                                          </p:stCondLst>
                                        </p:cTn>
                                        <p:tgtEl>
                                          <p:spTgt spid="187406"/>
                                        </p:tgtEl>
                                        <p:attrNameLst>
                                          <p:attrName>style.visibility</p:attrName>
                                        </p:attrNameLst>
                                      </p:cBhvr>
                                      <p:to>
                                        <p:strVal val="visible"/>
                                      </p:to>
                                    </p:set>
                                    <p:animEffect transition="in" filter="strips(downLeft)">
                                      <p:cBhvr>
                                        <p:cTn id="23" dur="500"/>
                                        <p:tgtEl>
                                          <p:spTgt spid="187406"/>
                                        </p:tgtEl>
                                      </p:cBhvr>
                                    </p:animEffect>
                                  </p:childTnLst>
                                  <p:subTnLst>
                                    <p:audio>
                                      <p:cMediaNode>
                                        <p:cTn display="0" masterRel="sameClick">
                                          <p:stCondLst>
                                            <p:cond evt="begin" delay="0">
                                              <p:tn val="21"/>
                                            </p:cond>
                                          </p:stCondLst>
                                          <p:endCondLst>
                                            <p:cond evt="onStopAudio" delay="0">
                                              <p:tgtEl>
                                                <p:sldTgt/>
                                              </p:tgtEl>
                                            </p:cond>
                                          </p:endCondLst>
                                        </p:cTn>
                                        <p:tgtEl>
                                          <p:sndTgt r:embed="rId2" name="chimes.wav"/>
                                        </p:tgtEl>
                                      </p:cMediaNode>
                                    </p:audio>
                                  </p:subTnLst>
                                </p:cTn>
                              </p:par>
                            </p:childTnLst>
                          </p:cTn>
                        </p:par>
                        <p:par>
                          <p:cTn id="24" fill="hold">
                            <p:stCondLst>
                              <p:cond delay="4000"/>
                            </p:stCondLst>
                            <p:childTnLst>
                              <p:par>
                                <p:cTn id="25" presetID="4" presetClass="entr" presetSubtype="16" fill="hold" nodeType="afterEffect">
                                  <p:stCondLst>
                                    <p:cond delay="0"/>
                                  </p:stCondLst>
                                  <p:childTnLst>
                                    <p:set>
                                      <p:cBhvr>
                                        <p:cTn id="26" dur="1" fill="hold">
                                          <p:stCondLst>
                                            <p:cond delay="0"/>
                                          </p:stCondLst>
                                        </p:cTn>
                                        <p:tgtEl>
                                          <p:spTgt spid="187406"/>
                                        </p:tgtEl>
                                        <p:attrNameLst>
                                          <p:attrName>style.visibility</p:attrName>
                                        </p:attrNameLst>
                                      </p:cBhvr>
                                      <p:to>
                                        <p:strVal val="visible"/>
                                      </p:to>
                                    </p:set>
                                    <p:animEffect transition="in" filter="box(in)">
                                      <p:cBhvr>
                                        <p:cTn id="27" dur="2000"/>
                                        <p:tgtEl>
                                          <p:spTgt spid="187406"/>
                                        </p:tgtEl>
                                      </p:cBhvr>
                                    </p:animEffect>
                                  </p:childTnLst>
                                </p:cTn>
                              </p:par>
                            </p:childTnLst>
                          </p:cTn>
                        </p:par>
                        <p:par>
                          <p:cTn id="28" fill="hold">
                            <p:stCondLst>
                              <p:cond delay="6000"/>
                            </p:stCondLst>
                            <p:childTnLst>
                              <p:par>
                                <p:cTn id="29" presetID="4" presetClass="entr" presetSubtype="16" fill="hold" nodeType="afterEffect">
                                  <p:stCondLst>
                                    <p:cond delay="0"/>
                                  </p:stCondLst>
                                  <p:childTnLst>
                                    <p:set>
                                      <p:cBhvr>
                                        <p:cTn id="30" dur="1" fill="hold">
                                          <p:stCondLst>
                                            <p:cond delay="0"/>
                                          </p:stCondLst>
                                        </p:cTn>
                                        <p:tgtEl>
                                          <p:spTgt spid="187406"/>
                                        </p:tgtEl>
                                        <p:attrNameLst>
                                          <p:attrName>style.visibility</p:attrName>
                                        </p:attrNameLst>
                                      </p:cBhvr>
                                      <p:to>
                                        <p:strVal val="visible"/>
                                      </p:to>
                                    </p:set>
                                    <p:animEffect transition="in" filter="box(in)">
                                      <p:cBhvr>
                                        <p:cTn id="31" dur="2000"/>
                                        <p:tgtEl>
                                          <p:spTgt spid="187406"/>
                                        </p:tgtEl>
                                      </p:cBhvr>
                                    </p:animEffect>
                                  </p:childTnLst>
                                </p:cTn>
                              </p:par>
                            </p:childTnLst>
                          </p:cTn>
                        </p:par>
                        <p:par>
                          <p:cTn id="32" fill="hold">
                            <p:stCondLst>
                              <p:cond delay="8000"/>
                            </p:stCondLst>
                            <p:childTnLst>
                              <p:par>
                                <p:cTn id="33" presetID="4" presetClass="entr" presetSubtype="16" fill="hold" nodeType="afterEffect">
                                  <p:stCondLst>
                                    <p:cond delay="0"/>
                                  </p:stCondLst>
                                  <p:childTnLst>
                                    <p:set>
                                      <p:cBhvr>
                                        <p:cTn id="34" dur="1" fill="hold">
                                          <p:stCondLst>
                                            <p:cond delay="0"/>
                                          </p:stCondLst>
                                        </p:cTn>
                                        <p:tgtEl>
                                          <p:spTgt spid="187406"/>
                                        </p:tgtEl>
                                        <p:attrNameLst>
                                          <p:attrName>style.visibility</p:attrName>
                                        </p:attrNameLst>
                                      </p:cBhvr>
                                      <p:to>
                                        <p:strVal val="visible"/>
                                      </p:to>
                                    </p:set>
                                    <p:animEffect transition="in" filter="box(in)">
                                      <p:cBhvr>
                                        <p:cTn id="35" dur="2000"/>
                                        <p:tgtEl>
                                          <p:spTgt spid="187406"/>
                                        </p:tgtEl>
                                      </p:cBhvr>
                                    </p:animEffect>
                                  </p:childTnLst>
                                </p:cTn>
                              </p:par>
                            </p:childTnLst>
                          </p:cTn>
                        </p:par>
                        <p:par>
                          <p:cTn id="36" fill="hold">
                            <p:stCondLst>
                              <p:cond delay="10000"/>
                            </p:stCondLst>
                            <p:childTnLst>
                              <p:par>
                                <p:cTn id="37" presetID="4" presetClass="entr" presetSubtype="16" fill="hold" nodeType="afterEffect">
                                  <p:stCondLst>
                                    <p:cond delay="0"/>
                                  </p:stCondLst>
                                  <p:childTnLst>
                                    <p:set>
                                      <p:cBhvr>
                                        <p:cTn id="38" dur="1" fill="hold">
                                          <p:stCondLst>
                                            <p:cond delay="0"/>
                                          </p:stCondLst>
                                        </p:cTn>
                                        <p:tgtEl>
                                          <p:spTgt spid="187406"/>
                                        </p:tgtEl>
                                        <p:attrNameLst>
                                          <p:attrName>style.visibility</p:attrName>
                                        </p:attrNameLst>
                                      </p:cBhvr>
                                      <p:to>
                                        <p:strVal val="visible"/>
                                      </p:to>
                                    </p:set>
                                    <p:animEffect transition="in" filter="box(in)">
                                      <p:cBhvr>
                                        <p:cTn id="39" dur="2000"/>
                                        <p:tgtEl>
                                          <p:spTgt spid="187406"/>
                                        </p:tgtEl>
                                      </p:cBhvr>
                                    </p:animEffect>
                                  </p:childTnLst>
                                </p:cTn>
                              </p:par>
                            </p:childTnLst>
                          </p:cTn>
                        </p:par>
                        <p:par>
                          <p:cTn id="40" fill="hold">
                            <p:stCondLst>
                              <p:cond delay="12000"/>
                            </p:stCondLst>
                            <p:childTnLst>
                              <p:par>
                                <p:cTn id="41" presetID="4" presetClass="entr" presetSubtype="16" fill="hold" nodeType="afterEffect">
                                  <p:stCondLst>
                                    <p:cond delay="0"/>
                                  </p:stCondLst>
                                  <p:childTnLst>
                                    <p:set>
                                      <p:cBhvr>
                                        <p:cTn id="42" dur="1" fill="hold">
                                          <p:stCondLst>
                                            <p:cond delay="0"/>
                                          </p:stCondLst>
                                        </p:cTn>
                                        <p:tgtEl>
                                          <p:spTgt spid="187406"/>
                                        </p:tgtEl>
                                        <p:attrNameLst>
                                          <p:attrName>style.visibility</p:attrName>
                                        </p:attrNameLst>
                                      </p:cBhvr>
                                      <p:to>
                                        <p:strVal val="visible"/>
                                      </p:to>
                                    </p:set>
                                    <p:animEffect transition="in" filter="box(in)">
                                      <p:cBhvr>
                                        <p:cTn id="43" dur="2000"/>
                                        <p:tgtEl>
                                          <p:spTgt spid="187406"/>
                                        </p:tgtEl>
                                      </p:cBhvr>
                                    </p:animEffect>
                                  </p:childTnLst>
                                </p:cTn>
                              </p:par>
                            </p:childTnLst>
                          </p:cTn>
                        </p:par>
                      </p:childTnLst>
                    </p:cTn>
                  </p:par>
                  <p:par>
                    <p:cTn id="44" fill="hold">
                      <p:stCondLst>
                        <p:cond delay="indefinite"/>
                      </p:stCondLst>
                      <p:childTnLst>
                        <p:par>
                          <p:cTn id="45" fill="hold">
                            <p:stCondLst>
                              <p:cond delay="0"/>
                            </p:stCondLst>
                            <p:childTnLst>
                              <p:par>
                                <p:cTn id="46" presetID="18" presetClass="entr" presetSubtype="6" fill="hold" nodeType="clickEffect">
                                  <p:stCondLst>
                                    <p:cond delay="0"/>
                                  </p:stCondLst>
                                  <p:childTnLst>
                                    <p:set>
                                      <p:cBhvr>
                                        <p:cTn id="47" dur="1" fill="hold">
                                          <p:stCondLst>
                                            <p:cond delay="0"/>
                                          </p:stCondLst>
                                        </p:cTn>
                                        <p:tgtEl>
                                          <p:spTgt spid="187403"/>
                                        </p:tgtEl>
                                        <p:attrNameLst>
                                          <p:attrName>style.visibility</p:attrName>
                                        </p:attrNameLst>
                                      </p:cBhvr>
                                      <p:to>
                                        <p:strVal val="visible"/>
                                      </p:to>
                                    </p:set>
                                    <p:animEffect transition="in" filter="strips(downRight)">
                                      <p:cBhvr>
                                        <p:cTn id="48" dur="500"/>
                                        <p:tgtEl>
                                          <p:spTgt spid="187403"/>
                                        </p:tgtEl>
                                      </p:cBhvr>
                                    </p:animEffect>
                                  </p:childTnLst>
                                  <p:subTnLst>
                                    <p:audio>
                                      <p:cMediaNode>
                                        <p:cTn display="0" masterRel="sameClick">
                                          <p:stCondLst>
                                            <p:cond evt="begin" delay="0">
                                              <p:tn val="46"/>
                                            </p:cond>
                                          </p:stCondLst>
                                          <p:endCondLst>
                                            <p:cond evt="onStopAudio" delay="0">
                                              <p:tgtEl>
                                                <p:sldTgt/>
                                              </p:tgtEl>
                                            </p:cond>
                                          </p:endCondLst>
                                        </p:cTn>
                                        <p:tgtEl>
                                          <p:sndTgt r:embed="rId2" name="chimes.wav"/>
                                        </p:tgtEl>
                                      </p:cMediaNode>
                                    </p:audio>
                                  </p:subTnLst>
                                </p:cTn>
                              </p:par>
                            </p:childTnLst>
                          </p:cTn>
                        </p:par>
                        <p:par>
                          <p:cTn id="49" fill="hold">
                            <p:stCondLst>
                              <p:cond delay="500"/>
                            </p:stCondLst>
                            <p:childTnLst>
                              <p:par>
                                <p:cTn id="50" presetID="4" presetClass="entr" presetSubtype="16" fill="hold" nodeType="afterEffect">
                                  <p:stCondLst>
                                    <p:cond delay="0"/>
                                  </p:stCondLst>
                                  <p:childTnLst>
                                    <p:set>
                                      <p:cBhvr>
                                        <p:cTn id="51" dur="1" fill="hold">
                                          <p:stCondLst>
                                            <p:cond delay="0"/>
                                          </p:stCondLst>
                                        </p:cTn>
                                        <p:tgtEl>
                                          <p:spTgt spid="187407"/>
                                        </p:tgtEl>
                                        <p:attrNameLst>
                                          <p:attrName>style.visibility</p:attrName>
                                        </p:attrNameLst>
                                      </p:cBhvr>
                                      <p:to>
                                        <p:strVal val="visible"/>
                                      </p:to>
                                    </p:set>
                                    <p:animEffect transition="in" filter="box(in)">
                                      <p:cBhvr>
                                        <p:cTn id="52" dur="2000"/>
                                        <p:tgtEl>
                                          <p:spTgt spid="187407"/>
                                        </p:tgtEl>
                                      </p:cBhvr>
                                    </p:animEffect>
                                  </p:childTnLst>
                                  <p:subTnLst>
                                    <p:audio>
                                      <p:cMediaNode>
                                        <p:cTn display="0" masterRel="sameClick">
                                          <p:stCondLst>
                                            <p:cond evt="begin" delay="0">
                                              <p:tn val="50"/>
                                            </p:cond>
                                          </p:stCondLst>
                                          <p:endCondLst>
                                            <p:cond evt="onStopAudio" delay="0">
                                              <p:tgtEl>
                                                <p:sldTgt/>
                                              </p:tgtEl>
                                            </p:cond>
                                          </p:endCondLst>
                                        </p:cTn>
                                        <p:tgtEl>
                                          <p:sndTgt r:embed="rId2" name="chimes.wav"/>
                                        </p:tgtEl>
                                      </p:cMediaNode>
                                    </p:audio>
                                  </p:subTnLst>
                                </p:cTn>
                              </p:par>
                            </p:childTnLst>
                          </p:cTn>
                        </p:par>
                        <p:par>
                          <p:cTn id="53" fill="hold">
                            <p:stCondLst>
                              <p:cond delay="2500"/>
                            </p:stCondLst>
                            <p:childTnLst>
                              <p:par>
                                <p:cTn id="54" presetID="18" presetClass="entr" presetSubtype="12" fill="hold" nodeType="afterEffect">
                                  <p:stCondLst>
                                    <p:cond delay="0"/>
                                  </p:stCondLst>
                                  <p:childTnLst>
                                    <p:set>
                                      <p:cBhvr>
                                        <p:cTn id="55" dur="1" fill="hold">
                                          <p:stCondLst>
                                            <p:cond delay="0"/>
                                          </p:stCondLst>
                                        </p:cTn>
                                        <p:tgtEl>
                                          <p:spTgt spid="187407"/>
                                        </p:tgtEl>
                                        <p:attrNameLst>
                                          <p:attrName>style.visibility</p:attrName>
                                        </p:attrNameLst>
                                      </p:cBhvr>
                                      <p:to>
                                        <p:strVal val="visible"/>
                                      </p:to>
                                    </p:set>
                                    <p:animEffect transition="in" filter="strips(downLeft)">
                                      <p:cBhvr>
                                        <p:cTn id="56" dur="500"/>
                                        <p:tgtEl>
                                          <p:spTgt spid="187407"/>
                                        </p:tgtEl>
                                      </p:cBhvr>
                                    </p:animEffect>
                                  </p:childTnLst>
                                  <p:subTnLst>
                                    <p:audio>
                                      <p:cMediaNode>
                                        <p:cTn display="0" masterRel="sameClick">
                                          <p:stCondLst>
                                            <p:cond evt="begin" delay="0">
                                              <p:tn val="54"/>
                                            </p:cond>
                                          </p:stCondLst>
                                          <p:endCondLst>
                                            <p:cond evt="onStopAudio" delay="0">
                                              <p:tgtEl>
                                                <p:sldTgt/>
                                              </p:tgtEl>
                                            </p:cond>
                                          </p:endCondLst>
                                        </p:cTn>
                                        <p:tgtEl>
                                          <p:sndTgt r:embed="rId2" name="chimes.wav"/>
                                        </p:tgtEl>
                                      </p:cMediaNode>
                                    </p:audio>
                                  </p:subTnLst>
                                </p:cTn>
                              </p:par>
                            </p:childTnLst>
                          </p:cTn>
                        </p:par>
                        <p:par>
                          <p:cTn id="57" fill="hold">
                            <p:stCondLst>
                              <p:cond delay="3000"/>
                            </p:stCondLst>
                            <p:childTnLst>
                              <p:par>
                                <p:cTn id="58" presetID="18" presetClass="entr" presetSubtype="12" fill="hold" nodeType="afterEffect">
                                  <p:stCondLst>
                                    <p:cond delay="0"/>
                                  </p:stCondLst>
                                  <p:childTnLst>
                                    <p:set>
                                      <p:cBhvr>
                                        <p:cTn id="59" dur="1" fill="hold">
                                          <p:stCondLst>
                                            <p:cond delay="0"/>
                                          </p:stCondLst>
                                        </p:cTn>
                                        <p:tgtEl>
                                          <p:spTgt spid="187407"/>
                                        </p:tgtEl>
                                        <p:attrNameLst>
                                          <p:attrName>style.visibility</p:attrName>
                                        </p:attrNameLst>
                                      </p:cBhvr>
                                      <p:to>
                                        <p:strVal val="visible"/>
                                      </p:to>
                                    </p:set>
                                    <p:animEffect transition="in" filter="strips(downLeft)">
                                      <p:cBhvr>
                                        <p:cTn id="60" dur="500"/>
                                        <p:tgtEl>
                                          <p:spTgt spid="187407"/>
                                        </p:tgtEl>
                                      </p:cBhvr>
                                    </p:animEffect>
                                  </p:childTnLst>
                                  <p:subTnLst>
                                    <p:audio>
                                      <p:cMediaNode>
                                        <p:cTn display="0" masterRel="sameClick">
                                          <p:stCondLst>
                                            <p:cond evt="begin" delay="0">
                                              <p:tn val="58"/>
                                            </p:cond>
                                          </p:stCondLst>
                                          <p:endCondLst>
                                            <p:cond evt="onStopAudio" delay="0">
                                              <p:tgtEl>
                                                <p:sldTgt/>
                                              </p:tgtEl>
                                            </p:cond>
                                          </p:endCondLst>
                                        </p:cTn>
                                        <p:tgtEl>
                                          <p:sndTgt r:embed="rId2" name="chimes.wav"/>
                                        </p:tgtEl>
                                      </p:cMediaNode>
                                    </p:audio>
                                  </p:subTnLst>
                                </p:cTn>
                              </p:par>
                            </p:childTnLst>
                          </p:cTn>
                        </p:par>
                        <p:par>
                          <p:cTn id="61" fill="hold">
                            <p:stCondLst>
                              <p:cond delay="3500"/>
                            </p:stCondLst>
                            <p:childTnLst>
                              <p:par>
                                <p:cTn id="62" presetID="18" presetClass="entr" presetSubtype="12" fill="hold" nodeType="afterEffect">
                                  <p:stCondLst>
                                    <p:cond delay="0"/>
                                  </p:stCondLst>
                                  <p:childTnLst>
                                    <p:set>
                                      <p:cBhvr>
                                        <p:cTn id="63" dur="1" fill="hold">
                                          <p:stCondLst>
                                            <p:cond delay="0"/>
                                          </p:stCondLst>
                                        </p:cTn>
                                        <p:tgtEl>
                                          <p:spTgt spid="187407"/>
                                        </p:tgtEl>
                                        <p:attrNameLst>
                                          <p:attrName>style.visibility</p:attrName>
                                        </p:attrNameLst>
                                      </p:cBhvr>
                                      <p:to>
                                        <p:strVal val="visible"/>
                                      </p:to>
                                    </p:set>
                                    <p:animEffect transition="in" filter="strips(downLeft)">
                                      <p:cBhvr>
                                        <p:cTn id="64" dur="500"/>
                                        <p:tgtEl>
                                          <p:spTgt spid="187407"/>
                                        </p:tgtEl>
                                      </p:cBhvr>
                                    </p:animEffect>
                                  </p:childTnLst>
                                  <p:subTnLst>
                                    <p:audio>
                                      <p:cMediaNode>
                                        <p:cTn display="0" masterRel="sameClick">
                                          <p:stCondLst>
                                            <p:cond evt="begin" delay="0">
                                              <p:tn val="62"/>
                                            </p:cond>
                                          </p:stCondLst>
                                          <p:endCondLst>
                                            <p:cond evt="onStopAudio" delay="0">
                                              <p:tgtEl>
                                                <p:sldTgt/>
                                              </p:tgtEl>
                                            </p:cond>
                                          </p:endCondLst>
                                        </p:cTn>
                                        <p:tgtEl>
                                          <p:sndTgt r:embed="rId2" name="chimes.wav"/>
                                        </p:tgtEl>
                                      </p:cMediaNode>
                                    </p:audio>
                                  </p:subTnLst>
                                </p:cTn>
                              </p:par>
                            </p:childTnLst>
                          </p:cTn>
                        </p:par>
                        <p:par>
                          <p:cTn id="65" fill="hold">
                            <p:stCondLst>
                              <p:cond delay="4000"/>
                            </p:stCondLst>
                            <p:childTnLst>
                              <p:par>
                                <p:cTn id="66" presetID="4" presetClass="entr" presetSubtype="16" fill="hold" nodeType="afterEffect">
                                  <p:stCondLst>
                                    <p:cond delay="0"/>
                                  </p:stCondLst>
                                  <p:childTnLst>
                                    <p:set>
                                      <p:cBhvr>
                                        <p:cTn id="67" dur="1" fill="hold">
                                          <p:stCondLst>
                                            <p:cond delay="0"/>
                                          </p:stCondLst>
                                        </p:cTn>
                                        <p:tgtEl>
                                          <p:spTgt spid="187407"/>
                                        </p:tgtEl>
                                        <p:attrNameLst>
                                          <p:attrName>style.visibility</p:attrName>
                                        </p:attrNameLst>
                                      </p:cBhvr>
                                      <p:to>
                                        <p:strVal val="visible"/>
                                      </p:to>
                                    </p:set>
                                    <p:animEffect transition="in" filter="box(in)">
                                      <p:cBhvr>
                                        <p:cTn id="68" dur="2000"/>
                                        <p:tgtEl>
                                          <p:spTgt spid="187407"/>
                                        </p:tgtEl>
                                      </p:cBhvr>
                                    </p:animEffect>
                                  </p:childTnLst>
                                </p:cTn>
                              </p:par>
                            </p:childTnLst>
                          </p:cTn>
                        </p:par>
                        <p:par>
                          <p:cTn id="69" fill="hold">
                            <p:stCondLst>
                              <p:cond delay="6000"/>
                            </p:stCondLst>
                            <p:childTnLst>
                              <p:par>
                                <p:cTn id="70" presetID="4" presetClass="entr" presetSubtype="16" fill="hold" nodeType="afterEffect">
                                  <p:stCondLst>
                                    <p:cond delay="0"/>
                                  </p:stCondLst>
                                  <p:childTnLst>
                                    <p:set>
                                      <p:cBhvr>
                                        <p:cTn id="71" dur="1" fill="hold">
                                          <p:stCondLst>
                                            <p:cond delay="0"/>
                                          </p:stCondLst>
                                        </p:cTn>
                                        <p:tgtEl>
                                          <p:spTgt spid="187407"/>
                                        </p:tgtEl>
                                        <p:attrNameLst>
                                          <p:attrName>style.visibility</p:attrName>
                                        </p:attrNameLst>
                                      </p:cBhvr>
                                      <p:to>
                                        <p:strVal val="visible"/>
                                      </p:to>
                                    </p:set>
                                    <p:animEffect transition="in" filter="box(in)">
                                      <p:cBhvr>
                                        <p:cTn id="72" dur="2000"/>
                                        <p:tgtEl>
                                          <p:spTgt spid="187407"/>
                                        </p:tgtEl>
                                      </p:cBhvr>
                                    </p:animEffect>
                                  </p:childTnLst>
                                </p:cTn>
                              </p:par>
                            </p:childTnLst>
                          </p:cTn>
                        </p:par>
                        <p:par>
                          <p:cTn id="73" fill="hold">
                            <p:stCondLst>
                              <p:cond delay="8000"/>
                            </p:stCondLst>
                            <p:childTnLst>
                              <p:par>
                                <p:cTn id="74" presetID="4" presetClass="entr" presetSubtype="16" fill="hold" nodeType="afterEffect">
                                  <p:stCondLst>
                                    <p:cond delay="0"/>
                                  </p:stCondLst>
                                  <p:childTnLst>
                                    <p:set>
                                      <p:cBhvr>
                                        <p:cTn id="75" dur="1" fill="hold">
                                          <p:stCondLst>
                                            <p:cond delay="0"/>
                                          </p:stCondLst>
                                        </p:cTn>
                                        <p:tgtEl>
                                          <p:spTgt spid="187407"/>
                                        </p:tgtEl>
                                        <p:attrNameLst>
                                          <p:attrName>style.visibility</p:attrName>
                                        </p:attrNameLst>
                                      </p:cBhvr>
                                      <p:to>
                                        <p:strVal val="visible"/>
                                      </p:to>
                                    </p:set>
                                    <p:animEffect transition="in" filter="box(in)">
                                      <p:cBhvr>
                                        <p:cTn id="76" dur="2000"/>
                                        <p:tgtEl>
                                          <p:spTgt spid="187407"/>
                                        </p:tgtEl>
                                      </p:cBhvr>
                                    </p:animEffect>
                                  </p:childTnLst>
                                </p:cTn>
                              </p:par>
                            </p:childTnLst>
                          </p:cTn>
                        </p:par>
                        <p:par>
                          <p:cTn id="77" fill="hold">
                            <p:stCondLst>
                              <p:cond delay="10000"/>
                            </p:stCondLst>
                            <p:childTnLst>
                              <p:par>
                                <p:cTn id="78" presetID="4" presetClass="entr" presetSubtype="16" fill="hold" nodeType="afterEffect">
                                  <p:stCondLst>
                                    <p:cond delay="0"/>
                                  </p:stCondLst>
                                  <p:childTnLst>
                                    <p:set>
                                      <p:cBhvr>
                                        <p:cTn id="79" dur="1" fill="hold">
                                          <p:stCondLst>
                                            <p:cond delay="0"/>
                                          </p:stCondLst>
                                        </p:cTn>
                                        <p:tgtEl>
                                          <p:spTgt spid="187407"/>
                                        </p:tgtEl>
                                        <p:attrNameLst>
                                          <p:attrName>style.visibility</p:attrName>
                                        </p:attrNameLst>
                                      </p:cBhvr>
                                      <p:to>
                                        <p:strVal val="visible"/>
                                      </p:to>
                                    </p:set>
                                    <p:animEffect transition="in" filter="box(in)">
                                      <p:cBhvr>
                                        <p:cTn id="80" dur="2000"/>
                                        <p:tgtEl>
                                          <p:spTgt spid="187407"/>
                                        </p:tgtEl>
                                      </p:cBhvr>
                                    </p:animEffect>
                                  </p:childTnLst>
                                </p:cTn>
                              </p:par>
                            </p:childTnLst>
                          </p:cTn>
                        </p:par>
                        <p:par>
                          <p:cTn id="81" fill="hold">
                            <p:stCondLst>
                              <p:cond delay="12000"/>
                            </p:stCondLst>
                            <p:childTnLst>
                              <p:par>
                                <p:cTn id="82" presetID="4" presetClass="entr" presetSubtype="16" fill="hold" nodeType="afterEffect">
                                  <p:stCondLst>
                                    <p:cond delay="0"/>
                                  </p:stCondLst>
                                  <p:childTnLst>
                                    <p:set>
                                      <p:cBhvr>
                                        <p:cTn id="83" dur="1" fill="hold">
                                          <p:stCondLst>
                                            <p:cond delay="0"/>
                                          </p:stCondLst>
                                        </p:cTn>
                                        <p:tgtEl>
                                          <p:spTgt spid="187407"/>
                                        </p:tgtEl>
                                        <p:attrNameLst>
                                          <p:attrName>style.visibility</p:attrName>
                                        </p:attrNameLst>
                                      </p:cBhvr>
                                      <p:to>
                                        <p:strVal val="visible"/>
                                      </p:to>
                                    </p:set>
                                    <p:animEffect transition="in" filter="box(in)">
                                      <p:cBhvr>
                                        <p:cTn id="84" dur="2000"/>
                                        <p:tgtEl>
                                          <p:spTgt spid="187407"/>
                                        </p:tgtEl>
                                      </p:cBhvr>
                                    </p:animEffect>
                                  </p:childTnLst>
                                </p:cTn>
                              </p:par>
                            </p:childTnLst>
                          </p:cTn>
                        </p:par>
                      </p:childTnLst>
                    </p:cTn>
                  </p:par>
                  <p:par>
                    <p:cTn id="85" fill="hold">
                      <p:stCondLst>
                        <p:cond delay="indefinite"/>
                      </p:stCondLst>
                      <p:childTnLst>
                        <p:par>
                          <p:cTn id="86" fill="hold">
                            <p:stCondLst>
                              <p:cond delay="0"/>
                            </p:stCondLst>
                            <p:childTnLst>
                              <p:par>
                                <p:cTn id="87" presetID="18" presetClass="entr" presetSubtype="6" fill="hold" nodeType="clickEffect">
                                  <p:stCondLst>
                                    <p:cond delay="0"/>
                                  </p:stCondLst>
                                  <p:childTnLst>
                                    <p:set>
                                      <p:cBhvr>
                                        <p:cTn id="88" dur="1" fill="hold">
                                          <p:stCondLst>
                                            <p:cond delay="0"/>
                                          </p:stCondLst>
                                        </p:cTn>
                                        <p:tgtEl>
                                          <p:spTgt spid="187404"/>
                                        </p:tgtEl>
                                        <p:attrNameLst>
                                          <p:attrName>style.visibility</p:attrName>
                                        </p:attrNameLst>
                                      </p:cBhvr>
                                      <p:to>
                                        <p:strVal val="visible"/>
                                      </p:to>
                                    </p:set>
                                    <p:animEffect transition="in" filter="strips(downRight)">
                                      <p:cBhvr>
                                        <p:cTn id="89" dur="500"/>
                                        <p:tgtEl>
                                          <p:spTgt spid="187404"/>
                                        </p:tgtEl>
                                      </p:cBhvr>
                                    </p:animEffect>
                                  </p:childTnLst>
                                  <p:subTnLst>
                                    <p:audio>
                                      <p:cMediaNode>
                                        <p:cTn display="0" masterRel="sameClick">
                                          <p:stCondLst>
                                            <p:cond evt="begin" delay="0">
                                              <p:tn val="87"/>
                                            </p:cond>
                                          </p:stCondLst>
                                          <p:endCondLst>
                                            <p:cond evt="onStopAudio" delay="0">
                                              <p:tgtEl>
                                                <p:sldTgt/>
                                              </p:tgtEl>
                                            </p:cond>
                                          </p:endCondLst>
                                        </p:cTn>
                                        <p:tgtEl>
                                          <p:sndTgt r:embed="rId2" name="chimes.wav"/>
                                        </p:tgtEl>
                                      </p:cMediaNode>
                                    </p:audio>
                                  </p:subTnLst>
                                </p:cTn>
                              </p:par>
                            </p:childTnLst>
                          </p:cTn>
                        </p:par>
                        <p:par>
                          <p:cTn id="90" fill="hold">
                            <p:stCondLst>
                              <p:cond delay="500"/>
                            </p:stCondLst>
                            <p:childTnLst>
                              <p:par>
                                <p:cTn id="91" presetID="4" presetClass="entr" presetSubtype="16" fill="hold" nodeType="afterEffect">
                                  <p:stCondLst>
                                    <p:cond delay="0"/>
                                  </p:stCondLst>
                                  <p:childTnLst>
                                    <p:set>
                                      <p:cBhvr>
                                        <p:cTn id="92" dur="1" fill="hold">
                                          <p:stCondLst>
                                            <p:cond delay="0"/>
                                          </p:stCondLst>
                                        </p:cTn>
                                        <p:tgtEl>
                                          <p:spTgt spid="187408"/>
                                        </p:tgtEl>
                                        <p:attrNameLst>
                                          <p:attrName>style.visibility</p:attrName>
                                        </p:attrNameLst>
                                      </p:cBhvr>
                                      <p:to>
                                        <p:strVal val="visible"/>
                                      </p:to>
                                    </p:set>
                                    <p:animEffect transition="in" filter="box(in)">
                                      <p:cBhvr>
                                        <p:cTn id="93" dur="2000"/>
                                        <p:tgtEl>
                                          <p:spTgt spid="187408"/>
                                        </p:tgtEl>
                                      </p:cBhvr>
                                    </p:animEffect>
                                  </p:childTnLst>
                                  <p:subTnLst>
                                    <p:audio>
                                      <p:cMediaNode>
                                        <p:cTn display="0" masterRel="sameClick">
                                          <p:stCondLst>
                                            <p:cond evt="begin" delay="0">
                                              <p:tn val="91"/>
                                            </p:cond>
                                          </p:stCondLst>
                                          <p:endCondLst>
                                            <p:cond evt="onStopAudio" delay="0">
                                              <p:tgtEl>
                                                <p:sldTgt/>
                                              </p:tgtEl>
                                            </p:cond>
                                          </p:endCondLst>
                                        </p:cTn>
                                        <p:tgtEl>
                                          <p:sndTgt r:embed="rId2" name="chimes.wav"/>
                                        </p:tgtEl>
                                      </p:cMediaNode>
                                    </p:audio>
                                  </p:subTnLst>
                                </p:cTn>
                              </p:par>
                            </p:childTnLst>
                          </p:cTn>
                        </p:par>
                        <p:par>
                          <p:cTn id="94" fill="hold">
                            <p:stCondLst>
                              <p:cond delay="2500"/>
                            </p:stCondLst>
                            <p:childTnLst>
                              <p:par>
                                <p:cTn id="95" presetID="18" presetClass="entr" presetSubtype="12" fill="hold" nodeType="afterEffect">
                                  <p:stCondLst>
                                    <p:cond delay="0"/>
                                  </p:stCondLst>
                                  <p:childTnLst>
                                    <p:set>
                                      <p:cBhvr>
                                        <p:cTn id="96" dur="1" fill="hold">
                                          <p:stCondLst>
                                            <p:cond delay="0"/>
                                          </p:stCondLst>
                                        </p:cTn>
                                        <p:tgtEl>
                                          <p:spTgt spid="187408"/>
                                        </p:tgtEl>
                                        <p:attrNameLst>
                                          <p:attrName>style.visibility</p:attrName>
                                        </p:attrNameLst>
                                      </p:cBhvr>
                                      <p:to>
                                        <p:strVal val="visible"/>
                                      </p:to>
                                    </p:set>
                                    <p:animEffect transition="in" filter="strips(downLeft)">
                                      <p:cBhvr>
                                        <p:cTn id="97" dur="500"/>
                                        <p:tgtEl>
                                          <p:spTgt spid="187408"/>
                                        </p:tgtEl>
                                      </p:cBhvr>
                                    </p:animEffect>
                                  </p:childTnLst>
                                  <p:subTnLst>
                                    <p:audio>
                                      <p:cMediaNode>
                                        <p:cTn display="0" masterRel="sameClick">
                                          <p:stCondLst>
                                            <p:cond evt="begin" delay="0">
                                              <p:tn val="95"/>
                                            </p:cond>
                                          </p:stCondLst>
                                          <p:endCondLst>
                                            <p:cond evt="onStopAudio" delay="0">
                                              <p:tgtEl>
                                                <p:sldTgt/>
                                              </p:tgtEl>
                                            </p:cond>
                                          </p:endCondLst>
                                        </p:cTn>
                                        <p:tgtEl>
                                          <p:sndTgt r:embed="rId2" name="chimes.wav"/>
                                        </p:tgtEl>
                                      </p:cMediaNode>
                                    </p:audio>
                                  </p:subTnLst>
                                </p:cTn>
                              </p:par>
                            </p:childTnLst>
                          </p:cTn>
                        </p:par>
                        <p:par>
                          <p:cTn id="98" fill="hold">
                            <p:stCondLst>
                              <p:cond delay="3000"/>
                            </p:stCondLst>
                            <p:childTnLst>
                              <p:par>
                                <p:cTn id="99" presetID="18" presetClass="entr" presetSubtype="12" fill="hold" nodeType="afterEffect">
                                  <p:stCondLst>
                                    <p:cond delay="0"/>
                                  </p:stCondLst>
                                  <p:childTnLst>
                                    <p:set>
                                      <p:cBhvr>
                                        <p:cTn id="100" dur="1" fill="hold">
                                          <p:stCondLst>
                                            <p:cond delay="0"/>
                                          </p:stCondLst>
                                        </p:cTn>
                                        <p:tgtEl>
                                          <p:spTgt spid="187408"/>
                                        </p:tgtEl>
                                        <p:attrNameLst>
                                          <p:attrName>style.visibility</p:attrName>
                                        </p:attrNameLst>
                                      </p:cBhvr>
                                      <p:to>
                                        <p:strVal val="visible"/>
                                      </p:to>
                                    </p:set>
                                    <p:animEffect transition="in" filter="strips(downLeft)">
                                      <p:cBhvr>
                                        <p:cTn id="101" dur="500"/>
                                        <p:tgtEl>
                                          <p:spTgt spid="187408"/>
                                        </p:tgtEl>
                                      </p:cBhvr>
                                    </p:animEffect>
                                  </p:childTnLst>
                                  <p:subTnLst>
                                    <p:audio>
                                      <p:cMediaNode>
                                        <p:cTn display="0" masterRel="sameClick">
                                          <p:stCondLst>
                                            <p:cond evt="begin" delay="0">
                                              <p:tn val="99"/>
                                            </p:cond>
                                          </p:stCondLst>
                                          <p:endCondLst>
                                            <p:cond evt="onStopAudio" delay="0">
                                              <p:tgtEl>
                                                <p:sldTgt/>
                                              </p:tgtEl>
                                            </p:cond>
                                          </p:endCondLst>
                                        </p:cTn>
                                        <p:tgtEl>
                                          <p:sndTgt r:embed="rId2" name="chimes.wav"/>
                                        </p:tgtEl>
                                      </p:cMediaNode>
                                    </p:audio>
                                  </p:subTnLst>
                                </p:cTn>
                              </p:par>
                            </p:childTnLst>
                          </p:cTn>
                        </p:par>
                        <p:par>
                          <p:cTn id="102" fill="hold">
                            <p:stCondLst>
                              <p:cond delay="3500"/>
                            </p:stCondLst>
                            <p:childTnLst>
                              <p:par>
                                <p:cTn id="103" presetID="18" presetClass="entr" presetSubtype="12" fill="hold" nodeType="afterEffect">
                                  <p:stCondLst>
                                    <p:cond delay="0"/>
                                  </p:stCondLst>
                                  <p:childTnLst>
                                    <p:set>
                                      <p:cBhvr>
                                        <p:cTn id="104" dur="1" fill="hold">
                                          <p:stCondLst>
                                            <p:cond delay="0"/>
                                          </p:stCondLst>
                                        </p:cTn>
                                        <p:tgtEl>
                                          <p:spTgt spid="187408"/>
                                        </p:tgtEl>
                                        <p:attrNameLst>
                                          <p:attrName>style.visibility</p:attrName>
                                        </p:attrNameLst>
                                      </p:cBhvr>
                                      <p:to>
                                        <p:strVal val="visible"/>
                                      </p:to>
                                    </p:set>
                                    <p:animEffect transition="in" filter="strips(downLeft)">
                                      <p:cBhvr>
                                        <p:cTn id="105" dur="500"/>
                                        <p:tgtEl>
                                          <p:spTgt spid="187408"/>
                                        </p:tgtEl>
                                      </p:cBhvr>
                                    </p:animEffect>
                                  </p:childTnLst>
                                  <p:subTnLst>
                                    <p:audio>
                                      <p:cMediaNode>
                                        <p:cTn display="0" masterRel="sameClick">
                                          <p:stCondLst>
                                            <p:cond evt="begin" delay="0">
                                              <p:tn val="103"/>
                                            </p:cond>
                                          </p:stCondLst>
                                          <p:endCondLst>
                                            <p:cond evt="onStopAudio" delay="0">
                                              <p:tgtEl>
                                                <p:sldTgt/>
                                              </p:tgtEl>
                                            </p:cond>
                                          </p:endCondLst>
                                        </p:cTn>
                                        <p:tgtEl>
                                          <p:sndTgt r:embed="rId2" name="chimes.wav"/>
                                        </p:tgtEl>
                                      </p:cMediaNode>
                                    </p:audio>
                                  </p:subTnLst>
                                </p:cTn>
                              </p:par>
                            </p:childTnLst>
                          </p:cTn>
                        </p:par>
                        <p:par>
                          <p:cTn id="106" fill="hold">
                            <p:stCondLst>
                              <p:cond delay="4000"/>
                            </p:stCondLst>
                            <p:childTnLst>
                              <p:par>
                                <p:cTn id="107" presetID="4" presetClass="entr" presetSubtype="16" fill="hold" nodeType="afterEffect">
                                  <p:stCondLst>
                                    <p:cond delay="0"/>
                                  </p:stCondLst>
                                  <p:childTnLst>
                                    <p:set>
                                      <p:cBhvr>
                                        <p:cTn id="108" dur="1" fill="hold">
                                          <p:stCondLst>
                                            <p:cond delay="0"/>
                                          </p:stCondLst>
                                        </p:cTn>
                                        <p:tgtEl>
                                          <p:spTgt spid="187408"/>
                                        </p:tgtEl>
                                        <p:attrNameLst>
                                          <p:attrName>style.visibility</p:attrName>
                                        </p:attrNameLst>
                                      </p:cBhvr>
                                      <p:to>
                                        <p:strVal val="visible"/>
                                      </p:to>
                                    </p:set>
                                    <p:animEffect transition="in" filter="box(in)">
                                      <p:cBhvr>
                                        <p:cTn id="109" dur="2000"/>
                                        <p:tgtEl>
                                          <p:spTgt spid="187408"/>
                                        </p:tgtEl>
                                      </p:cBhvr>
                                    </p:animEffect>
                                  </p:childTnLst>
                                </p:cTn>
                              </p:par>
                            </p:childTnLst>
                          </p:cTn>
                        </p:par>
                        <p:par>
                          <p:cTn id="110" fill="hold">
                            <p:stCondLst>
                              <p:cond delay="6000"/>
                            </p:stCondLst>
                            <p:childTnLst>
                              <p:par>
                                <p:cTn id="111" presetID="4" presetClass="entr" presetSubtype="16" fill="hold" nodeType="afterEffect">
                                  <p:stCondLst>
                                    <p:cond delay="0"/>
                                  </p:stCondLst>
                                  <p:childTnLst>
                                    <p:set>
                                      <p:cBhvr>
                                        <p:cTn id="112" dur="1" fill="hold">
                                          <p:stCondLst>
                                            <p:cond delay="0"/>
                                          </p:stCondLst>
                                        </p:cTn>
                                        <p:tgtEl>
                                          <p:spTgt spid="187408"/>
                                        </p:tgtEl>
                                        <p:attrNameLst>
                                          <p:attrName>style.visibility</p:attrName>
                                        </p:attrNameLst>
                                      </p:cBhvr>
                                      <p:to>
                                        <p:strVal val="visible"/>
                                      </p:to>
                                    </p:set>
                                    <p:animEffect transition="in" filter="box(in)">
                                      <p:cBhvr>
                                        <p:cTn id="113" dur="2000"/>
                                        <p:tgtEl>
                                          <p:spTgt spid="187408"/>
                                        </p:tgtEl>
                                      </p:cBhvr>
                                    </p:animEffect>
                                  </p:childTnLst>
                                </p:cTn>
                              </p:par>
                            </p:childTnLst>
                          </p:cTn>
                        </p:par>
                        <p:par>
                          <p:cTn id="114" fill="hold">
                            <p:stCondLst>
                              <p:cond delay="8000"/>
                            </p:stCondLst>
                            <p:childTnLst>
                              <p:par>
                                <p:cTn id="115" presetID="4" presetClass="entr" presetSubtype="16" fill="hold" nodeType="afterEffect">
                                  <p:stCondLst>
                                    <p:cond delay="0"/>
                                  </p:stCondLst>
                                  <p:childTnLst>
                                    <p:set>
                                      <p:cBhvr>
                                        <p:cTn id="116" dur="1" fill="hold">
                                          <p:stCondLst>
                                            <p:cond delay="0"/>
                                          </p:stCondLst>
                                        </p:cTn>
                                        <p:tgtEl>
                                          <p:spTgt spid="187408"/>
                                        </p:tgtEl>
                                        <p:attrNameLst>
                                          <p:attrName>style.visibility</p:attrName>
                                        </p:attrNameLst>
                                      </p:cBhvr>
                                      <p:to>
                                        <p:strVal val="visible"/>
                                      </p:to>
                                    </p:set>
                                    <p:animEffect transition="in" filter="box(in)">
                                      <p:cBhvr>
                                        <p:cTn id="117" dur="2000"/>
                                        <p:tgtEl>
                                          <p:spTgt spid="187408"/>
                                        </p:tgtEl>
                                      </p:cBhvr>
                                    </p:animEffect>
                                  </p:childTnLst>
                                </p:cTn>
                              </p:par>
                            </p:childTnLst>
                          </p:cTn>
                        </p:par>
                        <p:par>
                          <p:cTn id="118" fill="hold">
                            <p:stCondLst>
                              <p:cond delay="10000"/>
                            </p:stCondLst>
                            <p:childTnLst>
                              <p:par>
                                <p:cTn id="119" presetID="4" presetClass="entr" presetSubtype="16" fill="hold" nodeType="afterEffect">
                                  <p:stCondLst>
                                    <p:cond delay="0"/>
                                  </p:stCondLst>
                                  <p:childTnLst>
                                    <p:set>
                                      <p:cBhvr>
                                        <p:cTn id="120" dur="1" fill="hold">
                                          <p:stCondLst>
                                            <p:cond delay="0"/>
                                          </p:stCondLst>
                                        </p:cTn>
                                        <p:tgtEl>
                                          <p:spTgt spid="187408"/>
                                        </p:tgtEl>
                                        <p:attrNameLst>
                                          <p:attrName>style.visibility</p:attrName>
                                        </p:attrNameLst>
                                      </p:cBhvr>
                                      <p:to>
                                        <p:strVal val="visible"/>
                                      </p:to>
                                    </p:set>
                                    <p:animEffect transition="in" filter="box(in)">
                                      <p:cBhvr>
                                        <p:cTn id="121" dur="2000"/>
                                        <p:tgtEl>
                                          <p:spTgt spid="187408"/>
                                        </p:tgtEl>
                                      </p:cBhvr>
                                    </p:animEffect>
                                  </p:childTnLst>
                                </p:cTn>
                              </p:par>
                            </p:childTnLst>
                          </p:cTn>
                        </p:par>
                        <p:par>
                          <p:cTn id="122" fill="hold">
                            <p:stCondLst>
                              <p:cond delay="12000"/>
                            </p:stCondLst>
                            <p:childTnLst>
                              <p:par>
                                <p:cTn id="123" presetID="4" presetClass="entr" presetSubtype="16" fill="hold" nodeType="afterEffect">
                                  <p:stCondLst>
                                    <p:cond delay="0"/>
                                  </p:stCondLst>
                                  <p:childTnLst>
                                    <p:set>
                                      <p:cBhvr>
                                        <p:cTn id="124" dur="1" fill="hold">
                                          <p:stCondLst>
                                            <p:cond delay="0"/>
                                          </p:stCondLst>
                                        </p:cTn>
                                        <p:tgtEl>
                                          <p:spTgt spid="187408"/>
                                        </p:tgtEl>
                                        <p:attrNameLst>
                                          <p:attrName>style.visibility</p:attrName>
                                        </p:attrNameLst>
                                      </p:cBhvr>
                                      <p:to>
                                        <p:strVal val="visible"/>
                                      </p:to>
                                    </p:set>
                                    <p:animEffect transition="in" filter="box(in)">
                                      <p:cBhvr>
                                        <p:cTn id="125" dur="2000"/>
                                        <p:tgtEl>
                                          <p:spTgt spid="187408"/>
                                        </p:tgtEl>
                                      </p:cBhvr>
                                    </p:animEffect>
                                  </p:childTnLst>
                                </p:cTn>
                              </p:par>
                            </p:childTnLst>
                          </p:cTn>
                        </p:par>
                      </p:childTnLst>
                    </p:cTn>
                  </p:par>
                  <p:par>
                    <p:cTn id="126" fill="hold">
                      <p:stCondLst>
                        <p:cond delay="indefinite"/>
                      </p:stCondLst>
                      <p:childTnLst>
                        <p:par>
                          <p:cTn id="127" fill="hold">
                            <p:stCondLst>
                              <p:cond delay="0"/>
                            </p:stCondLst>
                            <p:childTnLst>
                              <p:par>
                                <p:cTn id="128" presetID="18" presetClass="entr" presetSubtype="3" fill="hold" nodeType="clickEffect">
                                  <p:stCondLst>
                                    <p:cond delay="0"/>
                                  </p:stCondLst>
                                  <p:childTnLst>
                                    <p:set>
                                      <p:cBhvr>
                                        <p:cTn id="129" dur="1" fill="hold">
                                          <p:stCondLst>
                                            <p:cond delay="0"/>
                                          </p:stCondLst>
                                        </p:cTn>
                                        <p:tgtEl>
                                          <p:spTgt spid="187405"/>
                                        </p:tgtEl>
                                        <p:attrNameLst>
                                          <p:attrName>style.visibility</p:attrName>
                                        </p:attrNameLst>
                                      </p:cBhvr>
                                      <p:to>
                                        <p:strVal val="visible"/>
                                      </p:to>
                                    </p:set>
                                    <p:animEffect transition="in" filter="strips(upRight)">
                                      <p:cBhvr>
                                        <p:cTn id="130" dur="500"/>
                                        <p:tgtEl>
                                          <p:spTgt spid="187405"/>
                                        </p:tgtEl>
                                      </p:cBhvr>
                                    </p:animEffect>
                                  </p:childTnLst>
                                  <p:subTnLst>
                                    <p:audio>
                                      <p:cMediaNode>
                                        <p:cTn display="0" masterRel="sameClick">
                                          <p:stCondLst>
                                            <p:cond evt="begin" delay="0">
                                              <p:tn val="128"/>
                                            </p:cond>
                                          </p:stCondLst>
                                          <p:endCondLst>
                                            <p:cond evt="onStopAudio" delay="0">
                                              <p:tgtEl>
                                                <p:sldTgt/>
                                              </p:tgtEl>
                                            </p:cond>
                                          </p:endCondLst>
                                        </p:cTn>
                                        <p:tgtEl>
                                          <p:sndTgt r:embed="rId2" name="chimes.wav"/>
                                        </p:tgtEl>
                                      </p:cMediaNode>
                                    </p:audio>
                                  </p:subTnLst>
                                </p:cTn>
                              </p:par>
                            </p:childTnLst>
                          </p:cTn>
                        </p:par>
                        <p:par>
                          <p:cTn id="131" fill="hold">
                            <p:stCondLst>
                              <p:cond delay="500"/>
                            </p:stCondLst>
                            <p:childTnLst>
                              <p:par>
                                <p:cTn id="132" presetID="4" presetClass="entr" presetSubtype="16" fill="hold" nodeType="afterEffect">
                                  <p:stCondLst>
                                    <p:cond delay="0"/>
                                  </p:stCondLst>
                                  <p:childTnLst>
                                    <p:set>
                                      <p:cBhvr>
                                        <p:cTn id="133" dur="1" fill="hold">
                                          <p:stCondLst>
                                            <p:cond delay="0"/>
                                          </p:stCondLst>
                                        </p:cTn>
                                        <p:tgtEl>
                                          <p:spTgt spid="187409"/>
                                        </p:tgtEl>
                                        <p:attrNameLst>
                                          <p:attrName>style.visibility</p:attrName>
                                        </p:attrNameLst>
                                      </p:cBhvr>
                                      <p:to>
                                        <p:strVal val="visible"/>
                                      </p:to>
                                    </p:set>
                                    <p:animEffect transition="in" filter="box(in)">
                                      <p:cBhvr>
                                        <p:cTn id="134" dur="2000"/>
                                        <p:tgtEl>
                                          <p:spTgt spid="187409"/>
                                        </p:tgtEl>
                                      </p:cBhvr>
                                    </p:animEffect>
                                  </p:childTnLst>
                                  <p:subTnLst>
                                    <p:audio>
                                      <p:cMediaNode>
                                        <p:cTn display="0" masterRel="sameClick">
                                          <p:stCondLst>
                                            <p:cond evt="begin" delay="0">
                                              <p:tn val="132"/>
                                            </p:cond>
                                          </p:stCondLst>
                                          <p:endCondLst>
                                            <p:cond evt="onStopAudio" delay="0">
                                              <p:tgtEl>
                                                <p:sldTgt/>
                                              </p:tgtEl>
                                            </p:cond>
                                          </p:endCondLst>
                                        </p:cTn>
                                        <p:tgtEl>
                                          <p:sndTgt r:embed="rId2" name="chimes.wav"/>
                                        </p:tgtEl>
                                      </p:cMediaNode>
                                    </p:audio>
                                  </p:subTnLst>
                                </p:cTn>
                              </p:par>
                            </p:childTnLst>
                          </p:cTn>
                        </p:par>
                        <p:par>
                          <p:cTn id="135" fill="hold">
                            <p:stCondLst>
                              <p:cond delay="2500"/>
                            </p:stCondLst>
                            <p:childTnLst>
                              <p:par>
                                <p:cTn id="136" presetID="18" presetClass="entr" presetSubtype="12" fill="hold" nodeType="afterEffect">
                                  <p:stCondLst>
                                    <p:cond delay="0"/>
                                  </p:stCondLst>
                                  <p:childTnLst>
                                    <p:set>
                                      <p:cBhvr>
                                        <p:cTn id="137" dur="1" fill="hold">
                                          <p:stCondLst>
                                            <p:cond delay="0"/>
                                          </p:stCondLst>
                                        </p:cTn>
                                        <p:tgtEl>
                                          <p:spTgt spid="187409"/>
                                        </p:tgtEl>
                                        <p:attrNameLst>
                                          <p:attrName>style.visibility</p:attrName>
                                        </p:attrNameLst>
                                      </p:cBhvr>
                                      <p:to>
                                        <p:strVal val="visible"/>
                                      </p:to>
                                    </p:set>
                                    <p:animEffect transition="in" filter="strips(downLeft)">
                                      <p:cBhvr>
                                        <p:cTn id="138" dur="500"/>
                                        <p:tgtEl>
                                          <p:spTgt spid="187409"/>
                                        </p:tgtEl>
                                      </p:cBhvr>
                                    </p:animEffect>
                                  </p:childTnLst>
                                  <p:subTnLst>
                                    <p:audio>
                                      <p:cMediaNode>
                                        <p:cTn display="0" masterRel="sameClick">
                                          <p:stCondLst>
                                            <p:cond evt="begin" delay="0">
                                              <p:tn val="136"/>
                                            </p:cond>
                                          </p:stCondLst>
                                          <p:endCondLst>
                                            <p:cond evt="onStopAudio" delay="0">
                                              <p:tgtEl>
                                                <p:sldTgt/>
                                              </p:tgtEl>
                                            </p:cond>
                                          </p:endCondLst>
                                        </p:cTn>
                                        <p:tgtEl>
                                          <p:sndTgt r:embed="rId2" name="chimes.wav"/>
                                        </p:tgtEl>
                                      </p:cMediaNode>
                                    </p:audio>
                                  </p:subTnLst>
                                </p:cTn>
                              </p:par>
                            </p:childTnLst>
                          </p:cTn>
                        </p:par>
                        <p:par>
                          <p:cTn id="139" fill="hold">
                            <p:stCondLst>
                              <p:cond delay="3000"/>
                            </p:stCondLst>
                            <p:childTnLst>
                              <p:par>
                                <p:cTn id="140" presetID="18" presetClass="entr" presetSubtype="12" fill="hold" nodeType="afterEffect">
                                  <p:stCondLst>
                                    <p:cond delay="0"/>
                                  </p:stCondLst>
                                  <p:childTnLst>
                                    <p:set>
                                      <p:cBhvr>
                                        <p:cTn id="141" dur="1" fill="hold">
                                          <p:stCondLst>
                                            <p:cond delay="0"/>
                                          </p:stCondLst>
                                        </p:cTn>
                                        <p:tgtEl>
                                          <p:spTgt spid="187409"/>
                                        </p:tgtEl>
                                        <p:attrNameLst>
                                          <p:attrName>style.visibility</p:attrName>
                                        </p:attrNameLst>
                                      </p:cBhvr>
                                      <p:to>
                                        <p:strVal val="visible"/>
                                      </p:to>
                                    </p:set>
                                    <p:animEffect transition="in" filter="strips(downLeft)">
                                      <p:cBhvr>
                                        <p:cTn id="142" dur="500"/>
                                        <p:tgtEl>
                                          <p:spTgt spid="187409"/>
                                        </p:tgtEl>
                                      </p:cBhvr>
                                    </p:animEffect>
                                  </p:childTnLst>
                                  <p:subTnLst>
                                    <p:audio>
                                      <p:cMediaNode>
                                        <p:cTn display="0" masterRel="sameClick">
                                          <p:stCondLst>
                                            <p:cond evt="begin" delay="0">
                                              <p:tn val="140"/>
                                            </p:cond>
                                          </p:stCondLst>
                                          <p:endCondLst>
                                            <p:cond evt="onStopAudio" delay="0">
                                              <p:tgtEl>
                                                <p:sldTgt/>
                                              </p:tgtEl>
                                            </p:cond>
                                          </p:endCondLst>
                                        </p:cTn>
                                        <p:tgtEl>
                                          <p:sndTgt r:embed="rId2" name="chimes.wav"/>
                                        </p:tgtEl>
                                      </p:cMediaNode>
                                    </p:audio>
                                  </p:subTnLst>
                                </p:cTn>
                              </p:par>
                            </p:childTnLst>
                          </p:cTn>
                        </p:par>
                        <p:par>
                          <p:cTn id="143" fill="hold">
                            <p:stCondLst>
                              <p:cond delay="3500"/>
                            </p:stCondLst>
                            <p:childTnLst>
                              <p:par>
                                <p:cTn id="144" presetID="18" presetClass="entr" presetSubtype="12" fill="hold" nodeType="afterEffect">
                                  <p:stCondLst>
                                    <p:cond delay="0"/>
                                  </p:stCondLst>
                                  <p:childTnLst>
                                    <p:set>
                                      <p:cBhvr>
                                        <p:cTn id="145" dur="1" fill="hold">
                                          <p:stCondLst>
                                            <p:cond delay="0"/>
                                          </p:stCondLst>
                                        </p:cTn>
                                        <p:tgtEl>
                                          <p:spTgt spid="187409"/>
                                        </p:tgtEl>
                                        <p:attrNameLst>
                                          <p:attrName>style.visibility</p:attrName>
                                        </p:attrNameLst>
                                      </p:cBhvr>
                                      <p:to>
                                        <p:strVal val="visible"/>
                                      </p:to>
                                    </p:set>
                                    <p:animEffect transition="in" filter="strips(downLeft)">
                                      <p:cBhvr>
                                        <p:cTn id="146" dur="500"/>
                                        <p:tgtEl>
                                          <p:spTgt spid="187409"/>
                                        </p:tgtEl>
                                      </p:cBhvr>
                                    </p:animEffect>
                                  </p:childTnLst>
                                  <p:subTnLst>
                                    <p:audio>
                                      <p:cMediaNode>
                                        <p:cTn display="0" masterRel="sameClick">
                                          <p:stCondLst>
                                            <p:cond evt="begin" delay="0">
                                              <p:tn val="144"/>
                                            </p:cond>
                                          </p:stCondLst>
                                          <p:endCondLst>
                                            <p:cond evt="onStopAudio" delay="0">
                                              <p:tgtEl>
                                                <p:sldTgt/>
                                              </p:tgtEl>
                                            </p:cond>
                                          </p:endCondLst>
                                        </p:cTn>
                                        <p:tgtEl>
                                          <p:sndTgt r:embed="rId2" name="chimes.wav"/>
                                        </p:tgtEl>
                                      </p:cMediaNode>
                                    </p:audio>
                                  </p:subTnLst>
                                </p:cTn>
                              </p:par>
                            </p:childTnLst>
                          </p:cTn>
                        </p:par>
                        <p:par>
                          <p:cTn id="147" fill="hold">
                            <p:stCondLst>
                              <p:cond delay="4000"/>
                            </p:stCondLst>
                            <p:childTnLst>
                              <p:par>
                                <p:cTn id="148" presetID="4" presetClass="entr" presetSubtype="16" fill="hold" nodeType="afterEffect">
                                  <p:stCondLst>
                                    <p:cond delay="0"/>
                                  </p:stCondLst>
                                  <p:childTnLst>
                                    <p:set>
                                      <p:cBhvr>
                                        <p:cTn id="149" dur="1" fill="hold">
                                          <p:stCondLst>
                                            <p:cond delay="0"/>
                                          </p:stCondLst>
                                        </p:cTn>
                                        <p:tgtEl>
                                          <p:spTgt spid="187409"/>
                                        </p:tgtEl>
                                        <p:attrNameLst>
                                          <p:attrName>style.visibility</p:attrName>
                                        </p:attrNameLst>
                                      </p:cBhvr>
                                      <p:to>
                                        <p:strVal val="visible"/>
                                      </p:to>
                                    </p:set>
                                    <p:animEffect transition="in" filter="box(in)">
                                      <p:cBhvr>
                                        <p:cTn id="150" dur="2000"/>
                                        <p:tgtEl>
                                          <p:spTgt spid="187409"/>
                                        </p:tgtEl>
                                      </p:cBhvr>
                                    </p:animEffect>
                                  </p:childTnLst>
                                </p:cTn>
                              </p:par>
                            </p:childTnLst>
                          </p:cTn>
                        </p:par>
                        <p:par>
                          <p:cTn id="151" fill="hold">
                            <p:stCondLst>
                              <p:cond delay="6000"/>
                            </p:stCondLst>
                            <p:childTnLst>
                              <p:par>
                                <p:cTn id="152" presetID="4" presetClass="entr" presetSubtype="16" fill="hold" nodeType="afterEffect">
                                  <p:stCondLst>
                                    <p:cond delay="0"/>
                                  </p:stCondLst>
                                  <p:childTnLst>
                                    <p:set>
                                      <p:cBhvr>
                                        <p:cTn id="153" dur="1" fill="hold">
                                          <p:stCondLst>
                                            <p:cond delay="0"/>
                                          </p:stCondLst>
                                        </p:cTn>
                                        <p:tgtEl>
                                          <p:spTgt spid="187409"/>
                                        </p:tgtEl>
                                        <p:attrNameLst>
                                          <p:attrName>style.visibility</p:attrName>
                                        </p:attrNameLst>
                                      </p:cBhvr>
                                      <p:to>
                                        <p:strVal val="visible"/>
                                      </p:to>
                                    </p:set>
                                    <p:animEffect transition="in" filter="box(in)">
                                      <p:cBhvr>
                                        <p:cTn id="154" dur="2000"/>
                                        <p:tgtEl>
                                          <p:spTgt spid="187409"/>
                                        </p:tgtEl>
                                      </p:cBhvr>
                                    </p:animEffect>
                                  </p:childTnLst>
                                </p:cTn>
                              </p:par>
                            </p:childTnLst>
                          </p:cTn>
                        </p:par>
                        <p:par>
                          <p:cTn id="155" fill="hold">
                            <p:stCondLst>
                              <p:cond delay="8000"/>
                            </p:stCondLst>
                            <p:childTnLst>
                              <p:par>
                                <p:cTn id="156" presetID="4" presetClass="entr" presetSubtype="16" fill="hold" nodeType="afterEffect">
                                  <p:stCondLst>
                                    <p:cond delay="0"/>
                                  </p:stCondLst>
                                  <p:childTnLst>
                                    <p:set>
                                      <p:cBhvr>
                                        <p:cTn id="157" dur="1" fill="hold">
                                          <p:stCondLst>
                                            <p:cond delay="0"/>
                                          </p:stCondLst>
                                        </p:cTn>
                                        <p:tgtEl>
                                          <p:spTgt spid="187409"/>
                                        </p:tgtEl>
                                        <p:attrNameLst>
                                          <p:attrName>style.visibility</p:attrName>
                                        </p:attrNameLst>
                                      </p:cBhvr>
                                      <p:to>
                                        <p:strVal val="visible"/>
                                      </p:to>
                                    </p:set>
                                    <p:animEffect transition="in" filter="box(in)">
                                      <p:cBhvr>
                                        <p:cTn id="158" dur="2000"/>
                                        <p:tgtEl>
                                          <p:spTgt spid="187409"/>
                                        </p:tgtEl>
                                      </p:cBhvr>
                                    </p:animEffect>
                                  </p:childTnLst>
                                </p:cTn>
                              </p:par>
                            </p:childTnLst>
                          </p:cTn>
                        </p:par>
                        <p:par>
                          <p:cTn id="159" fill="hold">
                            <p:stCondLst>
                              <p:cond delay="10000"/>
                            </p:stCondLst>
                            <p:childTnLst>
                              <p:par>
                                <p:cTn id="160" presetID="4" presetClass="entr" presetSubtype="16" fill="hold" nodeType="afterEffect">
                                  <p:stCondLst>
                                    <p:cond delay="0"/>
                                  </p:stCondLst>
                                  <p:childTnLst>
                                    <p:set>
                                      <p:cBhvr>
                                        <p:cTn id="161" dur="1" fill="hold">
                                          <p:stCondLst>
                                            <p:cond delay="0"/>
                                          </p:stCondLst>
                                        </p:cTn>
                                        <p:tgtEl>
                                          <p:spTgt spid="187409"/>
                                        </p:tgtEl>
                                        <p:attrNameLst>
                                          <p:attrName>style.visibility</p:attrName>
                                        </p:attrNameLst>
                                      </p:cBhvr>
                                      <p:to>
                                        <p:strVal val="visible"/>
                                      </p:to>
                                    </p:set>
                                    <p:animEffect transition="in" filter="box(in)">
                                      <p:cBhvr>
                                        <p:cTn id="162" dur="2000"/>
                                        <p:tgtEl>
                                          <p:spTgt spid="187409"/>
                                        </p:tgtEl>
                                      </p:cBhvr>
                                    </p:animEffect>
                                  </p:childTnLst>
                                </p:cTn>
                              </p:par>
                            </p:childTnLst>
                          </p:cTn>
                        </p:par>
                        <p:par>
                          <p:cTn id="163" fill="hold">
                            <p:stCondLst>
                              <p:cond delay="12000"/>
                            </p:stCondLst>
                            <p:childTnLst>
                              <p:par>
                                <p:cTn id="164" presetID="4" presetClass="entr" presetSubtype="16" fill="hold" nodeType="afterEffect">
                                  <p:stCondLst>
                                    <p:cond delay="0"/>
                                  </p:stCondLst>
                                  <p:childTnLst>
                                    <p:set>
                                      <p:cBhvr>
                                        <p:cTn id="165" dur="1" fill="hold">
                                          <p:stCondLst>
                                            <p:cond delay="0"/>
                                          </p:stCondLst>
                                        </p:cTn>
                                        <p:tgtEl>
                                          <p:spTgt spid="187409"/>
                                        </p:tgtEl>
                                        <p:attrNameLst>
                                          <p:attrName>style.visibility</p:attrName>
                                        </p:attrNameLst>
                                      </p:cBhvr>
                                      <p:to>
                                        <p:strVal val="visible"/>
                                      </p:to>
                                    </p:set>
                                    <p:animEffect transition="in" filter="box(in)">
                                      <p:cBhvr>
                                        <p:cTn id="166" dur="2000"/>
                                        <p:tgtEl>
                                          <p:spTgt spid="187409"/>
                                        </p:tgtEl>
                                      </p:cBhvr>
                                    </p:animEffect>
                                  </p:childTnLst>
                                </p:cTn>
                              </p:par>
                              <p:par>
                                <p:cTn id="167" presetID="4" presetClass="entr" presetSubtype="16" fill="hold" nodeType="withEffect">
                                  <p:stCondLst>
                                    <p:cond delay="0"/>
                                  </p:stCondLst>
                                  <p:childTnLst>
                                    <p:set>
                                      <p:cBhvr>
                                        <p:cTn id="168" dur="1" fill="hold">
                                          <p:stCondLst>
                                            <p:cond delay="0"/>
                                          </p:stCondLst>
                                        </p:cTn>
                                        <p:tgtEl>
                                          <p:spTgt spid="25">
                                            <p:txEl>
                                              <p:pRg st="0" end="0"/>
                                            </p:txEl>
                                          </p:spTgt>
                                        </p:tgtEl>
                                        <p:attrNameLst>
                                          <p:attrName>style.visibility</p:attrName>
                                        </p:attrNameLst>
                                      </p:cBhvr>
                                      <p:to>
                                        <p:strVal val="visible"/>
                                      </p:to>
                                    </p:set>
                                    <p:animEffect transition="in" filter="box(in)">
                                      <p:cBhvr>
                                        <p:cTn id="169" dur="500"/>
                                        <p:tgtEl>
                                          <p:spTgt spid="2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AutoShape 2"/>
          <p:cNvSpPr/>
          <p:nvPr/>
        </p:nvSpPr>
        <p:spPr>
          <a:xfrm>
            <a:off x="1752600" y="505293"/>
            <a:ext cx="5638800" cy="1219200"/>
          </a:xfrm>
          <a:prstGeom prst="wedgeEllipseCallout">
            <a:avLst>
              <a:gd name="adj1" fmla="val -40597"/>
              <a:gd name="adj2" fmla="val 95051"/>
            </a:avLst>
          </a:prstGeom>
          <a:solidFill>
            <a:srgbClr val="FFFF99"/>
          </a:solidFill>
          <a:ln w="28575" cap="flat" cmpd="sng">
            <a:solidFill>
              <a:srgbClr val="0099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endParaRPr lang="vi-VN" altLang="en-US" sz="2000" dirty="0">
              <a:latin typeface="Times New Roman" panose="02020603050405020304" pitchFamily="18" charset="0"/>
            </a:endParaRPr>
          </a:p>
        </p:txBody>
      </p:sp>
      <p:sp>
        <p:nvSpPr>
          <p:cNvPr id="238598" name="Rectangle 6"/>
          <p:cNvSpPr>
            <a:spLocks noGrp="1"/>
          </p:cNvSpPr>
          <p:nvPr>
            <p:ph type="ctrTitle"/>
          </p:nvPr>
        </p:nvSpPr>
        <p:spPr>
          <a:xfrm>
            <a:off x="762000" y="2226038"/>
            <a:ext cx="8001000" cy="1600200"/>
          </a:xfrm>
          <a:ln/>
        </p:spPr>
        <p:txBody>
          <a:bodyPr vert="horz" wrap="square" lIns="91440" tIns="45720" rIns="91440" bIns="45720" anchor="ctr" anchorCtr="0"/>
          <a:lstStyle/>
          <a:p>
            <a:pPr algn="l" eaLnBrk="1" hangingPunct="1">
              <a:buClrTx/>
              <a:buSzTx/>
              <a:buFontTx/>
            </a:pP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b="1" dirty="0">
                <a:solidFill>
                  <a:srgbClr val="0000FF"/>
                </a:solidFill>
                <a:latin typeface="Times New Roman" panose="02020603050405020304" pitchFamily="18" charset="0"/>
                <a:cs typeface="Times New Roman" panose="02020603050405020304" pitchFamily="18" charset="0"/>
              </a:rPr>
              <a:t>  Về nh</a:t>
            </a:r>
            <a:r>
              <a:rPr lang="en-US" altLang="en-US" sz="3200" b="1" dirty="0">
                <a:solidFill>
                  <a:srgbClr val="0000FF"/>
                </a:solidFill>
                <a:latin typeface="Times New Roman" panose="02020603050405020304" pitchFamily="18" charset="0"/>
                <a:ea typeface="Times New Roman" panose="02020603050405020304" pitchFamily="18" charset="0"/>
              </a:rPr>
              <a:t>à</a:t>
            </a:r>
            <a:r>
              <a:rPr lang="en-US" altLang="en-US" sz="3200" b="1" dirty="0">
                <a:solidFill>
                  <a:srgbClr val="0000FF"/>
                </a:solidFill>
                <a:latin typeface="Times New Roman" panose="02020603050405020304" pitchFamily="18" charset="0"/>
                <a:cs typeface="Times New Roman" panose="02020603050405020304" pitchFamily="18" charset="0"/>
              </a:rPr>
              <a:t> tự thực hiện luyện tập các phép tính với máy tính bỏ túi.</a:t>
            </a:r>
            <a:endParaRPr lang="en-US" altLang="en-US" sz="3200" b="1" dirty="0">
              <a:solidFill>
                <a:srgbClr val="0000FF"/>
              </a:solidFill>
              <a:latin typeface="Times New Roman" panose="02020603050405020304" pitchFamily="18" charset="0"/>
              <a:ea typeface="Times New Roman" panose="02020603050405020304" pitchFamily="18" charset="0"/>
            </a:endParaRPr>
          </a:p>
        </p:txBody>
      </p:sp>
      <p:sp>
        <p:nvSpPr>
          <p:cNvPr id="238599" name="Rectangle 7"/>
          <p:cNvSpPr>
            <a:spLocks noGrp="1" noChangeArrowheads="1"/>
          </p:cNvSpPr>
          <p:nvPr>
            <p:ph type="subTitle" idx="1"/>
          </p:nvPr>
        </p:nvSpPr>
        <p:spPr>
          <a:xfrm>
            <a:off x="2667000" y="619593"/>
            <a:ext cx="3733800" cy="990600"/>
          </a:xfrm>
        </p:spPr>
        <p:txBody>
          <a:bodyPr vert="horz" wrap="square" lIns="91440" tIns="45720" rIns="91440" bIns="45720" numCol="1" anchor="t" anchorCtr="0" compatLnSpc="1"/>
          <a:lstStyle/>
          <a:p>
            <a:pPr eaLnBrk="1" hangingPunct="1">
              <a:buClrTx/>
              <a:buSzTx/>
            </a:pPr>
            <a:r>
              <a:rPr sz="4400" b="1" kern="1200"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Dặn dò</a:t>
            </a:r>
            <a:endParaRPr sz="4400" b="1" kern="1200" dirty="0">
              <a:solidFill>
                <a:srgbClr val="FF0000"/>
              </a:solidFill>
              <a:effectLst>
                <a:outerShdw blurRad="38100" dist="38100" dir="2700000">
                  <a:srgbClr val="C0C0C0"/>
                </a:outerShdw>
              </a:effectLst>
              <a:latin typeface="Times New Roman" panose="02020603050405020304" pitchFamily="18" charset="0"/>
              <a:ea typeface="Times New Roman" panose="02020603050405020304" pitchFamily="18" charset="0"/>
              <a:cs typeface="+mn-cs"/>
            </a:endParaRPr>
          </a:p>
        </p:txBody>
      </p:sp>
      <p:sp>
        <p:nvSpPr>
          <p:cNvPr id="14341" name="Rectangle 36"/>
          <p:cNvSpPr/>
          <p:nvPr/>
        </p:nvSpPr>
        <p:spPr>
          <a:xfrm>
            <a:off x="0" y="0"/>
            <a:ext cx="9144000" cy="6858000"/>
          </a:xfrm>
          <a:prstGeom prst="rect">
            <a:avLst/>
          </a:prstGeom>
          <a:noFill/>
          <a:ln w="57150" cap="flat" cmpd="sng">
            <a:pattFill prst="sphere">
              <a:fgClr>
                <a:srgbClr val="0000FF"/>
              </a:fgClr>
              <a:bgClr>
                <a:srgbClr val="FF0000"/>
              </a:bgClr>
            </a:patt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endParaRPr lang="vi-VN" altLang="en-US" sz="1800" dirty="0">
              <a:latin typeface="Times New Roman" panose="02020603050405020304" pitchFamily="18" charset="0"/>
            </a:endParaRPr>
          </a:p>
        </p:txBody>
      </p:sp>
      <p:sp>
        <p:nvSpPr>
          <p:cNvPr id="6" name="Rectangle 7">
            <a:extLst>
              <a:ext uri="{FF2B5EF4-FFF2-40B4-BE49-F238E27FC236}">
                <a16:creationId xmlns:a16="http://schemas.microsoft.com/office/drawing/2014/main" id="{71FF4EAC-3D83-42E6-9EB8-FD5274965676}"/>
              </a:ext>
            </a:extLst>
          </p:cNvPr>
          <p:cNvSpPr txBox="1">
            <a:spLocks noChangeArrowheads="1"/>
          </p:cNvSpPr>
          <p:nvPr/>
        </p:nvSpPr>
        <p:spPr>
          <a:xfrm>
            <a:off x="-38100" y="3950531"/>
            <a:ext cx="9144000" cy="1822560"/>
          </a:xfrm>
          <a:prstGeom prst="rect">
            <a:avLst/>
          </a:prstGeom>
          <a:noFill/>
          <a:ln w="9525">
            <a:noFill/>
          </a:ln>
        </p:spPr>
        <p:txBody>
          <a:bodyPr vert="horz" wrap="square" lIns="91440" tIns="45720" rIns="91440" bIns="45720" numCol="1" anchor="t" anchorCtr="0" compatLnSpc="1">
            <a:scene3d>
              <a:camera prst="perspectiveFront"/>
              <a:lightRig rig="threePt" dir="t"/>
            </a:scene3d>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eaLnBrk="1" hangingPunct="1"/>
            <a:r>
              <a:rPr lang="en-US" sz="4400" b="1" dirty="0" err="1" smtClean="0">
                <a:ln w="6600">
                  <a:solidFill>
                    <a:srgbClr val="FF0000"/>
                  </a:solidFill>
                  <a:prstDash val="solid"/>
                </a:ln>
                <a:solidFill>
                  <a:srgbClr val="0000CC"/>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rPr>
              <a:t>Chúc</a:t>
            </a:r>
            <a:r>
              <a:rPr lang="en-US" sz="4400" b="1" dirty="0" smtClean="0">
                <a:ln w="6600">
                  <a:solidFill>
                    <a:srgbClr val="FF0000"/>
                  </a:solidFill>
                  <a:prstDash val="solid"/>
                </a:ln>
                <a:solidFill>
                  <a:srgbClr val="0000CC"/>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rPr>
              <a:t> </a:t>
            </a:r>
            <a:r>
              <a:rPr lang="en-US" sz="4400" b="1" dirty="0" err="1">
                <a:ln w="6600">
                  <a:solidFill>
                    <a:srgbClr val="FF0000"/>
                  </a:solidFill>
                  <a:prstDash val="solid"/>
                </a:ln>
                <a:solidFill>
                  <a:srgbClr val="0000CC"/>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rPr>
              <a:t>các</a:t>
            </a:r>
            <a:r>
              <a:rPr lang="en-US" sz="4400" b="1" dirty="0">
                <a:ln w="6600">
                  <a:solidFill>
                    <a:srgbClr val="FF0000"/>
                  </a:solidFill>
                  <a:prstDash val="solid"/>
                </a:ln>
                <a:solidFill>
                  <a:srgbClr val="0000CC"/>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rPr>
              <a:t> </a:t>
            </a:r>
            <a:r>
              <a:rPr lang="en-US" sz="4400" b="1" dirty="0" err="1">
                <a:ln w="6600">
                  <a:solidFill>
                    <a:srgbClr val="FF0000"/>
                  </a:solidFill>
                  <a:prstDash val="solid"/>
                </a:ln>
                <a:solidFill>
                  <a:srgbClr val="0000CC"/>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rPr>
              <a:t>em</a:t>
            </a:r>
            <a:r>
              <a:rPr lang="en-US" sz="4400" b="1" dirty="0">
                <a:ln w="6600">
                  <a:solidFill>
                    <a:srgbClr val="FF0000"/>
                  </a:solidFill>
                  <a:prstDash val="solid"/>
                </a:ln>
                <a:solidFill>
                  <a:srgbClr val="0000CC"/>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rPr>
              <a:t> </a:t>
            </a:r>
          </a:p>
          <a:p>
            <a:pPr eaLnBrk="1" hangingPunct="1"/>
            <a:r>
              <a:rPr lang="en-US" sz="4400" b="1" dirty="0" err="1">
                <a:ln w="6600">
                  <a:solidFill>
                    <a:srgbClr val="FF0000"/>
                  </a:solidFill>
                  <a:prstDash val="solid"/>
                </a:ln>
                <a:solidFill>
                  <a:srgbClr val="0000CC"/>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rPr>
              <a:t>chăm</a:t>
            </a:r>
            <a:r>
              <a:rPr lang="en-US" sz="4400" b="1" dirty="0">
                <a:ln w="6600">
                  <a:solidFill>
                    <a:srgbClr val="FF0000"/>
                  </a:solidFill>
                  <a:prstDash val="solid"/>
                </a:ln>
                <a:solidFill>
                  <a:srgbClr val="0000CC"/>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rPr>
              <a:t> </a:t>
            </a:r>
            <a:r>
              <a:rPr lang="en-US" sz="4400" b="1" dirty="0" err="1">
                <a:ln w="6600">
                  <a:solidFill>
                    <a:srgbClr val="FF0000"/>
                  </a:solidFill>
                  <a:prstDash val="solid"/>
                </a:ln>
                <a:solidFill>
                  <a:srgbClr val="0000CC"/>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rPr>
              <a:t>ngoan</a:t>
            </a:r>
            <a:r>
              <a:rPr lang="en-US" sz="4400" b="1" dirty="0">
                <a:ln w="6600">
                  <a:solidFill>
                    <a:srgbClr val="FF0000"/>
                  </a:solidFill>
                  <a:prstDash val="solid"/>
                </a:ln>
                <a:solidFill>
                  <a:srgbClr val="0000CC"/>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rPr>
              <a:t>, </a:t>
            </a:r>
            <a:r>
              <a:rPr lang="en-US" sz="4400" b="1" dirty="0" err="1">
                <a:ln w="6600">
                  <a:solidFill>
                    <a:srgbClr val="FF0000"/>
                  </a:solidFill>
                  <a:prstDash val="solid"/>
                </a:ln>
                <a:solidFill>
                  <a:srgbClr val="0000CC"/>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rPr>
              <a:t>học</a:t>
            </a:r>
            <a:r>
              <a:rPr lang="en-US" sz="4400" b="1" dirty="0">
                <a:ln w="6600">
                  <a:solidFill>
                    <a:srgbClr val="FF0000"/>
                  </a:solidFill>
                  <a:prstDash val="solid"/>
                </a:ln>
                <a:solidFill>
                  <a:srgbClr val="0000CC"/>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rPr>
              <a:t> </a:t>
            </a:r>
            <a:r>
              <a:rPr lang="en-US" sz="4400" b="1" dirty="0" err="1">
                <a:ln w="6600">
                  <a:solidFill>
                    <a:srgbClr val="FF0000"/>
                  </a:solidFill>
                  <a:prstDash val="solid"/>
                </a:ln>
                <a:solidFill>
                  <a:srgbClr val="0000CC"/>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rPr>
              <a:t>tốt</a:t>
            </a:r>
            <a:r>
              <a:rPr lang="en-US" sz="4400" b="1" dirty="0">
                <a:ln w="6600">
                  <a:solidFill>
                    <a:srgbClr val="FF0000"/>
                  </a:solidFill>
                  <a:prstDash val="solid"/>
                </a:ln>
                <a:solidFill>
                  <a:srgbClr val="0000CC"/>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rPr>
              <a:t>.</a:t>
            </a:r>
            <a:endParaRPr lang="en-US" sz="4400" b="1" dirty="0">
              <a:ln w="6600">
                <a:solidFill>
                  <a:srgbClr val="FF0000"/>
                </a:solidFill>
                <a:prstDash val="solid"/>
              </a:ln>
              <a:solidFill>
                <a:srgbClr val="0000CC"/>
              </a:solidFill>
              <a:effectLst>
                <a:outerShdw dist="38100" dir="2700000" algn="tl" rotWithShape="0">
                  <a:schemeClr val="accent2"/>
                </a:outerShdw>
              </a:effectLst>
              <a:latin typeface="Times New Roman" panose="02020603050405020304" pitchFamily="18" charset="0"/>
              <a:ea typeface="Times New Roman" panose="02020603050405020304" pitchFamily="18" charset="0"/>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38594"/>
                                        </p:tgtEl>
                                        <p:attrNameLst>
                                          <p:attrName>style.visibility</p:attrName>
                                        </p:attrNameLst>
                                      </p:cBhvr>
                                      <p:to>
                                        <p:strVal val="visible"/>
                                      </p:to>
                                    </p:set>
                                    <p:anim calcmode="lin" valueType="num">
                                      <p:cBhvr>
                                        <p:cTn id="7" dur="1000" fill="hold"/>
                                        <p:tgtEl>
                                          <p:spTgt spid="238594"/>
                                        </p:tgtEl>
                                        <p:attrNameLst>
                                          <p:attrName>ppt_w</p:attrName>
                                        </p:attrNameLst>
                                      </p:cBhvr>
                                      <p:tavLst>
                                        <p:tav tm="0">
                                          <p:val>
                                            <p:fltVal val="0"/>
                                          </p:val>
                                        </p:tav>
                                        <p:tav tm="100000">
                                          <p:val>
                                            <p:strVal val="#ppt_w"/>
                                          </p:val>
                                        </p:tav>
                                      </p:tavLst>
                                    </p:anim>
                                    <p:anim calcmode="lin" valueType="num">
                                      <p:cBhvr>
                                        <p:cTn id="8" dur="1000" fill="hold"/>
                                        <p:tgtEl>
                                          <p:spTgt spid="238594"/>
                                        </p:tgtEl>
                                        <p:attrNameLst>
                                          <p:attrName>ppt_h</p:attrName>
                                        </p:attrNameLst>
                                      </p:cBhvr>
                                      <p:tavLst>
                                        <p:tav tm="0">
                                          <p:val>
                                            <p:fltVal val="0"/>
                                          </p:val>
                                        </p:tav>
                                        <p:tav tm="100000">
                                          <p:val>
                                            <p:strVal val="#ppt_h"/>
                                          </p:val>
                                        </p:tav>
                                      </p:tavLst>
                                    </p:anim>
                                    <p:anim calcmode="lin" valueType="num">
                                      <p:cBhvr>
                                        <p:cTn id="9" dur="1000" fill="hold"/>
                                        <p:tgtEl>
                                          <p:spTgt spid="238594"/>
                                        </p:tgtEl>
                                        <p:attrNameLst>
                                          <p:attrName>style.rotation</p:attrName>
                                        </p:attrNameLst>
                                      </p:cBhvr>
                                      <p:tavLst>
                                        <p:tav tm="0">
                                          <p:val>
                                            <p:fltVal val="90"/>
                                          </p:val>
                                        </p:tav>
                                        <p:tav tm="100000">
                                          <p:val>
                                            <p:fltVal val="0"/>
                                          </p:val>
                                        </p:tav>
                                      </p:tavLst>
                                    </p:anim>
                                    <p:animEffect transition="in" filter="fade">
                                      <p:cBhvr>
                                        <p:cTn id="10" dur="1000"/>
                                        <p:tgtEl>
                                          <p:spTgt spid="238594"/>
                                        </p:tgtEl>
                                      </p:cBhvr>
                                    </p:animEffec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238599">
                                            <p:txEl>
                                              <p:pRg st="0" end="0"/>
                                            </p:txEl>
                                          </p:spTgt>
                                        </p:tgtEl>
                                        <p:attrNameLst>
                                          <p:attrName>style.visibility</p:attrName>
                                        </p:attrNameLst>
                                      </p:cBhvr>
                                      <p:to>
                                        <p:strVal val="visible"/>
                                      </p:to>
                                    </p:set>
                                    <p:anim by="(-#ppt_w*2)" calcmode="lin" valueType="num">
                                      <p:cBhvr rctx="PPT">
                                        <p:cTn id="15" dur="500" autoRev="1" fill="hold">
                                          <p:stCondLst>
                                            <p:cond delay="0"/>
                                          </p:stCondLst>
                                        </p:cTn>
                                        <p:tgtEl>
                                          <p:spTgt spid="238599">
                                            <p:txEl>
                                              <p:pRg st="0" end="0"/>
                                            </p:txEl>
                                          </p:spTgt>
                                        </p:tgtEl>
                                        <p:attrNameLst>
                                          <p:attrName>ppt_w</p:attrName>
                                        </p:attrNameLst>
                                      </p:cBhvr>
                                    </p:anim>
                                    <p:anim by="(#ppt_w*0.50)" calcmode="lin" valueType="num">
                                      <p:cBhvr>
                                        <p:cTn id="16" dur="500" decel="50000" autoRev="1" fill="hold">
                                          <p:stCondLst>
                                            <p:cond delay="0"/>
                                          </p:stCondLst>
                                        </p:cTn>
                                        <p:tgtEl>
                                          <p:spTgt spid="238599">
                                            <p:txEl>
                                              <p:pRg st="0" end="0"/>
                                            </p:txEl>
                                          </p:spTgt>
                                        </p:tgtEl>
                                        <p:attrNameLst>
                                          <p:attrName>ppt_x</p:attrName>
                                        </p:attrNameLst>
                                      </p:cBhvr>
                                    </p:anim>
                                    <p:anim from="(-#ppt_h/2)" to="(#ppt_y)" calcmode="lin" valueType="num">
                                      <p:cBhvr>
                                        <p:cTn id="17" dur="1000" fill="hold">
                                          <p:stCondLst>
                                            <p:cond delay="0"/>
                                          </p:stCondLst>
                                        </p:cTn>
                                        <p:tgtEl>
                                          <p:spTgt spid="238599">
                                            <p:txEl>
                                              <p:pRg st="0" end="0"/>
                                            </p:txEl>
                                          </p:spTgt>
                                        </p:tgtEl>
                                        <p:attrNameLst>
                                          <p:attrName>ppt_y</p:attrName>
                                        </p:attrNameLst>
                                      </p:cBhvr>
                                    </p:anim>
                                    <p:animRot by="21600000">
                                      <p:cBhvr>
                                        <p:cTn id="18" dur="1000" fill="hold">
                                          <p:stCondLst>
                                            <p:cond delay="0"/>
                                          </p:stCondLst>
                                        </p:cTn>
                                        <p:tgtEl>
                                          <p:spTgt spid="238599">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238598"/>
                                        </p:tgtEl>
                                        <p:attrNameLst>
                                          <p:attrName>style.visibility</p:attrName>
                                        </p:attrNameLst>
                                      </p:cBhvr>
                                      <p:to>
                                        <p:strVal val="visible"/>
                                      </p:to>
                                    </p:set>
                                    <p:animEffect transition="in" filter="diamond(in)">
                                      <p:cBhvr>
                                        <p:cTn id="23" dur="2000"/>
                                        <p:tgtEl>
                                          <p:spTgt spid="238598"/>
                                        </p:tgtEl>
                                      </p:cBhvr>
                                    </p:animEffect>
                                  </p:childTnLst>
                                </p:cTn>
                              </p:par>
                            </p:childTnLst>
                          </p:cTn>
                        </p:par>
                      </p:childTnLst>
                    </p:cTn>
                  </p:par>
                  <p:par>
                    <p:cTn id="24" fill="hold">
                      <p:stCondLst>
                        <p:cond delay="indefinite"/>
                      </p:stCondLst>
                      <p:childTnLst>
                        <p:par>
                          <p:cTn id="25" fill="hold">
                            <p:stCondLst>
                              <p:cond delay="0"/>
                            </p:stCondLst>
                            <p:childTnLst>
                              <p:par>
                                <p:cTn id="26" presetID="56" presetClass="entr" presetSubtype="0" fill="hold" nodeType="clickEffect">
                                  <p:stCondLst>
                                    <p:cond delay="0"/>
                                  </p:stCondLst>
                                  <p:iterate type="lt">
                                    <p:tmPct val="10000"/>
                                  </p:iterate>
                                  <p:childTnLst>
                                    <p:set>
                                      <p:cBhvr>
                                        <p:cTn id="27" dur="1" fill="hold">
                                          <p:stCondLst>
                                            <p:cond delay="0"/>
                                          </p:stCondLst>
                                        </p:cTn>
                                        <p:tgtEl>
                                          <p:spTgt spid="6">
                                            <p:txEl>
                                              <p:pRg st="0" end="0"/>
                                            </p:txEl>
                                          </p:spTgt>
                                        </p:tgtEl>
                                        <p:attrNameLst>
                                          <p:attrName>style.visibility</p:attrName>
                                        </p:attrNameLst>
                                      </p:cBhvr>
                                      <p:to>
                                        <p:strVal val="visible"/>
                                      </p:to>
                                    </p:set>
                                    <p:anim by="(-#ppt_w*2)" calcmode="lin" valueType="num">
                                      <p:cBhvr rctx="PPT">
                                        <p:cTn id="28" dur="500" autoRev="1" fill="hold">
                                          <p:stCondLst>
                                            <p:cond delay="0"/>
                                          </p:stCondLst>
                                        </p:cTn>
                                        <p:tgtEl>
                                          <p:spTgt spid="6">
                                            <p:txEl>
                                              <p:pRg st="0" end="0"/>
                                            </p:txEl>
                                          </p:spTgt>
                                        </p:tgtEl>
                                        <p:attrNameLst>
                                          <p:attrName>ppt_w</p:attrName>
                                        </p:attrNameLst>
                                      </p:cBhvr>
                                    </p:anim>
                                    <p:anim by="(#ppt_w*0.50)" calcmode="lin" valueType="num">
                                      <p:cBhvr>
                                        <p:cTn id="29" dur="500" decel="50000" autoRev="1" fill="hold">
                                          <p:stCondLst>
                                            <p:cond delay="0"/>
                                          </p:stCondLst>
                                        </p:cTn>
                                        <p:tgtEl>
                                          <p:spTgt spid="6">
                                            <p:txEl>
                                              <p:pRg st="0" end="0"/>
                                            </p:txEl>
                                          </p:spTgt>
                                        </p:tgtEl>
                                        <p:attrNameLst>
                                          <p:attrName>ppt_x</p:attrName>
                                        </p:attrNameLst>
                                      </p:cBhvr>
                                    </p:anim>
                                    <p:anim from="(-#ppt_h/2)" to="(#ppt_y)" calcmode="lin" valueType="num">
                                      <p:cBhvr>
                                        <p:cTn id="30" dur="1000" fill="hold">
                                          <p:stCondLst>
                                            <p:cond delay="0"/>
                                          </p:stCondLst>
                                        </p:cTn>
                                        <p:tgtEl>
                                          <p:spTgt spid="6">
                                            <p:txEl>
                                              <p:pRg st="0" end="0"/>
                                            </p:txEl>
                                          </p:spTgt>
                                        </p:tgtEl>
                                        <p:attrNameLst>
                                          <p:attrName>ppt_y</p:attrName>
                                        </p:attrNameLst>
                                      </p:cBhvr>
                                    </p:anim>
                                    <p:animRot by="21600000">
                                      <p:cBhvr>
                                        <p:cTn id="31" dur="1000" fill="hold">
                                          <p:stCondLst>
                                            <p:cond delay="0"/>
                                          </p:stCondLst>
                                        </p:cTn>
                                        <p:tgtEl>
                                          <p:spTgt spid="6">
                                            <p:txEl>
                                              <p:pRg st="0" end="0"/>
                                            </p:txEl>
                                          </p:spTgt>
                                        </p:tgtEl>
                                        <p:attrNameLst>
                                          <p:attrName>r</p:attrName>
                                        </p:attrNameLst>
                                      </p:cBhvr>
                                    </p:animRot>
                                  </p:childTnLst>
                                </p:cTn>
                              </p:par>
                            </p:childTnLst>
                          </p:cTn>
                        </p:par>
                      </p:childTnLst>
                    </p:cTn>
                  </p:par>
                  <p:par>
                    <p:cTn id="32" fill="hold">
                      <p:stCondLst>
                        <p:cond delay="indefinite"/>
                      </p:stCondLst>
                      <p:childTnLst>
                        <p:par>
                          <p:cTn id="33" fill="hold">
                            <p:stCondLst>
                              <p:cond delay="0"/>
                            </p:stCondLst>
                            <p:childTnLst>
                              <p:par>
                                <p:cTn id="34" presetID="56" presetClass="entr" presetSubtype="0" fill="hold" nodeType="clickEffect">
                                  <p:stCondLst>
                                    <p:cond delay="0"/>
                                  </p:stCondLst>
                                  <p:iterate type="lt">
                                    <p:tmPct val="10000"/>
                                  </p:iterate>
                                  <p:childTnLst>
                                    <p:set>
                                      <p:cBhvr>
                                        <p:cTn id="35" dur="1" fill="hold">
                                          <p:stCondLst>
                                            <p:cond delay="0"/>
                                          </p:stCondLst>
                                        </p:cTn>
                                        <p:tgtEl>
                                          <p:spTgt spid="6">
                                            <p:txEl>
                                              <p:pRg st="1" end="1"/>
                                            </p:txEl>
                                          </p:spTgt>
                                        </p:tgtEl>
                                        <p:attrNameLst>
                                          <p:attrName>style.visibility</p:attrName>
                                        </p:attrNameLst>
                                      </p:cBhvr>
                                      <p:to>
                                        <p:strVal val="visible"/>
                                      </p:to>
                                    </p:set>
                                    <p:anim by="(-#ppt_w*2)" calcmode="lin" valueType="num">
                                      <p:cBhvr rctx="PPT">
                                        <p:cTn id="36" dur="500" autoRev="1" fill="hold">
                                          <p:stCondLst>
                                            <p:cond delay="0"/>
                                          </p:stCondLst>
                                        </p:cTn>
                                        <p:tgtEl>
                                          <p:spTgt spid="6">
                                            <p:txEl>
                                              <p:pRg st="1" end="1"/>
                                            </p:txEl>
                                          </p:spTgt>
                                        </p:tgtEl>
                                        <p:attrNameLst>
                                          <p:attrName>ppt_w</p:attrName>
                                        </p:attrNameLst>
                                      </p:cBhvr>
                                    </p:anim>
                                    <p:anim by="(#ppt_w*0.50)" calcmode="lin" valueType="num">
                                      <p:cBhvr>
                                        <p:cTn id="37" dur="500" decel="50000" autoRev="1" fill="hold">
                                          <p:stCondLst>
                                            <p:cond delay="0"/>
                                          </p:stCondLst>
                                        </p:cTn>
                                        <p:tgtEl>
                                          <p:spTgt spid="6">
                                            <p:txEl>
                                              <p:pRg st="1" end="1"/>
                                            </p:txEl>
                                          </p:spTgt>
                                        </p:tgtEl>
                                        <p:attrNameLst>
                                          <p:attrName>ppt_x</p:attrName>
                                        </p:attrNameLst>
                                      </p:cBhvr>
                                    </p:anim>
                                    <p:anim from="(-#ppt_h/2)" to="(#ppt_y)" calcmode="lin" valueType="num">
                                      <p:cBhvr>
                                        <p:cTn id="38" dur="1000" fill="hold">
                                          <p:stCondLst>
                                            <p:cond delay="0"/>
                                          </p:stCondLst>
                                        </p:cTn>
                                        <p:tgtEl>
                                          <p:spTgt spid="6">
                                            <p:txEl>
                                              <p:pRg st="1" end="1"/>
                                            </p:txEl>
                                          </p:spTgt>
                                        </p:tgtEl>
                                        <p:attrNameLst>
                                          <p:attrName>ppt_y</p:attrName>
                                        </p:attrNameLst>
                                      </p:cBhvr>
                                    </p:anim>
                                    <p:animRot by="21600000">
                                      <p:cBhvr>
                                        <p:cTn id="39" dur="1000" fill="hold">
                                          <p:stCondLst>
                                            <p:cond delay="0"/>
                                          </p:stCondLst>
                                        </p:cTn>
                                        <p:tgtEl>
                                          <p:spTgt spid="6">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594" grpId="0" animBg="1"/>
      <p:bldP spid="23859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ext Box 5"/>
          <p:cNvSpPr txBox="1"/>
          <p:nvPr/>
        </p:nvSpPr>
        <p:spPr>
          <a:xfrm>
            <a:off x="76200" y="1949450"/>
            <a:ext cx="6248400" cy="58420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en-US" b="1" dirty="0">
                <a:solidFill>
                  <a:srgbClr val="FF0000"/>
                </a:solidFill>
                <a:latin typeface="Times New Roman" panose="02020603050405020304" pitchFamily="18" charset="0"/>
              </a:rPr>
              <a:t>a) Mô tả máy tính bỏ túi</a:t>
            </a:r>
          </a:p>
        </p:txBody>
      </p:sp>
      <p:pic>
        <p:nvPicPr>
          <p:cNvPr id="3079" name="Picture 7" descr="may-tinh-vinacal-hf-8r"/>
          <p:cNvPicPr>
            <a:picLocks noChangeAspect="1"/>
          </p:cNvPicPr>
          <p:nvPr/>
        </p:nvPicPr>
        <p:blipFill>
          <a:blip r:embed="rId2"/>
          <a:stretch>
            <a:fillRect/>
          </a:stretch>
        </p:blipFill>
        <p:spPr>
          <a:xfrm>
            <a:off x="4876800" y="2286000"/>
            <a:ext cx="4200525" cy="3886200"/>
          </a:xfrm>
          <a:prstGeom prst="rect">
            <a:avLst/>
          </a:prstGeom>
          <a:noFill/>
          <a:ln w="9525">
            <a:noFill/>
          </a:ln>
        </p:spPr>
      </p:pic>
      <p:sp>
        <p:nvSpPr>
          <p:cNvPr id="3080" name="Text Box 8"/>
          <p:cNvSpPr txBox="1"/>
          <p:nvPr/>
        </p:nvSpPr>
        <p:spPr>
          <a:xfrm>
            <a:off x="152400" y="2646363"/>
            <a:ext cx="4953000" cy="3754437"/>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Char char="•"/>
            </a:pPr>
            <a:r>
              <a:rPr lang="en-US" altLang="en-US" sz="2800" b="1" dirty="0">
                <a:solidFill>
                  <a:srgbClr val="0B19C8"/>
                </a:solidFill>
                <a:latin typeface="Times New Roman" panose="02020603050405020304" pitchFamily="18" charset="0"/>
              </a:rPr>
              <a:t>Máy tính bỏ túi giúp ta thực hiện các phép tính thường dùng như cộng, trừ, nhân, chia và giải toán về tỉ số phần trăm.</a:t>
            </a:r>
          </a:p>
          <a:p>
            <a:pPr marL="0" lvl="0" indent="0" eaLnBrk="1" hangingPunct="1">
              <a:spcBef>
                <a:spcPct val="50000"/>
              </a:spcBef>
              <a:buFontTx/>
              <a:buChar char="•"/>
            </a:pPr>
            <a:r>
              <a:rPr lang="en-US" altLang="en-US" sz="2800" b="1" dirty="0">
                <a:solidFill>
                  <a:srgbClr val="0B19C8"/>
                </a:solidFill>
                <a:latin typeface="Times New Roman" panose="02020603050405020304" pitchFamily="18" charset="0"/>
              </a:rPr>
              <a:t>Có nhiều loại máy tính bỏ túi về cơ bản các loại máy tính bỏ túi và cách sử dụng chúng tương tự như nhau.</a:t>
            </a:r>
          </a:p>
        </p:txBody>
      </p:sp>
      <p:pic>
        <p:nvPicPr>
          <p:cNvPr id="3082" name="Picture 10" descr="4854_large_05_2013_4854"/>
          <p:cNvPicPr>
            <a:picLocks noChangeAspect="1"/>
          </p:cNvPicPr>
          <p:nvPr/>
        </p:nvPicPr>
        <p:blipFill>
          <a:blip r:embed="rId3"/>
          <a:stretch>
            <a:fillRect/>
          </a:stretch>
        </p:blipFill>
        <p:spPr>
          <a:xfrm>
            <a:off x="5257800" y="2438400"/>
            <a:ext cx="3333750" cy="3333750"/>
          </a:xfrm>
          <a:prstGeom prst="rect">
            <a:avLst/>
          </a:prstGeom>
          <a:noFill/>
          <a:ln w="9525">
            <a:noFill/>
          </a:ln>
        </p:spPr>
      </p:pic>
      <p:pic>
        <p:nvPicPr>
          <p:cNvPr id="3084" name="Picture 12" descr="diendanbaclieu-102829-img-1095"/>
          <p:cNvPicPr>
            <a:picLocks noChangeAspect="1"/>
          </p:cNvPicPr>
          <p:nvPr/>
        </p:nvPicPr>
        <p:blipFill>
          <a:blip r:embed="rId4"/>
          <a:stretch>
            <a:fillRect/>
          </a:stretch>
        </p:blipFill>
        <p:spPr>
          <a:xfrm>
            <a:off x="5257800" y="2209800"/>
            <a:ext cx="3733800" cy="3114675"/>
          </a:xfrm>
          <a:prstGeom prst="rect">
            <a:avLst/>
          </a:prstGeom>
          <a:noFill/>
          <a:ln w="9525">
            <a:noFill/>
          </a:ln>
        </p:spPr>
      </p:pic>
      <p:pic>
        <p:nvPicPr>
          <p:cNvPr id="3086" name="Picture 14" descr="casio1"/>
          <p:cNvPicPr>
            <a:picLocks noChangeAspect="1"/>
          </p:cNvPicPr>
          <p:nvPr/>
        </p:nvPicPr>
        <p:blipFill>
          <a:blip r:embed="rId5"/>
          <a:stretch>
            <a:fillRect/>
          </a:stretch>
        </p:blipFill>
        <p:spPr>
          <a:xfrm>
            <a:off x="6400800" y="2286000"/>
            <a:ext cx="1924050" cy="3886200"/>
          </a:xfrm>
          <a:prstGeom prst="rect">
            <a:avLst/>
          </a:prstGeom>
          <a:noFill/>
          <a:ln w="9525">
            <a:noFill/>
          </a:ln>
        </p:spPr>
      </p:pic>
      <p:sp>
        <p:nvSpPr>
          <p:cNvPr id="4104" name="Rectangle 36"/>
          <p:cNvSpPr/>
          <p:nvPr/>
        </p:nvSpPr>
        <p:spPr>
          <a:xfrm>
            <a:off x="0" y="0"/>
            <a:ext cx="9144000" cy="6858000"/>
          </a:xfrm>
          <a:prstGeom prst="rect">
            <a:avLst/>
          </a:prstGeom>
          <a:noFill/>
          <a:ln w="57150" cap="flat" cmpd="sng">
            <a:pattFill prst="sphere">
              <a:fgClr>
                <a:srgbClr val="0000FF"/>
              </a:fgClr>
              <a:bgClr>
                <a:srgbClr val="FF0000"/>
              </a:bgClr>
            </a:patt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endParaRPr lang="vi-VN" altLang="en-US" sz="1800" dirty="0">
              <a:latin typeface="Times New Roman" panose="02020603050405020304" pitchFamily="18" charset="0"/>
            </a:endParaRPr>
          </a:p>
        </p:txBody>
      </p:sp>
      <p:sp>
        <p:nvSpPr>
          <p:cNvPr id="4105" name="Text Box 6"/>
          <p:cNvSpPr txBox="1"/>
          <p:nvPr/>
        </p:nvSpPr>
        <p:spPr>
          <a:xfrm>
            <a:off x="0" y="554038"/>
            <a:ext cx="9144000" cy="52387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50000"/>
              </a:spcBef>
              <a:buFontTx/>
              <a:buNone/>
            </a:pPr>
            <a:r>
              <a:rPr lang="en-US" altLang="en-US" sz="2800" b="1" dirty="0">
                <a:solidFill>
                  <a:srgbClr val="0B19C8"/>
                </a:solidFill>
                <a:latin typeface="Times New Roman" panose="02020603050405020304" pitchFamily="18" charset="0"/>
              </a:rPr>
              <a:t>Toán</a:t>
            </a:r>
            <a:r>
              <a:rPr lang="en-US" altLang="en-US" sz="2800" b="1" dirty="0">
                <a:solidFill>
                  <a:srgbClr val="FF0000"/>
                </a:solidFill>
                <a:latin typeface="Times New Roman" panose="02020603050405020304" pitchFamily="18" charset="0"/>
              </a:rPr>
              <a:t> </a:t>
            </a:r>
          </a:p>
        </p:txBody>
      </p:sp>
      <p:sp>
        <p:nvSpPr>
          <p:cNvPr id="11" name="Text Box 17"/>
          <p:cNvSpPr txBox="1"/>
          <p:nvPr/>
        </p:nvSpPr>
        <p:spPr>
          <a:xfrm>
            <a:off x="0" y="1023938"/>
            <a:ext cx="9144000" cy="58420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50000"/>
              </a:spcBef>
              <a:buFontTx/>
              <a:buNone/>
            </a:pPr>
            <a:r>
              <a:rPr lang="en-US" altLang="en-US" b="1" dirty="0">
                <a:solidFill>
                  <a:srgbClr val="FF0000"/>
                </a:solidFill>
                <a:latin typeface="Times New Roman" panose="02020603050405020304" pitchFamily="18" charset="0"/>
              </a:rPr>
              <a:t>Giới thiệu máy tính bỏ túi</a:t>
            </a:r>
            <a:endParaRPr lang="en-US" altLang="en-US" b="1" dirty="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077"/>
                                        </p:tgtEl>
                                        <p:attrNameLst>
                                          <p:attrName>style.visibility</p:attrName>
                                        </p:attrNameLst>
                                      </p:cBhvr>
                                      <p:to>
                                        <p:strVal val="visible"/>
                                      </p:to>
                                    </p:set>
                                    <p:anim calcmode="discrete" valueType="clr">
                                      <p:cBhvr override="childStyle">
                                        <p:cTn id="7" dur="80"/>
                                        <p:tgtEl>
                                          <p:spTgt spid="3077"/>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077"/>
                                        </p:tgtEl>
                                        <p:attrNameLst>
                                          <p:attrName>fillcolor</p:attrName>
                                        </p:attrNameLst>
                                      </p:cBhvr>
                                      <p:tavLst>
                                        <p:tav tm="0">
                                          <p:val>
                                            <p:clrVal>
                                              <a:schemeClr val="accent2"/>
                                            </p:clrVal>
                                          </p:val>
                                        </p:tav>
                                        <p:tav tm="50000">
                                          <p:val>
                                            <p:clrVal>
                                              <a:schemeClr val="hlink"/>
                                            </p:clrVal>
                                          </p:val>
                                        </p:tav>
                                      </p:tavLst>
                                    </p:anim>
                                    <p:set>
                                      <p:cBhvr>
                                        <p:cTn id="9" dur="80"/>
                                        <p:tgtEl>
                                          <p:spTgt spid="3077"/>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079"/>
                                        </p:tgtEl>
                                        <p:attrNameLst>
                                          <p:attrName>style.visibility</p:attrName>
                                        </p:attrNameLst>
                                      </p:cBhvr>
                                      <p:to>
                                        <p:strVal val="visible"/>
                                      </p:to>
                                    </p:set>
                                    <p:anim calcmode="lin" valueType="num">
                                      <p:cBhvr additive="base">
                                        <p:cTn id="14" dur="1000" fill="hold"/>
                                        <p:tgtEl>
                                          <p:spTgt spid="3079"/>
                                        </p:tgtEl>
                                        <p:attrNameLst>
                                          <p:attrName>ppt_x</p:attrName>
                                        </p:attrNameLst>
                                      </p:cBhvr>
                                      <p:tavLst>
                                        <p:tav tm="0">
                                          <p:val>
                                            <p:strVal val="#ppt_x"/>
                                          </p:val>
                                        </p:tav>
                                        <p:tav tm="100000">
                                          <p:val>
                                            <p:strVal val="#ppt_x"/>
                                          </p:val>
                                        </p:tav>
                                      </p:tavLst>
                                    </p:anim>
                                    <p:anim calcmode="lin" valueType="num">
                                      <p:cBhvr additive="base">
                                        <p:cTn id="15" dur="1000" fill="hold"/>
                                        <p:tgtEl>
                                          <p:spTgt spid="3079"/>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xit" presetSubtype="1" fill="hold" nodeType="clickEffect">
                                  <p:stCondLst>
                                    <p:cond delay="0"/>
                                  </p:stCondLst>
                                  <p:childTnLst>
                                    <p:anim calcmode="lin" valueType="num">
                                      <p:cBhvr additive="base">
                                        <p:cTn id="19" dur="500"/>
                                        <p:tgtEl>
                                          <p:spTgt spid="3079"/>
                                        </p:tgtEl>
                                        <p:attrNameLst>
                                          <p:attrName>ppt_x</p:attrName>
                                        </p:attrNameLst>
                                      </p:cBhvr>
                                      <p:tavLst>
                                        <p:tav tm="0">
                                          <p:val>
                                            <p:strVal val="ppt_x"/>
                                          </p:val>
                                        </p:tav>
                                        <p:tav tm="100000">
                                          <p:val>
                                            <p:strVal val="ppt_x"/>
                                          </p:val>
                                        </p:tav>
                                      </p:tavLst>
                                    </p:anim>
                                    <p:anim calcmode="lin" valueType="num">
                                      <p:cBhvr additive="base">
                                        <p:cTn id="20" dur="500"/>
                                        <p:tgtEl>
                                          <p:spTgt spid="3079"/>
                                        </p:tgtEl>
                                        <p:attrNameLst>
                                          <p:attrName>ppt_y</p:attrName>
                                        </p:attrNameLst>
                                      </p:cBhvr>
                                      <p:tavLst>
                                        <p:tav tm="0">
                                          <p:val>
                                            <p:strVal val="ppt_y"/>
                                          </p:val>
                                        </p:tav>
                                        <p:tav tm="100000">
                                          <p:val>
                                            <p:strVal val="0-ppt_h/2"/>
                                          </p:val>
                                        </p:tav>
                                      </p:tavLst>
                                    </p:anim>
                                    <p:set>
                                      <p:cBhvr>
                                        <p:cTn id="21" dur="1" fill="hold">
                                          <p:stCondLst>
                                            <p:cond delay="499"/>
                                          </p:stCondLst>
                                        </p:cTn>
                                        <p:tgtEl>
                                          <p:spTgt spid="3079"/>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082"/>
                                        </p:tgtEl>
                                        <p:attrNameLst>
                                          <p:attrName>style.visibility</p:attrName>
                                        </p:attrNameLst>
                                      </p:cBhvr>
                                      <p:to>
                                        <p:strVal val="visible"/>
                                      </p:to>
                                    </p:set>
                                    <p:anim calcmode="lin" valueType="num">
                                      <p:cBhvr additive="base">
                                        <p:cTn id="26" dur="500" fill="hold"/>
                                        <p:tgtEl>
                                          <p:spTgt spid="3082"/>
                                        </p:tgtEl>
                                        <p:attrNameLst>
                                          <p:attrName>ppt_x</p:attrName>
                                        </p:attrNameLst>
                                      </p:cBhvr>
                                      <p:tavLst>
                                        <p:tav tm="0">
                                          <p:val>
                                            <p:strVal val="#ppt_x"/>
                                          </p:val>
                                        </p:tav>
                                        <p:tav tm="100000">
                                          <p:val>
                                            <p:strVal val="#ppt_x"/>
                                          </p:val>
                                        </p:tav>
                                      </p:tavLst>
                                    </p:anim>
                                    <p:anim calcmode="lin" valueType="num">
                                      <p:cBhvr additive="base">
                                        <p:cTn id="27" dur="500" fill="hold"/>
                                        <p:tgtEl>
                                          <p:spTgt spid="3082"/>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xit" presetSubtype="8" fill="hold" nodeType="clickEffect">
                                  <p:stCondLst>
                                    <p:cond delay="0"/>
                                  </p:stCondLst>
                                  <p:childTnLst>
                                    <p:anim calcmode="lin" valueType="num">
                                      <p:cBhvr additive="base">
                                        <p:cTn id="31" dur="500"/>
                                        <p:tgtEl>
                                          <p:spTgt spid="3082"/>
                                        </p:tgtEl>
                                        <p:attrNameLst>
                                          <p:attrName>ppt_x</p:attrName>
                                        </p:attrNameLst>
                                      </p:cBhvr>
                                      <p:tavLst>
                                        <p:tav tm="0">
                                          <p:val>
                                            <p:strVal val="ppt_x"/>
                                          </p:val>
                                        </p:tav>
                                        <p:tav tm="100000">
                                          <p:val>
                                            <p:strVal val="0-ppt_w/2"/>
                                          </p:val>
                                        </p:tav>
                                      </p:tavLst>
                                    </p:anim>
                                    <p:anim calcmode="lin" valueType="num">
                                      <p:cBhvr additive="base">
                                        <p:cTn id="32" dur="500"/>
                                        <p:tgtEl>
                                          <p:spTgt spid="3082"/>
                                        </p:tgtEl>
                                        <p:attrNameLst>
                                          <p:attrName>ppt_y</p:attrName>
                                        </p:attrNameLst>
                                      </p:cBhvr>
                                      <p:tavLst>
                                        <p:tav tm="0">
                                          <p:val>
                                            <p:strVal val="ppt_y"/>
                                          </p:val>
                                        </p:tav>
                                        <p:tav tm="100000">
                                          <p:val>
                                            <p:strVal val="ppt_y"/>
                                          </p:val>
                                        </p:tav>
                                      </p:tavLst>
                                    </p:anim>
                                    <p:set>
                                      <p:cBhvr>
                                        <p:cTn id="33" dur="1" fill="hold">
                                          <p:stCondLst>
                                            <p:cond delay="499"/>
                                          </p:stCondLst>
                                        </p:cTn>
                                        <p:tgtEl>
                                          <p:spTgt spid="3082"/>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084"/>
                                        </p:tgtEl>
                                        <p:attrNameLst>
                                          <p:attrName>style.visibility</p:attrName>
                                        </p:attrNameLst>
                                      </p:cBhvr>
                                      <p:to>
                                        <p:strVal val="visible"/>
                                      </p:to>
                                    </p:set>
                                    <p:anim calcmode="lin" valueType="num">
                                      <p:cBhvr additive="base">
                                        <p:cTn id="38" dur="500" fill="hold"/>
                                        <p:tgtEl>
                                          <p:spTgt spid="3084"/>
                                        </p:tgtEl>
                                        <p:attrNameLst>
                                          <p:attrName>ppt_x</p:attrName>
                                        </p:attrNameLst>
                                      </p:cBhvr>
                                      <p:tavLst>
                                        <p:tav tm="0">
                                          <p:val>
                                            <p:strVal val="#ppt_x"/>
                                          </p:val>
                                        </p:tav>
                                        <p:tav tm="100000">
                                          <p:val>
                                            <p:strVal val="#ppt_x"/>
                                          </p:val>
                                        </p:tav>
                                      </p:tavLst>
                                    </p:anim>
                                    <p:anim calcmode="lin" valueType="num">
                                      <p:cBhvr additive="base">
                                        <p:cTn id="39" dur="500" fill="hold"/>
                                        <p:tgtEl>
                                          <p:spTgt spid="3084"/>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xit" presetSubtype="2" fill="hold" nodeType="clickEffect">
                                  <p:stCondLst>
                                    <p:cond delay="0"/>
                                  </p:stCondLst>
                                  <p:childTnLst>
                                    <p:anim calcmode="lin" valueType="num">
                                      <p:cBhvr additive="base">
                                        <p:cTn id="43" dur="500"/>
                                        <p:tgtEl>
                                          <p:spTgt spid="3084"/>
                                        </p:tgtEl>
                                        <p:attrNameLst>
                                          <p:attrName>ppt_x</p:attrName>
                                        </p:attrNameLst>
                                      </p:cBhvr>
                                      <p:tavLst>
                                        <p:tav tm="0">
                                          <p:val>
                                            <p:strVal val="ppt_x"/>
                                          </p:val>
                                        </p:tav>
                                        <p:tav tm="100000">
                                          <p:val>
                                            <p:strVal val="1+ppt_w/2"/>
                                          </p:val>
                                        </p:tav>
                                      </p:tavLst>
                                    </p:anim>
                                    <p:anim calcmode="lin" valueType="num">
                                      <p:cBhvr additive="base">
                                        <p:cTn id="44" dur="500"/>
                                        <p:tgtEl>
                                          <p:spTgt spid="3084"/>
                                        </p:tgtEl>
                                        <p:attrNameLst>
                                          <p:attrName>ppt_y</p:attrName>
                                        </p:attrNameLst>
                                      </p:cBhvr>
                                      <p:tavLst>
                                        <p:tav tm="0">
                                          <p:val>
                                            <p:strVal val="ppt_y"/>
                                          </p:val>
                                        </p:tav>
                                        <p:tav tm="100000">
                                          <p:val>
                                            <p:strVal val="ppt_y"/>
                                          </p:val>
                                        </p:tav>
                                      </p:tavLst>
                                    </p:anim>
                                    <p:set>
                                      <p:cBhvr>
                                        <p:cTn id="45" dur="1" fill="hold">
                                          <p:stCondLst>
                                            <p:cond delay="499"/>
                                          </p:stCondLst>
                                        </p:cTn>
                                        <p:tgtEl>
                                          <p:spTgt spid="3084"/>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3086"/>
                                        </p:tgtEl>
                                        <p:attrNameLst>
                                          <p:attrName>style.visibility</p:attrName>
                                        </p:attrNameLst>
                                      </p:cBhvr>
                                      <p:to>
                                        <p:strVal val="visible"/>
                                      </p:to>
                                    </p:set>
                                    <p:anim calcmode="lin" valueType="num">
                                      <p:cBhvr additive="base">
                                        <p:cTn id="50" dur="500" fill="hold"/>
                                        <p:tgtEl>
                                          <p:spTgt spid="3086"/>
                                        </p:tgtEl>
                                        <p:attrNameLst>
                                          <p:attrName>ppt_x</p:attrName>
                                        </p:attrNameLst>
                                      </p:cBhvr>
                                      <p:tavLst>
                                        <p:tav tm="0">
                                          <p:val>
                                            <p:strVal val="#ppt_x"/>
                                          </p:val>
                                        </p:tav>
                                        <p:tav tm="100000">
                                          <p:val>
                                            <p:strVal val="#ppt_x"/>
                                          </p:val>
                                        </p:tav>
                                      </p:tavLst>
                                    </p:anim>
                                    <p:anim calcmode="lin" valueType="num">
                                      <p:cBhvr additive="base">
                                        <p:cTn id="51" dur="500" fill="hold"/>
                                        <p:tgtEl>
                                          <p:spTgt spid="3086"/>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xit" presetSubtype="4" fill="hold" nodeType="clickEffect">
                                  <p:stCondLst>
                                    <p:cond delay="0"/>
                                  </p:stCondLst>
                                  <p:childTnLst>
                                    <p:anim calcmode="lin" valueType="num">
                                      <p:cBhvr additive="base">
                                        <p:cTn id="55" dur="500"/>
                                        <p:tgtEl>
                                          <p:spTgt spid="3086"/>
                                        </p:tgtEl>
                                        <p:attrNameLst>
                                          <p:attrName>ppt_x</p:attrName>
                                        </p:attrNameLst>
                                      </p:cBhvr>
                                      <p:tavLst>
                                        <p:tav tm="0">
                                          <p:val>
                                            <p:strVal val="ppt_x"/>
                                          </p:val>
                                        </p:tav>
                                        <p:tav tm="100000">
                                          <p:val>
                                            <p:strVal val="ppt_x"/>
                                          </p:val>
                                        </p:tav>
                                      </p:tavLst>
                                    </p:anim>
                                    <p:anim calcmode="lin" valueType="num">
                                      <p:cBhvr additive="base">
                                        <p:cTn id="56" dur="500"/>
                                        <p:tgtEl>
                                          <p:spTgt spid="3086"/>
                                        </p:tgtEl>
                                        <p:attrNameLst>
                                          <p:attrName>ppt_y</p:attrName>
                                        </p:attrNameLst>
                                      </p:cBhvr>
                                      <p:tavLst>
                                        <p:tav tm="0">
                                          <p:val>
                                            <p:strVal val="ppt_y"/>
                                          </p:val>
                                        </p:tav>
                                        <p:tav tm="100000">
                                          <p:val>
                                            <p:strVal val="1+ppt_h/2"/>
                                          </p:val>
                                        </p:tav>
                                      </p:tavLst>
                                    </p:anim>
                                    <p:set>
                                      <p:cBhvr>
                                        <p:cTn id="57" dur="1" fill="hold">
                                          <p:stCondLst>
                                            <p:cond delay="499"/>
                                          </p:stCondLst>
                                        </p:cTn>
                                        <p:tgtEl>
                                          <p:spTgt spid="3086"/>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27" presetClass="entr" presetSubtype="0" fill="hold" grpId="0" nodeType="clickEffect">
                                  <p:stCondLst>
                                    <p:cond delay="0"/>
                                  </p:stCondLst>
                                  <p:iterate type="lt">
                                    <p:tmPct val="50000"/>
                                  </p:iterate>
                                  <p:childTnLst>
                                    <p:set>
                                      <p:cBhvr>
                                        <p:cTn id="61" dur="1" fill="hold">
                                          <p:stCondLst>
                                            <p:cond delay="0"/>
                                          </p:stCondLst>
                                        </p:cTn>
                                        <p:tgtEl>
                                          <p:spTgt spid="3080">
                                            <p:txEl>
                                              <p:pRg st="0" end="0"/>
                                            </p:txEl>
                                          </p:spTgt>
                                        </p:tgtEl>
                                        <p:attrNameLst>
                                          <p:attrName>style.visibility</p:attrName>
                                        </p:attrNameLst>
                                      </p:cBhvr>
                                      <p:to>
                                        <p:strVal val="visible"/>
                                      </p:to>
                                    </p:set>
                                    <p:anim calcmode="discrete" valueType="clr">
                                      <p:cBhvr override="childStyle">
                                        <p:cTn id="62" dur="80"/>
                                        <p:tgtEl>
                                          <p:spTgt spid="3080">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3" dur="80"/>
                                        <p:tgtEl>
                                          <p:spTgt spid="3080">
                                            <p:txEl>
                                              <p:pRg st="0" end="0"/>
                                            </p:txEl>
                                          </p:spTgt>
                                        </p:tgtEl>
                                        <p:attrNameLst>
                                          <p:attrName>fillcolor</p:attrName>
                                        </p:attrNameLst>
                                      </p:cBhvr>
                                      <p:tavLst>
                                        <p:tav tm="0">
                                          <p:val>
                                            <p:clrVal>
                                              <a:schemeClr val="accent2"/>
                                            </p:clrVal>
                                          </p:val>
                                        </p:tav>
                                        <p:tav tm="50000">
                                          <p:val>
                                            <p:clrVal>
                                              <a:schemeClr val="hlink"/>
                                            </p:clrVal>
                                          </p:val>
                                        </p:tav>
                                      </p:tavLst>
                                    </p:anim>
                                    <p:set>
                                      <p:cBhvr>
                                        <p:cTn id="64" dur="80"/>
                                        <p:tgtEl>
                                          <p:spTgt spid="3080">
                                            <p:txEl>
                                              <p:pRg st="0" end="0"/>
                                            </p:txEl>
                                          </p:spTgt>
                                        </p:tgtEl>
                                        <p:attrNameLst>
                                          <p:attrName>fill.type</p:attrName>
                                        </p:attrNameLst>
                                      </p:cBhvr>
                                      <p:to>
                                        <p:strVal val="solid"/>
                                      </p:to>
                                    </p:set>
                                  </p:childTnLst>
                                </p:cTn>
                              </p:par>
                            </p:childTnLst>
                          </p:cTn>
                        </p:par>
                      </p:childTnLst>
                    </p:cTn>
                  </p:par>
                  <p:par>
                    <p:cTn id="65" fill="hold">
                      <p:stCondLst>
                        <p:cond delay="indefinite"/>
                      </p:stCondLst>
                      <p:childTnLst>
                        <p:par>
                          <p:cTn id="66" fill="hold">
                            <p:stCondLst>
                              <p:cond delay="0"/>
                            </p:stCondLst>
                            <p:childTnLst>
                              <p:par>
                                <p:cTn id="67" presetID="5" presetClass="entr" presetSubtype="10" fill="hold" nodeType="clickEffect">
                                  <p:stCondLst>
                                    <p:cond delay="0"/>
                                  </p:stCondLst>
                                  <p:iterate type="lt">
                                    <p:tmPct val="0"/>
                                  </p:iterate>
                                  <p:childTnLst>
                                    <p:set>
                                      <p:cBhvr>
                                        <p:cTn id="68" dur="1" fill="hold">
                                          <p:stCondLst>
                                            <p:cond delay="0"/>
                                          </p:stCondLst>
                                        </p:cTn>
                                        <p:tgtEl>
                                          <p:spTgt spid="3080">
                                            <p:txEl>
                                              <p:pRg st="1" end="1"/>
                                            </p:txEl>
                                          </p:spTgt>
                                        </p:tgtEl>
                                        <p:attrNameLst>
                                          <p:attrName>style.visibility</p:attrName>
                                        </p:attrNameLst>
                                      </p:cBhvr>
                                      <p:to>
                                        <p:strVal val="visible"/>
                                      </p:to>
                                    </p:set>
                                    <p:animEffect transition="in" filter="checkerboard(across)">
                                      <p:cBhvr>
                                        <p:cTn id="69" dur="500"/>
                                        <p:tgtEl>
                                          <p:spTgt spid="3080">
                                            <p:txEl>
                                              <p:pRg st="1" end="1"/>
                                            </p:txEl>
                                          </p:spTgt>
                                        </p:tgtEl>
                                      </p:cBhvr>
                                    </p:animEffect>
                                  </p:childTnLst>
                                </p:cTn>
                              </p:par>
                              <p:par>
                                <p:cTn id="70" presetID="4" presetClass="entr" presetSubtype="16" fill="hold" nodeType="withEffect">
                                  <p:stCondLst>
                                    <p:cond delay="0"/>
                                  </p:stCondLst>
                                  <p:childTnLst>
                                    <p:set>
                                      <p:cBhvr>
                                        <p:cTn id="71" dur="1" fill="hold">
                                          <p:stCondLst>
                                            <p:cond delay="0"/>
                                          </p:stCondLst>
                                        </p:cTn>
                                        <p:tgtEl>
                                          <p:spTgt spid="11">
                                            <p:txEl>
                                              <p:pRg st="0" end="0"/>
                                            </p:txEl>
                                          </p:spTgt>
                                        </p:tgtEl>
                                        <p:attrNameLst>
                                          <p:attrName>style.visibility</p:attrName>
                                        </p:attrNameLst>
                                      </p:cBhvr>
                                      <p:to>
                                        <p:strVal val="visible"/>
                                      </p:to>
                                    </p:set>
                                    <p:animEffect transition="in" filter="box(in)">
                                      <p:cBhvr>
                                        <p:cTn id="72"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p:bldP spid="3080"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5"/>
          <p:cNvSpPr txBox="1"/>
          <p:nvPr/>
        </p:nvSpPr>
        <p:spPr>
          <a:xfrm>
            <a:off x="457200" y="1676400"/>
            <a:ext cx="4648200" cy="54927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endParaRPr lang="vi-VN" altLang="en-US" sz="3000" dirty="0">
              <a:latin typeface="Times New Roman" panose="02020603050405020304" pitchFamily="18" charset="0"/>
            </a:endParaRPr>
          </a:p>
        </p:txBody>
      </p:sp>
      <p:sp>
        <p:nvSpPr>
          <p:cNvPr id="5123" name="Text Box 6"/>
          <p:cNvSpPr txBox="1"/>
          <p:nvPr/>
        </p:nvSpPr>
        <p:spPr>
          <a:xfrm>
            <a:off x="0" y="1549400"/>
            <a:ext cx="8534400" cy="58420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457200" lvl="0" indent="-457200" eaLnBrk="1" hangingPunct="1">
              <a:spcBef>
                <a:spcPct val="50000"/>
              </a:spcBef>
              <a:buFont typeface="Wingdings" panose="05000000000000000000" pitchFamily="2" charset="2"/>
              <a:buChar char="v"/>
            </a:pPr>
            <a:r>
              <a:rPr lang="en-US" altLang="en-US" b="1" dirty="0">
                <a:solidFill>
                  <a:srgbClr val="FF0000"/>
                </a:solidFill>
                <a:latin typeface="Times New Roman" panose="02020603050405020304" pitchFamily="18" charset="0"/>
              </a:rPr>
              <a:t>Ngoài màn hình ta thấy có các phím nào?</a:t>
            </a:r>
          </a:p>
        </p:txBody>
      </p:sp>
      <p:sp>
        <p:nvSpPr>
          <p:cNvPr id="4103" name="Text Box 7"/>
          <p:cNvSpPr txBox="1"/>
          <p:nvPr/>
        </p:nvSpPr>
        <p:spPr>
          <a:xfrm>
            <a:off x="533400" y="2147888"/>
            <a:ext cx="1219200" cy="519112"/>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en-US" sz="2800" b="1" dirty="0">
                <a:solidFill>
                  <a:srgbClr val="0B19C8"/>
                </a:solidFill>
                <a:latin typeface="Times New Roman" panose="02020603050405020304" pitchFamily="18" charset="0"/>
              </a:rPr>
              <a:t>Phím</a:t>
            </a:r>
          </a:p>
        </p:txBody>
      </p:sp>
      <p:sp>
        <p:nvSpPr>
          <p:cNvPr id="4104" name="Rectangle 8"/>
          <p:cNvSpPr/>
          <p:nvPr/>
        </p:nvSpPr>
        <p:spPr>
          <a:xfrm>
            <a:off x="1600200" y="2133600"/>
            <a:ext cx="1066800" cy="533400"/>
          </a:xfrm>
          <a:prstGeom prst="rect">
            <a:avLst/>
          </a:prstGeom>
          <a:noFill/>
          <a:ln w="9525" cap="flat" cmpd="sng">
            <a:solidFill>
              <a:srgbClr val="0B19C8"/>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r>
              <a:rPr lang="en-US" altLang="en-US" sz="2800" b="1" dirty="0">
                <a:solidFill>
                  <a:srgbClr val="FF0000"/>
                </a:solidFill>
                <a:latin typeface="Times New Roman" panose="02020603050405020304" pitchFamily="18" charset="0"/>
              </a:rPr>
              <a:t>ON/C</a:t>
            </a:r>
          </a:p>
        </p:txBody>
      </p:sp>
      <p:sp>
        <p:nvSpPr>
          <p:cNvPr id="4105" name="Text Box 9"/>
          <p:cNvSpPr txBox="1"/>
          <p:nvPr/>
        </p:nvSpPr>
        <p:spPr>
          <a:xfrm>
            <a:off x="2667000" y="2133600"/>
            <a:ext cx="2209800" cy="51911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en-US" sz="2800" b="1" dirty="0">
                <a:solidFill>
                  <a:srgbClr val="0B19C8"/>
                </a:solidFill>
                <a:latin typeface="Times New Roman" panose="02020603050405020304" pitchFamily="18" charset="0"/>
              </a:rPr>
              <a:t>Để bật máy</a:t>
            </a:r>
          </a:p>
        </p:txBody>
      </p:sp>
      <p:sp>
        <p:nvSpPr>
          <p:cNvPr id="4106" name="Text Box 10"/>
          <p:cNvSpPr txBox="1"/>
          <p:nvPr/>
        </p:nvSpPr>
        <p:spPr>
          <a:xfrm>
            <a:off x="533400" y="2757488"/>
            <a:ext cx="1066800" cy="519112"/>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en-US" sz="2800" b="1" dirty="0">
                <a:solidFill>
                  <a:srgbClr val="0B19C8"/>
                </a:solidFill>
                <a:latin typeface="Times New Roman" panose="02020603050405020304" pitchFamily="18" charset="0"/>
              </a:rPr>
              <a:t>Phím </a:t>
            </a:r>
          </a:p>
        </p:txBody>
      </p:sp>
      <p:sp>
        <p:nvSpPr>
          <p:cNvPr id="4107" name="Rectangle 11"/>
          <p:cNvSpPr/>
          <p:nvPr/>
        </p:nvSpPr>
        <p:spPr>
          <a:xfrm>
            <a:off x="1600200" y="2743200"/>
            <a:ext cx="990600" cy="533400"/>
          </a:xfrm>
          <a:prstGeom prst="rect">
            <a:avLst/>
          </a:prstGeom>
          <a:noFill/>
          <a:ln w="9525" cap="flat" cmpd="sng">
            <a:solidFill>
              <a:srgbClr val="0B19C8"/>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r>
              <a:rPr lang="en-US" altLang="en-US" sz="2800" b="1" dirty="0">
                <a:solidFill>
                  <a:srgbClr val="FF0000"/>
                </a:solidFill>
                <a:latin typeface="Times New Roman" panose="02020603050405020304" pitchFamily="18" charset="0"/>
              </a:rPr>
              <a:t>OFF</a:t>
            </a:r>
          </a:p>
        </p:txBody>
      </p:sp>
      <p:sp>
        <p:nvSpPr>
          <p:cNvPr id="4108" name="Text Box 12"/>
          <p:cNvSpPr txBox="1"/>
          <p:nvPr/>
        </p:nvSpPr>
        <p:spPr>
          <a:xfrm>
            <a:off x="2667000" y="2743200"/>
            <a:ext cx="2057400" cy="51911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en-US" sz="2800" b="1" dirty="0">
                <a:solidFill>
                  <a:srgbClr val="0B19C8"/>
                </a:solidFill>
                <a:latin typeface="Times New Roman" panose="02020603050405020304" pitchFamily="18" charset="0"/>
              </a:rPr>
              <a:t>Để tắt máy</a:t>
            </a:r>
          </a:p>
        </p:txBody>
      </p:sp>
      <p:sp>
        <p:nvSpPr>
          <p:cNvPr id="4109" name="Text Box 13"/>
          <p:cNvSpPr txBox="1"/>
          <p:nvPr/>
        </p:nvSpPr>
        <p:spPr>
          <a:xfrm>
            <a:off x="457200" y="3367088"/>
            <a:ext cx="2819400" cy="52387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en-US" sz="2800" b="1" dirty="0">
                <a:solidFill>
                  <a:srgbClr val="0B19C8"/>
                </a:solidFill>
                <a:latin typeface="Times New Roman" panose="02020603050405020304" pitchFamily="18" charset="0"/>
              </a:rPr>
              <a:t>Các phím số từ</a:t>
            </a:r>
          </a:p>
        </p:txBody>
      </p:sp>
      <p:sp>
        <p:nvSpPr>
          <p:cNvPr id="4110" name="Rectangle 14"/>
          <p:cNvSpPr/>
          <p:nvPr/>
        </p:nvSpPr>
        <p:spPr>
          <a:xfrm>
            <a:off x="3048000" y="3352800"/>
            <a:ext cx="685800" cy="533400"/>
          </a:xfrm>
          <a:prstGeom prst="rect">
            <a:avLst/>
          </a:prstGeom>
          <a:noFill/>
          <a:ln w="9525" cap="flat" cmpd="sng">
            <a:solidFill>
              <a:srgbClr val="0B19C8"/>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en-US" sz="2800" b="1" dirty="0">
                <a:solidFill>
                  <a:srgbClr val="FF0000"/>
                </a:solidFill>
                <a:latin typeface="Times New Roman" panose="02020603050405020304" pitchFamily="18" charset="0"/>
              </a:rPr>
              <a:t>0</a:t>
            </a:r>
          </a:p>
        </p:txBody>
      </p:sp>
      <p:sp>
        <p:nvSpPr>
          <p:cNvPr id="4111" name="Text Box 15"/>
          <p:cNvSpPr txBox="1"/>
          <p:nvPr/>
        </p:nvSpPr>
        <p:spPr>
          <a:xfrm>
            <a:off x="3733800" y="3352800"/>
            <a:ext cx="990600" cy="51911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en-US" sz="2800" b="1" dirty="0">
                <a:solidFill>
                  <a:srgbClr val="0B19C8"/>
                </a:solidFill>
                <a:latin typeface="Times New Roman" panose="02020603050405020304" pitchFamily="18" charset="0"/>
              </a:rPr>
              <a:t>Đến</a:t>
            </a:r>
          </a:p>
        </p:txBody>
      </p:sp>
      <p:sp>
        <p:nvSpPr>
          <p:cNvPr id="4112" name="Rectangle 16"/>
          <p:cNvSpPr/>
          <p:nvPr/>
        </p:nvSpPr>
        <p:spPr>
          <a:xfrm>
            <a:off x="4572000" y="3352800"/>
            <a:ext cx="609600" cy="533400"/>
          </a:xfrm>
          <a:prstGeom prst="rect">
            <a:avLst/>
          </a:prstGeom>
          <a:noFill/>
          <a:ln w="9525" cap="flat" cmpd="sng">
            <a:solidFill>
              <a:srgbClr val="0B19C8"/>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en-US" sz="2800" b="1" dirty="0">
                <a:solidFill>
                  <a:srgbClr val="FF0000"/>
                </a:solidFill>
                <a:latin typeface="Times New Roman" panose="02020603050405020304" pitchFamily="18" charset="0"/>
              </a:rPr>
              <a:t>9</a:t>
            </a:r>
          </a:p>
        </p:txBody>
      </p:sp>
      <p:sp>
        <p:nvSpPr>
          <p:cNvPr id="4113" name="Text Box 17"/>
          <p:cNvSpPr txBox="1"/>
          <p:nvPr/>
        </p:nvSpPr>
        <p:spPr>
          <a:xfrm>
            <a:off x="5181600" y="3367088"/>
            <a:ext cx="2362200" cy="519112"/>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en-US" sz="2800" b="1" dirty="0">
                <a:solidFill>
                  <a:srgbClr val="0B19C8"/>
                </a:solidFill>
                <a:latin typeface="Times New Roman" panose="02020603050405020304" pitchFamily="18" charset="0"/>
              </a:rPr>
              <a:t>Để nhập số</a:t>
            </a:r>
          </a:p>
        </p:txBody>
      </p:sp>
      <p:sp>
        <p:nvSpPr>
          <p:cNvPr id="4114" name="Text Box 18"/>
          <p:cNvSpPr txBox="1"/>
          <p:nvPr/>
        </p:nvSpPr>
        <p:spPr>
          <a:xfrm>
            <a:off x="457200" y="3900488"/>
            <a:ext cx="5562600" cy="519112"/>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en-US" sz="2800" b="1" dirty="0">
                <a:solidFill>
                  <a:srgbClr val="0B19C8"/>
                </a:solidFill>
                <a:latin typeface="Times New Roman" panose="02020603050405020304" pitchFamily="18" charset="0"/>
              </a:rPr>
              <a:t>Các phép tính cộng, trừ, nhân, chia</a:t>
            </a:r>
          </a:p>
        </p:txBody>
      </p:sp>
      <p:sp>
        <p:nvSpPr>
          <p:cNvPr id="4115" name="Rectangle 19"/>
          <p:cNvSpPr/>
          <p:nvPr/>
        </p:nvSpPr>
        <p:spPr>
          <a:xfrm>
            <a:off x="8305800" y="3886200"/>
            <a:ext cx="685800" cy="533400"/>
          </a:xfrm>
          <a:prstGeom prst="rect">
            <a:avLst/>
          </a:prstGeom>
          <a:noFill/>
          <a:ln w="9525" cap="flat" cmpd="sng">
            <a:solidFill>
              <a:srgbClr val="0B19C8"/>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en-US" sz="3600" b="1" dirty="0">
                <a:solidFill>
                  <a:srgbClr val="FF0000"/>
                </a:solidFill>
                <a:latin typeface="Times New Roman" panose="02020603050405020304" pitchFamily="18" charset="0"/>
              </a:rPr>
              <a:t>/</a:t>
            </a:r>
          </a:p>
        </p:txBody>
      </p:sp>
      <p:sp>
        <p:nvSpPr>
          <p:cNvPr id="4116" name="Rectangle 20"/>
          <p:cNvSpPr/>
          <p:nvPr/>
        </p:nvSpPr>
        <p:spPr>
          <a:xfrm>
            <a:off x="7543800" y="3886200"/>
            <a:ext cx="685800" cy="533400"/>
          </a:xfrm>
          <a:prstGeom prst="rect">
            <a:avLst/>
          </a:prstGeom>
          <a:noFill/>
          <a:ln w="9525" cap="flat" cmpd="sng">
            <a:solidFill>
              <a:srgbClr val="0B19C8"/>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en-US" sz="3600" b="1" dirty="0">
                <a:solidFill>
                  <a:srgbClr val="FF0000"/>
                </a:solidFill>
                <a:latin typeface="Times New Roman" panose="02020603050405020304" pitchFamily="18" charset="0"/>
              </a:rPr>
              <a:t>x</a:t>
            </a:r>
          </a:p>
        </p:txBody>
      </p:sp>
      <p:sp>
        <p:nvSpPr>
          <p:cNvPr id="4117" name="Rectangle 21"/>
          <p:cNvSpPr/>
          <p:nvPr/>
        </p:nvSpPr>
        <p:spPr>
          <a:xfrm>
            <a:off x="6781800" y="3886200"/>
            <a:ext cx="685800" cy="533400"/>
          </a:xfrm>
          <a:prstGeom prst="rect">
            <a:avLst/>
          </a:prstGeom>
          <a:noFill/>
          <a:ln w="9525" cap="flat" cmpd="sng">
            <a:solidFill>
              <a:srgbClr val="0B19C8"/>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en-US" sz="4000" b="1" dirty="0">
                <a:solidFill>
                  <a:srgbClr val="FF0000"/>
                </a:solidFill>
                <a:latin typeface="Times New Roman" panose="02020603050405020304" pitchFamily="18" charset="0"/>
              </a:rPr>
              <a:t>-</a:t>
            </a:r>
          </a:p>
        </p:txBody>
      </p:sp>
      <p:sp>
        <p:nvSpPr>
          <p:cNvPr id="4118" name="Rectangle 22"/>
          <p:cNvSpPr/>
          <p:nvPr/>
        </p:nvSpPr>
        <p:spPr>
          <a:xfrm>
            <a:off x="6019800" y="3886200"/>
            <a:ext cx="685800" cy="533400"/>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en-US" sz="3600" b="1" dirty="0">
                <a:solidFill>
                  <a:srgbClr val="FF0000"/>
                </a:solidFill>
                <a:latin typeface="Times New Roman" panose="02020603050405020304" pitchFamily="18" charset="0"/>
              </a:rPr>
              <a:t>+</a:t>
            </a:r>
          </a:p>
        </p:txBody>
      </p:sp>
      <p:sp>
        <p:nvSpPr>
          <p:cNvPr id="5140" name="Rectangle 36"/>
          <p:cNvSpPr/>
          <p:nvPr/>
        </p:nvSpPr>
        <p:spPr>
          <a:xfrm>
            <a:off x="0" y="0"/>
            <a:ext cx="9144000" cy="6858000"/>
          </a:xfrm>
          <a:prstGeom prst="rect">
            <a:avLst/>
          </a:prstGeom>
          <a:noFill/>
          <a:ln w="57150" cap="flat" cmpd="sng">
            <a:pattFill prst="sphere">
              <a:fgClr>
                <a:srgbClr val="0000FF"/>
              </a:fgClr>
              <a:bgClr>
                <a:srgbClr val="FF0000"/>
              </a:bgClr>
            </a:patt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endParaRPr lang="vi-VN" altLang="en-US" sz="1800" dirty="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103"/>
                                        </p:tgtEl>
                                        <p:attrNameLst>
                                          <p:attrName>style.visibility</p:attrName>
                                        </p:attrNameLst>
                                      </p:cBhvr>
                                      <p:to>
                                        <p:strVal val="visible"/>
                                      </p:to>
                                    </p:set>
                                    <p:animEffect transition="in" filter="box(in)">
                                      <p:cBhvr>
                                        <p:cTn id="7" dur="500"/>
                                        <p:tgtEl>
                                          <p:spTgt spid="410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104"/>
                                        </p:tgtEl>
                                        <p:attrNameLst>
                                          <p:attrName>style.visibility</p:attrName>
                                        </p:attrNameLst>
                                      </p:cBhvr>
                                      <p:to>
                                        <p:strVal val="visible"/>
                                      </p:to>
                                    </p:set>
                                    <p:animEffect transition="in" filter="checkerboard(across)">
                                      <p:cBhvr>
                                        <p:cTn id="12" dur="500"/>
                                        <p:tgtEl>
                                          <p:spTgt spid="410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105"/>
                                        </p:tgtEl>
                                        <p:attrNameLst>
                                          <p:attrName>style.visibility</p:attrName>
                                        </p:attrNameLst>
                                      </p:cBhvr>
                                      <p:to>
                                        <p:strVal val="visible"/>
                                      </p:to>
                                    </p:set>
                                    <p:animEffect transition="in" filter="box(in)">
                                      <p:cBhvr>
                                        <p:cTn id="17" dur="500"/>
                                        <p:tgtEl>
                                          <p:spTgt spid="410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106"/>
                                        </p:tgtEl>
                                        <p:attrNameLst>
                                          <p:attrName>style.visibility</p:attrName>
                                        </p:attrNameLst>
                                      </p:cBhvr>
                                      <p:to>
                                        <p:strVal val="visible"/>
                                      </p:to>
                                    </p:set>
                                    <p:animEffect transition="in" filter="box(in)">
                                      <p:cBhvr>
                                        <p:cTn id="22" dur="500"/>
                                        <p:tgtEl>
                                          <p:spTgt spid="4106"/>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107"/>
                                        </p:tgtEl>
                                        <p:attrNameLst>
                                          <p:attrName>style.visibility</p:attrName>
                                        </p:attrNameLst>
                                      </p:cBhvr>
                                      <p:to>
                                        <p:strVal val="visible"/>
                                      </p:to>
                                    </p:set>
                                    <p:animEffect transition="in" filter="checkerboard(across)">
                                      <p:cBhvr>
                                        <p:cTn id="27" dur="500"/>
                                        <p:tgtEl>
                                          <p:spTgt spid="4107"/>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4108"/>
                                        </p:tgtEl>
                                        <p:attrNameLst>
                                          <p:attrName>style.visibility</p:attrName>
                                        </p:attrNameLst>
                                      </p:cBhvr>
                                      <p:to>
                                        <p:strVal val="visible"/>
                                      </p:to>
                                    </p:set>
                                    <p:animEffect transition="in" filter="checkerboard(across)">
                                      <p:cBhvr>
                                        <p:cTn id="32" dur="500"/>
                                        <p:tgtEl>
                                          <p:spTgt spid="4108"/>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4109"/>
                                        </p:tgtEl>
                                        <p:attrNameLst>
                                          <p:attrName>style.visibility</p:attrName>
                                        </p:attrNameLst>
                                      </p:cBhvr>
                                      <p:to>
                                        <p:strVal val="visible"/>
                                      </p:to>
                                    </p:set>
                                    <p:animEffect transition="in" filter="box(in)">
                                      <p:cBhvr>
                                        <p:cTn id="37" dur="500"/>
                                        <p:tgtEl>
                                          <p:spTgt spid="4109"/>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4110"/>
                                        </p:tgtEl>
                                        <p:attrNameLst>
                                          <p:attrName>style.visibility</p:attrName>
                                        </p:attrNameLst>
                                      </p:cBhvr>
                                      <p:to>
                                        <p:strVal val="visible"/>
                                      </p:to>
                                    </p:set>
                                    <p:animEffect transition="in" filter="box(in)">
                                      <p:cBhvr>
                                        <p:cTn id="42" dur="500"/>
                                        <p:tgtEl>
                                          <p:spTgt spid="4110"/>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4111"/>
                                        </p:tgtEl>
                                        <p:attrNameLst>
                                          <p:attrName>style.visibility</p:attrName>
                                        </p:attrNameLst>
                                      </p:cBhvr>
                                      <p:to>
                                        <p:strVal val="visible"/>
                                      </p:to>
                                    </p:set>
                                    <p:animEffect transition="in" filter="checkerboard(across)">
                                      <p:cBhvr>
                                        <p:cTn id="47" dur="500"/>
                                        <p:tgtEl>
                                          <p:spTgt spid="4111"/>
                                        </p:tgtEl>
                                      </p:cBhvr>
                                    </p:animEffect>
                                  </p:childTnLst>
                                </p:cTn>
                              </p:par>
                              <p:par>
                                <p:cTn id="48" presetID="5" presetClass="entr" presetSubtype="10" fill="hold" grpId="0" nodeType="withEffect">
                                  <p:stCondLst>
                                    <p:cond delay="0"/>
                                  </p:stCondLst>
                                  <p:childTnLst>
                                    <p:set>
                                      <p:cBhvr>
                                        <p:cTn id="49" dur="1" fill="hold">
                                          <p:stCondLst>
                                            <p:cond delay="0"/>
                                          </p:stCondLst>
                                        </p:cTn>
                                        <p:tgtEl>
                                          <p:spTgt spid="4112"/>
                                        </p:tgtEl>
                                        <p:attrNameLst>
                                          <p:attrName>style.visibility</p:attrName>
                                        </p:attrNameLst>
                                      </p:cBhvr>
                                      <p:to>
                                        <p:strVal val="visible"/>
                                      </p:to>
                                    </p:set>
                                    <p:animEffect transition="in" filter="checkerboard(across)">
                                      <p:cBhvr>
                                        <p:cTn id="50" dur="500"/>
                                        <p:tgtEl>
                                          <p:spTgt spid="4112"/>
                                        </p:tgtEl>
                                      </p:cBhvr>
                                    </p:animEffect>
                                  </p:childTnLst>
                                </p:cTn>
                              </p:par>
                            </p:childTnLst>
                          </p:cTn>
                        </p:par>
                      </p:childTnLst>
                    </p:cTn>
                  </p:par>
                  <p:par>
                    <p:cTn id="51" fill="hold">
                      <p:stCondLst>
                        <p:cond delay="indefinite"/>
                      </p:stCondLst>
                      <p:childTnLst>
                        <p:par>
                          <p:cTn id="52" fill="hold">
                            <p:stCondLst>
                              <p:cond delay="0"/>
                            </p:stCondLst>
                            <p:childTnLst>
                              <p:par>
                                <p:cTn id="53" presetID="5" presetClass="entr" presetSubtype="10" fill="hold" grpId="0" nodeType="clickEffect">
                                  <p:stCondLst>
                                    <p:cond delay="0"/>
                                  </p:stCondLst>
                                  <p:childTnLst>
                                    <p:set>
                                      <p:cBhvr>
                                        <p:cTn id="54" dur="1" fill="hold">
                                          <p:stCondLst>
                                            <p:cond delay="0"/>
                                          </p:stCondLst>
                                        </p:cTn>
                                        <p:tgtEl>
                                          <p:spTgt spid="4113"/>
                                        </p:tgtEl>
                                        <p:attrNameLst>
                                          <p:attrName>style.visibility</p:attrName>
                                        </p:attrNameLst>
                                      </p:cBhvr>
                                      <p:to>
                                        <p:strVal val="visible"/>
                                      </p:to>
                                    </p:set>
                                    <p:animEffect transition="in" filter="checkerboard(across)">
                                      <p:cBhvr>
                                        <p:cTn id="55" dur="500"/>
                                        <p:tgtEl>
                                          <p:spTgt spid="4113"/>
                                        </p:tgtEl>
                                      </p:cBhvr>
                                    </p:animEffect>
                                  </p:childTnLst>
                                </p:cTn>
                              </p:par>
                            </p:childTnLst>
                          </p:cTn>
                        </p:par>
                      </p:childTnLst>
                    </p:cTn>
                  </p:par>
                  <p:par>
                    <p:cTn id="56" fill="hold">
                      <p:stCondLst>
                        <p:cond delay="indefinite"/>
                      </p:stCondLst>
                      <p:childTnLst>
                        <p:par>
                          <p:cTn id="57" fill="hold">
                            <p:stCondLst>
                              <p:cond delay="0"/>
                            </p:stCondLst>
                            <p:childTnLst>
                              <p:par>
                                <p:cTn id="58" presetID="4" presetClass="entr" presetSubtype="16" fill="hold" grpId="0" nodeType="clickEffect">
                                  <p:stCondLst>
                                    <p:cond delay="0"/>
                                  </p:stCondLst>
                                  <p:childTnLst>
                                    <p:set>
                                      <p:cBhvr>
                                        <p:cTn id="59" dur="1" fill="hold">
                                          <p:stCondLst>
                                            <p:cond delay="0"/>
                                          </p:stCondLst>
                                        </p:cTn>
                                        <p:tgtEl>
                                          <p:spTgt spid="4114"/>
                                        </p:tgtEl>
                                        <p:attrNameLst>
                                          <p:attrName>style.visibility</p:attrName>
                                        </p:attrNameLst>
                                      </p:cBhvr>
                                      <p:to>
                                        <p:strVal val="visible"/>
                                      </p:to>
                                    </p:set>
                                    <p:animEffect transition="in" filter="box(in)">
                                      <p:cBhvr>
                                        <p:cTn id="60" dur="500"/>
                                        <p:tgtEl>
                                          <p:spTgt spid="4114"/>
                                        </p:tgtEl>
                                      </p:cBhvr>
                                    </p:animEffect>
                                  </p:childTnLst>
                                </p:cTn>
                              </p:par>
                            </p:childTnLst>
                          </p:cTn>
                        </p:par>
                      </p:childTnLst>
                    </p:cTn>
                  </p:par>
                  <p:par>
                    <p:cTn id="61" fill="hold">
                      <p:stCondLst>
                        <p:cond delay="indefinite"/>
                      </p:stCondLst>
                      <p:childTnLst>
                        <p:par>
                          <p:cTn id="62" fill="hold">
                            <p:stCondLst>
                              <p:cond delay="0"/>
                            </p:stCondLst>
                            <p:childTnLst>
                              <p:par>
                                <p:cTn id="63" presetID="4" presetClass="entr" presetSubtype="16" fill="hold" grpId="0" nodeType="clickEffect">
                                  <p:stCondLst>
                                    <p:cond delay="0"/>
                                  </p:stCondLst>
                                  <p:childTnLst>
                                    <p:set>
                                      <p:cBhvr>
                                        <p:cTn id="64" dur="1" fill="hold">
                                          <p:stCondLst>
                                            <p:cond delay="0"/>
                                          </p:stCondLst>
                                        </p:cTn>
                                        <p:tgtEl>
                                          <p:spTgt spid="4118"/>
                                        </p:tgtEl>
                                        <p:attrNameLst>
                                          <p:attrName>style.visibility</p:attrName>
                                        </p:attrNameLst>
                                      </p:cBhvr>
                                      <p:to>
                                        <p:strVal val="visible"/>
                                      </p:to>
                                    </p:set>
                                    <p:animEffect transition="in" filter="box(in)">
                                      <p:cBhvr>
                                        <p:cTn id="65" dur="500"/>
                                        <p:tgtEl>
                                          <p:spTgt spid="4118"/>
                                        </p:tgtEl>
                                      </p:cBhvr>
                                    </p:animEffect>
                                  </p:childTnLst>
                                </p:cTn>
                              </p:par>
                            </p:childTnLst>
                          </p:cTn>
                        </p:par>
                      </p:childTnLst>
                    </p:cTn>
                  </p:par>
                  <p:par>
                    <p:cTn id="66" fill="hold">
                      <p:stCondLst>
                        <p:cond delay="indefinite"/>
                      </p:stCondLst>
                      <p:childTnLst>
                        <p:par>
                          <p:cTn id="67" fill="hold">
                            <p:stCondLst>
                              <p:cond delay="0"/>
                            </p:stCondLst>
                            <p:childTnLst>
                              <p:par>
                                <p:cTn id="68" presetID="4" presetClass="entr" presetSubtype="16" fill="hold" grpId="0" nodeType="clickEffect">
                                  <p:stCondLst>
                                    <p:cond delay="0"/>
                                  </p:stCondLst>
                                  <p:childTnLst>
                                    <p:set>
                                      <p:cBhvr>
                                        <p:cTn id="69" dur="1" fill="hold">
                                          <p:stCondLst>
                                            <p:cond delay="0"/>
                                          </p:stCondLst>
                                        </p:cTn>
                                        <p:tgtEl>
                                          <p:spTgt spid="4117"/>
                                        </p:tgtEl>
                                        <p:attrNameLst>
                                          <p:attrName>style.visibility</p:attrName>
                                        </p:attrNameLst>
                                      </p:cBhvr>
                                      <p:to>
                                        <p:strVal val="visible"/>
                                      </p:to>
                                    </p:set>
                                    <p:animEffect transition="in" filter="box(in)">
                                      <p:cBhvr>
                                        <p:cTn id="70" dur="500"/>
                                        <p:tgtEl>
                                          <p:spTgt spid="4117"/>
                                        </p:tgtEl>
                                      </p:cBhvr>
                                    </p:animEffect>
                                  </p:childTnLst>
                                </p:cTn>
                              </p:par>
                            </p:childTnLst>
                          </p:cTn>
                        </p:par>
                      </p:childTnLst>
                    </p:cTn>
                  </p:par>
                  <p:par>
                    <p:cTn id="71" fill="hold">
                      <p:stCondLst>
                        <p:cond delay="indefinite"/>
                      </p:stCondLst>
                      <p:childTnLst>
                        <p:par>
                          <p:cTn id="72" fill="hold">
                            <p:stCondLst>
                              <p:cond delay="0"/>
                            </p:stCondLst>
                            <p:childTnLst>
                              <p:par>
                                <p:cTn id="73" presetID="4" presetClass="entr" presetSubtype="16" fill="hold" grpId="0" nodeType="clickEffect">
                                  <p:stCondLst>
                                    <p:cond delay="0"/>
                                  </p:stCondLst>
                                  <p:childTnLst>
                                    <p:set>
                                      <p:cBhvr>
                                        <p:cTn id="74" dur="1" fill="hold">
                                          <p:stCondLst>
                                            <p:cond delay="0"/>
                                          </p:stCondLst>
                                        </p:cTn>
                                        <p:tgtEl>
                                          <p:spTgt spid="4116"/>
                                        </p:tgtEl>
                                        <p:attrNameLst>
                                          <p:attrName>style.visibility</p:attrName>
                                        </p:attrNameLst>
                                      </p:cBhvr>
                                      <p:to>
                                        <p:strVal val="visible"/>
                                      </p:to>
                                    </p:set>
                                    <p:animEffect transition="in" filter="box(in)">
                                      <p:cBhvr>
                                        <p:cTn id="75" dur="500"/>
                                        <p:tgtEl>
                                          <p:spTgt spid="4116"/>
                                        </p:tgtEl>
                                      </p:cBhvr>
                                    </p:animEffect>
                                  </p:childTnLst>
                                </p:cTn>
                              </p:par>
                            </p:childTnLst>
                          </p:cTn>
                        </p:par>
                      </p:childTnLst>
                    </p:cTn>
                  </p:par>
                  <p:par>
                    <p:cTn id="76" fill="hold">
                      <p:stCondLst>
                        <p:cond delay="indefinite"/>
                      </p:stCondLst>
                      <p:childTnLst>
                        <p:par>
                          <p:cTn id="77" fill="hold">
                            <p:stCondLst>
                              <p:cond delay="0"/>
                            </p:stCondLst>
                            <p:childTnLst>
                              <p:par>
                                <p:cTn id="78" presetID="4" presetClass="entr" presetSubtype="16" fill="hold" grpId="0" nodeType="clickEffect">
                                  <p:stCondLst>
                                    <p:cond delay="0"/>
                                  </p:stCondLst>
                                  <p:childTnLst>
                                    <p:set>
                                      <p:cBhvr>
                                        <p:cTn id="79" dur="1" fill="hold">
                                          <p:stCondLst>
                                            <p:cond delay="0"/>
                                          </p:stCondLst>
                                        </p:cTn>
                                        <p:tgtEl>
                                          <p:spTgt spid="4115"/>
                                        </p:tgtEl>
                                        <p:attrNameLst>
                                          <p:attrName>style.visibility</p:attrName>
                                        </p:attrNameLst>
                                      </p:cBhvr>
                                      <p:to>
                                        <p:strVal val="visible"/>
                                      </p:to>
                                    </p:set>
                                    <p:animEffect transition="in" filter="box(in)">
                                      <p:cBhvr>
                                        <p:cTn id="80" dur="500"/>
                                        <p:tgtEl>
                                          <p:spTgt spid="4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3" grpId="0"/>
      <p:bldP spid="4104" grpId="0" animBg="1"/>
      <p:bldP spid="4105" grpId="0"/>
      <p:bldP spid="4106" grpId="0"/>
      <p:bldP spid="4107" grpId="0" animBg="1"/>
      <p:bldP spid="4108" grpId="0"/>
      <p:bldP spid="4109" grpId="0"/>
      <p:bldP spid="4110" grpId="0" animBg="1"/>
      <p:bldP spid="4111" grpId="0"/>
      <p:bldP spid="4112" grpId="0" animBg="1"/>
      <p:bldP spid="4113" grpId="0"/>
      <p:bldP spid="4114" grpId="0"/>
      <p:bldP spid="4115" grpId="0" animBg="1"/>
      <p:bldP spid="4116" grpId="0" animBg="1"/>
      <p:bldP spid="4117" grpId="0" animBg="1"/>
      <p:bldP spid="41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descr="may-tinh0"/>
          <p:cNvPicPr>
            <a:picLocks noChangeAspect="1"/>
          </p:cNvPicPr>
          <p:nvPr/>
        </p:nvPicPr>
        <p:blipFill>
          <a:blip r:embed="rId2"/>
          <a:stretch>
            <a:fillRect/>
          </a:stretch>
        </p:blipFill>
        <p:spPr>
          <a:xfrm>
            <a:off x="-14287" y="0"/>
            <a:ext cx="9144000" cy="6858000"/>
          </a:xfrm>
          <a:prstGeom prst="rect">
            <a:avLst/>
          </a:prstGeom>
          <a:noFill/>
          <a:ln w="9525">
            <a:noFill/>
          </a:ln>
        </p:spPr>
      </p:pic>
      <p:sp>
        <p:nvSpPr>
          <p:cNvPr id="33809" name="Rectangle 17"/>
          <p:cNvSpPr/>
          <p:nvPr/>
        </p:nvSpPr>
        <p:spPr>
          <a:xfrm>
            <a:off x="3733800" y="3962400"/>
            <a:ext cx="1447800" cy="304800"/>
          </a:xfrm>
          <a:prstGeom prst="rect">
            <a:avLst/>
          </a:prstGeom>
          <a:noFill/>
          <a:ln w="38100" cap="flat" cmpd="sng">
            <a:solidFill>
              <a:srgbClr val="FFFF00"/>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endParaRPr lang="vi-VN" altLang="en-US" sz="1800" dirty="0">
              <a:latin typeface="Times New Roman" panose="02020603050405020304" pitchFamily="18" charset="0"/>
            </a:endParaRPr>
          </a:p>
        </p:txBody>
      </p:sp>
      <p:sp>
        <p:nvSpPr>
          <p:cNvPr id="33810" name="Rectangle 18"/>
          <p:cNvSpPr/>
          <p:nvPr/>
        </p:nvSpPr>
        <p:spPr>
          <a:xfrm>
            <a:off x="3733800" y="4648200"/>
            <a:ext cx="1447800" cy="304800"/>
          </a:xfrm>
          <a:prstGeom prst="rect">
            <a:avLst/>
          </a:prstGeom>
          <a:noFill/>
          <a:ln w="38100" cap="flat" cmpd="sng">
            <a:solidFill>
              <a:srgbClr val="FFFF00"/>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endParaRPr lang="vi-VN" altLang="en-US" sz="1800" dirty="0">
              <a:latin typeface="Times New Roman" panose="02020603050405020304" pitchFamily="18" charset="0"/>
            </a:endParaRPr>
          </a:p>
        </p:txBody>
      </p:sp>
      <p:sp>
        <p:nvSpPr>
          <p:cNvPr id="33811" name="Rectangle 19"/>
          <p:cNvSpPr/>
          <p:nvPr/>
        </p:nvSpPr>
        <p:spPr>
          <a:xfrm>
            <a:off x="3733800" y="4267200"/>
            <a:ext cx="1447800" cy="304800"/>
          </a:xfrm>
          <a:prstGeom prst="rect">
            <a:avLst/>
          </a:prstGeom>
          <a:noFill/>
          <a:ln w="38100" cap="flat" cmpd="sng">
            <a:solidFill>
              <a:srgbClr val="FFFF00"/>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endParaRPr lang="vi-VN" altLang="en-US" sz="1800" dirty="0">
              <a:latin typeface="Times New Roman" panose="02020603050405020304" pitchFamily="18" charset="0"/>
            </a:endParaRPr>
          </a:p>
        </p:txBody>
      </p:sp>
      <p:sp>
        <p:nvSpPr>
          <p:cNvPr id="33812" name="Rectangle 20"/>
          <p:cNvSpPr/>
          <p:nvPr/>
        </p:nvSpPr>
        <p:spPr>
          <a:xfrm>
            <a:off x="3810000" y="4953000"/>
            <a:ext cx="381000" cy="304800"/>
          </a:xfrm>
          <a:prstGeom prst="rect">
            <a:avLst/>
          </a:prstGeom>
          <a:noFill/>
          <a:ln w="38100" cap="flat" cmpd="sng">
            <a:solidFill>
              <a:srgbClr val="FFFF00"/>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endParaRPr lang="vi-VN" altLang="en-US" sz="1800" dirty="0">
              <a:latin typeface="Times New Roman" panose="02020603050405020304" pitchFamily="18" charset="0"/>
            </a:endParaRPr>
          </a:p>
        </p:txBody>
      </p:sp>
      <p:sp>
        <p:nvSpPr>
          <p:cNvPr id="33813" name="Text Box 21"/>
          <p:cNvSpPr txBox="1"/>
          <p:nvPr/>
        </p:nvSpPr>
        <p:spPr>
          <a:xfrm>
            <a:off x="668338" y="4876800"/>
            <a:ext cx="1389062" cy="461963"/>
          </a:xfrm>
          <a:prstGeom prst="rect">
            <a:avLst/>
          </a:prstGeom>
          <a:noFill/>
          <a:ln w="9525" cap="flat" cmpd="sng">
            <a:solidFill>
              <a:srgbClr val="FF0000"/>
            </a:solidFill>
            <a:prstDash val="solid"/>
            <a:miter/>
            <a:headEnd type="none" w="med" len="med"/>
            <a:tailEnd type="none" w="med" len="med"/>
          </a:ln>
        </p:spPr>
        <p:txBody>
          <a:bodyPr wrap="non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r>
              <a:rPr lang="en-US" altLang="en-US" sz="2400" b="1" dirty="0">
                <a:solidFill>
                  <a:srgbClr val="0B19C8"/>
                </a:solidFill>
                <a:latin typeface="Times New Roman" panose="02020603050405020304" pitchFamily="18" charset="0"/>
              </a:rPr>
              <a:t>Phím mở</a:t>
            </a:r>
          </a:p>
        </p:txBody>
      </p:sp>
      <p:grpSp>
        <p:nvGrpSpPr>
          <p:cNvPr id="2" name="Group 22"/>
          <p:cNvGrpSpPr/>
          <p:nvPr/>
        </p:nvGrpSpPr>
        <p:grpSpPr>
          <a:xfrm>
            <a:off x="2057400" y="4876800"/>
            <a:ext cx="1371600" cy="228600"/>
            <a:chOff x="1632" y="2688"/>
            <a:chExt cx="864" cy="144"/>
          </a:xfrm>
        </p:grpSpPr>
        <p:sp>
          <p:nvSpPr>
            <p:cNvPr id="6171" name="Line 23"/>
            <p:cNvSpPr/>
            <p:nvPr/>
          </p:nvSpPr>
          <p:spPr>
            <a:xfrm flipV="1">
              <a:off x="1632" y="2688"/>
              <a:ext cx="816" cy="144"/>
            </a:xfrm>
            <a:prstGeom prst="line">
              <a:avLst/>
            </a:prstGeom>
            <a:ln w="28575" cap="flat" cmpd="sng">
              <a:solidFill>
                <a:srgbClr val="FF0000"/>
              </a:solidFill>
              <a:prstDash val="solid"/>
              <a:headEnd type="none" w="med" len="med"/>
              <a:tailEnd type="triangle" w="med" len="med"/>
            </a:ln>
          </p:spPr>
        </p:sp>
        <p:sp>
          <p:nvSpPr>
            <p:cNvPr id="6172" name="Line 24"/>
            <p:cNvSpPr/>
            <p:nvPr/>
          </p:nvSpPr>
          <p:spPr>
            <a:xfrm>
              <a:off x="1632" y="2832"/>
              <a:ext cx="864" cy="0"/>
            </a:xfrm>
            <a:prstGeom prst="line">
              <a:avLst/>
            </a:prstGeom>
            <a:ln w="28575" cap="flat" cmpd="sng">
              <a:solidFill>
                <a:srgbClr val="FF0000"/>
              </a:solidFill>
              <a:prstDash val="solid"/>
              <a:headEnd type="none" w="med" len="med"/>
              <a:tailEnd type="triangle" w="med" len="med"/>
            </a:ln>
          </p:spPr>
        </p:sp>
      </p:grpSp>
      <p:sp>
        <p:nvSpPr>
          <p:cNvPr id="33817" name="Line 25"/>
          <p:cNvSpPr/>
          <p:nvPr/>
        </p:nvSpPr>
        <p:spPr>
          <a:xfrm>
            <a:off x="5486400" y="3505200"/>
            <a:ext cx="1524000" cy="0"/>
          </a:xfrm>
          <a:prstGeom prst="line">
            <a:avLst/>
          </a:prstGeom>
          <a:ln w="28575" cap="flat" cmpd="sng">
            <a:solidFill>
              <a:srgbClr val="FF0000"/>
            </a:solidFill>
            <a:prstDash val="solid"/>
            <a:headEnd type="triangle" w="med" len="med"/>
            <a:tailEnd type="none" w="med" len="med"/>
          </a:ln>
        </p:spPr>
      </p:sp>
      <p:sp>
        <p:nvSpPr>
          <p:cNvPr id="33818" name="Text Box 26"/>
          <p:cNvSpPr txBox="1"/>
          <p:nvPr/>
        </p:nvSpPr>
        <p:spPr>
          <a:xfrm>
            <a:off x="7010400" y="3271838"/>
            <a:ext cx="1320800" cy="461962"/>
          </a:xfrm>
          <a:prstGeom prst="rect">
            <a:avLst/>
          </a:prstGeom>
          <a:noFill/>
          <a:ln w="9525" cap="flat" cmpd="sng">
            <a:solidFill>
              <a:srgbClr val="FF0000"/>
            </a:solidFill>
            <a:prstDash val="solid"/>
            <a:miter/>
            <a:headEnd type="none" w="med" len="med"/>
            <a:tailEnd type="none" w="med" len="med"/>
          </a:ln>
        </p:spPr>
        <p:txBody>
          <a:bodyPr wrap="non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r>
              <a:rPr lang="en-US" altLang="en-US" sz="2400" b="1" dirty="0">
                <a:solidFill>
                  <a:srgbClr val="0B19C8"/>
                </a:solidFill>
                <a:latin typeface="Times New Roman" panose="02020603050405020304" pitchFamily="18" charset="0"/>
              </a:rPr>
              <a:t>Phím tắt</a:t>
            </a:r>
          </a:p>
        </p:txBody>
      </p:sp>
      <p:grpSp>
        <p:nvGrpSpPr>
          <p:cNvPr id="3" name="Group 56"/>
          <p:cNvGrpSpPr/>
          <p:nvPr/>
        </p:nvGrpSpPr>
        <p:grpSpPr>
          <a:xfrm>
            <a:off x="5638800" y="3810000"/>
            <a:ext cx="838200" cy="990600"/>
            <a:chOff x="3552" y="2448"/>
            <a:chExt cx="528" cy="624"/>
          </a:xfrm>
        </p:grpSpPr>
        <p:sp>
          <p:nvSpPr>
            <p:cNvPr id="6167" name="Line 43"/>
            <p:cNvSpPr/>
            <p:nvPr/>
          </p:nvSpPr>
          <p:spPr>
            <a:xfrm>
              <a:off x="3552" y="2448"/>
              <a:ext cx="528" cy="240"/>
            </a:xfrm>
            <a:prstGeom prst="line">
              <a:avLst/>
            </a:prstGeom>
            <a:ln w="28575" cap="flat" cmpd="sng">
              <a:solidFill>
                <a:srgbClr val="FF0000"/>
              </a:solidFill>
              <a:prstDash val="solid"/>
              <a:headEnd type="triangle" w="med" len="med"/>
              <a:tailEnd type="none" w="med" len="med"/>
            </a:ln>
          </p:spPr>
        </p:sp>
        <p:sp>
          <p:nvSpPr>
            <p:cNvPr id="6168" name="Line 44"/>
            <p:cNvSpPr/>
            <p:nvPr/>
          </p:nvSpPr>
          <p:spPr>
            <a:xfrm>
              <a:off x="3552" y="2640"/>
              <a:ext cx="528" cy="48"/>
            </a:xfrm>
            <a:prstGeom prst="line">
              <a:avLst/>
            </a:prstGeom>
            <a:ln w="28575" cap="flat" cmpd="sng">
              <a:solidFill>
                <a:srgbClr val="FF0000"/>
              </a:solidFill>
              <a:prstDash val="solid"/>
              <a:headEnd type="triangle" w="med" len="med"/>
              <a:tailEnd type="none" w="med" len="med"/>
            </a:ln>
          </p:spPr>
        </p:sp>
        <p:sp>
          <p:nvSpPr>
            <p:cNvPr id="6169" name="Line 45"/>
            <p:cNvSpPr/>
            <p:nvPr/>
          </p:nvSpPr>
          <p:spPr>
            <a:xfrm flipV="1">
              <a:off x="3552" y="2688"/>
              <a:ext cx="480" cy="144"/>
            </a:xfrm>
            <a:prstGeom prst="line">
              <a:avLst/>
            </a:prstGeom>
            <a:ln w="28575" cap="flat" cmpd="sng">
              <a:solidFill>
                <a:srgbClr val="FF0000"/>
              </a:solidFill>
              <a:prstDash val="solid"/>
              <a:headEnd type="triangle" w="med" len="med"/>
              <a:tailEnd type="none" w="med" len="med"/>
            </a:ln>
          </p:spPr>
        </p:sp>
        <p:sp>
          <p:nvSpPr>
            <p:cNvPr id="6170" name="Line 46"/>
            <p:cNvSpPr/>
            <p:nvPr/>
          </p:nvSpPr>
          <p:spPr>
            <a:xfrm flipV="1">
              <a:off x="3552" y="2688"/>
              <a:ext cx="480" cy="384"/>
            </a:xfrm>
            <a:prstGeom prst="line">
              <a:avLst/>
            </a:prstGeom>
            <a:ln w="28575" cap="flat" cmpd="sng">
              <a:solidFill>
                <a:srgbClr val="FF0000"/>
              </a:solidFill>
              <a:prstDash val="solid"/>
              <a:headEnd type="triangle" w="med" len="med"/>
              <a:tailEnd type="none" w="med" len="med"/>
            </a:ln>
          </p:spPr>
        </p:sp>
      </p:grpSp>
      <p:sp>
        <p:nvSpPr>
          <p:cNvPr id="33839" name="Text Box 47"/>
          <p:cNvSpPr txBox="1"/>
          <p:nvPr/>
        </p:nvSpPr>
        <p:spPr>
          <a:xfrm>
            <a:off x="6418263" y="3962400"/>
            <a:ext cx="2220912" cy="461963"/>
          </a:xfrm>
          <a:prstGeom prst="rect">
            <a:avLst/>
          </a:prstGeom>
          <a:noFill/>
          <a:ln w="9525" cap="flat" cmpd="sng">
            <a:solidFill>
              <a:srgbClr val="FF0000"/>
            </a:solidFill>
            <a:prstDash val="solid"/>
            <a:miter/>
            <a:headEnd type="none" w="med" len="med"/>
            <a:tailEnd type="none" w="med" len="med"/>
          </a:ln>
        </p:spPr>
        <p:txBody>
          <a:bodyPr wrap="non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r>
              <a:rPr lang="en-US" altLang="en-US" sz="2400" b="1" dirty="0">
                <a:solidFill>
                  <a:srgbClr val="0B19C8"/>
                </a:solidFill>
                <a:latin typeface="Times New Roman" panose="02020603050405020304" pitchFamily="18" charset="0"/>
              </a:rPr>
              <a:t>Phím phép tính</a:t>
            </a:r>
          </a:p>
        </p:txBody>
      </p:sp>
      <p:sp>
        <p:nvSpPr>
          <p:cNvPr id="33842" name="Line 50"/>
          <p:cNvSpPr/>
          <p:nvPr/>
        </p:nvSpPr>
        <p:spPr>
          <a:xfrm>
            <a:off x="4495800" y="5181600"/>
            <a:ext cx="0" cy="762000"/>
          </a:xfrm>
          <a:prstGeom prst="line">
            <a:avLst/>
          </a:prstGeom>
          <a:ln w="28575" cap="flat" cmpd="sng">
            <a:solidFill>
              <a:srgbClr val="FF0000"/>
            </a:solidFill>
            <a:prstDash val="solid"/>
            <a:headEnd type="triangle" w="med" len="med"/>
            <a:tailEnd type="none" w="med" len="med"/>
          </a:ln>
        </p:spPr>
      </p:sp>
      <p:sp>
        <p:nvSpPr>
          <p:cNvPr id="33843" name="Text Box 51"/>
          <p:cNvSpPr txBox="1"/>
          <p:nvPr/>
        </p:nvSpPr>
        <p:spPr>
          <a:xfrm>
            <a:off x="3402013" y="5943600"/>
            <a:ext cx="2185987" cy="461963"/>
          </a:xfrm>
          <a:prstGeom prst="rect">
            <a:avLst/>
          </a:prstGeom>
          <a:noFill/>
          <a:ln w="9525" cap="flat" cmpd="sng">
            <a:solidFill>
              <a:srgbClr val="FF0000"/>
            </a:solidFill>
            <a:prstDash val="solid"/>
            <a:miter/>
            <a:headEnd type="none" w="med" len="med"/>
            <a:tailEnd type="none" w="med" len="med"/>
          </a:ln>
        </p:spPr>
        <p:txBody>
          <a:bodyPr wrap="non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r>
              <a:rPr lang="en-US" altLang="en-US" sz="2400" b="1" dirty="0">
                <a:solidFill>
                  <a:srgbClr val="0B19C8"/>
                </a:solidFill>
                <a:latin typeface="Times New Roman" panose="02020603050405020304" pitchFamily="18" charset="0"/>
              </a:rPr>
              <a:t>Phím dấu phẩy</a:t>
            </a:r>
          </a:p>
        </p:txBody>
      </p:sp>
      <p:sp>
        <p:nvSpPr>
          <p:cNvPr id="33846" name="Line 54"/>
          <p:cNvSpPr/>
          <p:nvPr/>
        </p:nvSpPr>
        <p:spPr>
          <a:xfrm>
            <a:off x="5029200" y="5181600"/>
            <a:ext cx="1447800" cy="649288"/>
          </a:xfrm>
          <a:prstGeom prst="line">
            <a:avLst/>
          </a:prstGeom>
          <a:ln w="28575" cap="flat" cmpd="sng">
            <a:solidFill>
              <a:srgbClr val="FF0000"/>
            </a:solidFill>
            <a:prstDash val="solid"/>
            <a:headEnd type="triangle" w="med" len="med"/>
            <a:tailEnd type="none" w="med" len="med"/>
          </a:ln>
        </p:spPr>
      </p:sp>
      <p:sp>
        <p:nvSpPr>
          <p:cNvPr id="33847" name="Text Box 55"/>
          <p:cNvSpPr txBox="1"/>
          <p:nvPr/>
        </p:nvSpPr>
        <p:spPr>
          <a:xfrm>
            <a:off x="6511925" y="5624513"/>
            <a:ext cx="1946275" cy="461962"/>
          </a:xfrm>
          <a:prstGeom prst="rect">
            <a:avLst/>
          </a:prstGeom>
          <a:noFill/>
          <a:ln w="9525" cap="flat" cmpd="sng">
            <a:solidFill>
              <a:srgbClr val="FF0000"/>
            </a:solidFill>
            <a:prstDash val="solid"/>
            <a:miter/>
            <a:headEnd type="none" w="med" len="med"/>
            <a:tailEnd type="none" w="med" len="med"/>
          </a:ln>
        </p:spPr>
        <p:txBody>
          <a:bodyPr wrap="non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r>
              <a:rPr lang="en-US" altLang="en-US" sz="2400" b="1" dirty="0">
                <a:solidFill>
                  <a:srgbClr val="0B19C8"/>
                </a:solidFill>
                <a:latin typeface="Times New Roman" panose="02020603050405020304" pitchFamily="18" charset="0"/>
              </a:rPr>
              <a:t>Phím kết quả</a:t>
            </a:r>
          </a:p>
        </p:txBody>
      </p:sp>
      <p:sp>
        <p:nvSpPr>
          <p:cNvPr id="6161" name="Text Box 57"/>
          <p:cNvSpPr txBox="1"/>
          <p:nvPr/>
        </p:nvSpPr>
        <p:spPr>
          <a:xfrm>
            <a:off x="150813" y="990600"/>
            <a:ext cx="4802187" cy="584200"/>
          </a:xfrm>
          <a:prstGeom prst="rect">
            <a:avLst/>
          </a:prstGeom>
          <a:noFill/>
          <a:ln w="9525">
            <a:noFill/>
          </a:ln>
        </p:spPr>
        <p:txBody>
          <a:bodyPr wrap="non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457200" lvl="0" indent="-457200" eaLnBrk="1" hangingPunct="1">
              <a:spcBef>
                <a:spcPct val="0"/>
              </a:spcBef>
              <a:buFont typeface="Wingdings" panose="05000000000000000000" pitchFamily="2" charset="2"/>
              <a:buChar char="v"/>
            </a:pPr>
            <a:r>
              <a:rPr lang="en-US" altLang="en-US" b="1" dirty="0">
                <a:solidFill>
                  <a:srgbClr val="FF0000"/>
                </a:solidFill>
                <a:latin typeface="Times New Roman" panose="02020603050405020304" pitchFamily="18" charset="0"/>
              </a:rPr>
              <a:t>Cấu tạo máy tính bỏ túi</a:t>
            </a:r>
          </a:p>
        </p:txBody>
      </p:sp>
      <p:sp>
        <p:nvSpPr>
          <p:cNvPr id="33851" name="Line 59"/>
          <p:cNvSpPr/>
          <p:nvPr/>
        </p:nvSpPr>
        <p:spPr>
          <a:xfrm>
            <a:off x="2443163" y="3733800"/>
            <a:ext cx="909637" cy="0"/>
          </a:xfrm>
          <a:prstGeom prst="line">
            <a:avLst/>
          </a:prstGeom>
          <a:ln w="28575" cap="flat" cmpd="sng">
            <a:solidFill>
              <a:srgbClr val="FF0000"/>
            </a:solidFill>
            <a:prstDash val="solid"/>
            <a:headEnd type="none" w="med" len="med"/>
            <a:tailEnd type="triangle" w="med" len="med"/>
          </a:ln>
        </p:spPr>
      </p:sp>
      <p:sp>
        <p:nvSpPr>
          <p:cNvPr id="33852" name="Text Box 60"/>
          <p:cNvSpPr txBox="1"/>
          <p:nvPr/>
        </p:nvSpPr>
        <p:spPr>
          <a:xfrm>
            <a:off x="85725" y="3500438"/>
            <a:ext cx="2357438" cy="461962"/>
          </a:xfrm>
          <a:prstGeom prst="rect">
            <a:avLst/>
          </a:prstGeom>
          <a:noFill/>
          <a:ln w="9525" cap="flat" cmpd="sng">
            <a:solidFill>
              <a:srgbClr val="FF0000"/>
            </a:solidFill>
            <a:prstDash val="solid"/>
            <a:miter/>
            <a:headEnd type="none" w="med" len="med"/>
            <a:tailEnd type="none" w="med" len="med"/>
          </a:ln>
        </p:spPr>
        <p:txBody>
          <a:bodyPr wrap="non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r>
              <a:rPr lang="en-US" altLang="en-US" sz="2400" b="1" dirty="0">
                <a:solidFill>
                  <a:srgbClr val="0B19C8"/>
                </a:solidFill>
                <a:latin typeface="Times New Roman" panose="02020603050405020304" pitchFamily="18" charset="0"/>
              </a:rPr>
              <a:t>Phím phần trăm</a:t>
            </a:r>
          </a:p>
        </p:txBody>
      </p:sp>
      <p:sp>
        <p:nvSpPr>
          <p:cNvPr id="6164" name="Rectangle 36"/>
          <p:cNvSpPr/>
          <p:nvPr/>
        </p:nvSpPr>
        <p:spPr>
          <a:xfrm>
            <a:off x="0" y="0"/>
            <a:ext cx="9144000" cy="6858000"/>
          </a:xfrm>
          <a:prstGeom prst="rect">
            <a:avLst/>
          </a:prstGeom>
          <a:noFill/>
          <a:ln w="57150" cap="flat" cmpd="sng">
            <a:pattFill prst="sphere">
              <a:fgClr>
                <a:srgbClr val="0000FF"/>
              </a:fgClr>
              <a:bgClr>
                <a:srgbClr val="FF0000"/>
              </a:bgClr>
            </a:patt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endParaRPr lang="vi-VN" altLang="en-US" sz="1800" dirty="0">
              <a:latin typeface="Times New Roman" panose="02020603050405020304" pitchFamily="18" charset="0"/>
            </a:endParaRPr>
          </a:p>
        </p:txBody>
      </p:sp>
      <p:sp>
        <p:nvSpPr>
          <p:cNvPr id="6165" name="Text Box 6"/>
          <p:cNvSpPr txBox="1"/>
          <p:nvPr/>
        </p:nvSpPr>
        <p:spPr>
          <a:xfrm>
            <a:off x="0" y="49213"/>
            <a:ext cx="9144000" cy="52387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50000"/>
              </a:spcBef>
              <a:buFontTx/>
              <a:buNone/>
            </a:pPr>
            <a:r>
              <a:rPr lang="en-US" altLang="en-US" sz="2800" b="1" dirty="0">
                <a:solidFill>
                  <a:srgbClr val="0B19C8"/>
                </a:solidFill>
                <a:latin typeface="Times New Roman" panose="02020603050405020304" pitchFamily="18" charset="0"/>
              </a:rPr>
              <a:t>Toán</a:t>
            </a:r>
            <a:r>
              <a:rPr lang="en-US" altLang="en-US" sz="2800" b="1" dirty="0">
                <a:solidFill>
                  <a:srgbClr val="FF0000"/>
                </a:solidFill>
                <a:latin typeface="Times New Roman" panose="02020603050405020304" pitchFamily="18" charset="0"/>
              </a:rPr>
              <a:t> </a:t>
            </a:r>
          </a:p>
        </p:txBody>
      </p:sp>
      <p:sp>
        <p:nvSpPr>
          <p:cNvPr id="28" name="Text Box 17"/>
          <p:cNvSpPr txBox="1"/>
          <p:nvPr/>
        </p:nvSpPr>
        <p:spPr>
          <a:xfrm>
            <a:off x="0" y="506413"/>
            <a:ext cx="9144000" cy="58420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50000"/>
              </a:spcBef>
              <a:buFontTx/>
              <a:buNone/>
            </a:pPr>
            <a:r>
              <a:rPr lang="en-US" altLang="en-US" b="1" dirty="0">
                <a:solidFill>
                  <a:srgbClr val="FF0000"/>
                </a:solidFill>
                <a:latin typeface="Times New Roman" panose="02020603050405020304" pitchFamily="18" charset="0"/>
              </a:rPr>
              <a:t>Giới thiệu máy tính bỏ túi</a:t>
            </a:r>
            <a:endParaRPr lang="en-US" altLang="en-US" b="1" dirty="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3813"/>
                                        </p:tgtEl>
                                        <p:attrNameLst>
                                          <p:attrName>style.visibility</p:attrName>
                                        </p:attrNameLst>
                                      </p:cBhvr>
                                      <p:to>
                                        <p:strVal val="visible"/>
                                      </p:to>
                                    </p:set>
                                    <p:animEffect transition="in" filter="checkerboard(across)">
                                      <p:cBhvr>
                                        <p:cTn id="10" dur="500"/>
                                        <p:tgtEl>
                                          <p:spTgt spid="33813"/>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33817"/>
                                        </p:tgtEl>
                                        <p:attrNameLst>
                                          <p:attrName>style.visibility</p:attrName>
                                        </p:attrNameLst>
                                      </p:cBhvr>
                                      <p:to>
                                        <p:strVal val="visible"/>
                                      </p:to>
                                    </p:set>
                                    <p:animEffect transition="in" filter="checkerboard(across)">
                                      <p:cBhvr>
                                        <p:cTn id="15" dur="500"/>
                                        <p:tgtEl>
                                          <p:spTgt spid="33817"/>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33818"/>
                                        </p:tgtEl>
                                        <p:attrNameLst>
                                          <p:attrName>style.visibility</p:attrName>
                                        </p:attrNameLst>
                                      </p:cBhvr>
                                      <p:to>
                                        <p:strVal val="visible"/>
                                      </p:to>
                                    </p:set>
                                    <p:animEffect transition="in" filter="checkerboard(across)">
                                      <p:cBhvr>
                                        <p:cTn id="18" dur="500"/>
                                        <p:tgtEl>
                                          <p:spTgt spid="33818"/>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33809"/>
                                        </p:tgtEl>
                                        <p:attrNameLst>
                                          <p:attrName>style.visibility</p:attrName>
                                        </p:attrNameLst>
                                      </p:cBhvr>
                                      <p:to>
                                        <p:strVal val="visible"/>
                                      </p:to>
                                    </p:set>
                                    <p:animEffect transition="in" filter="diamond(in)">
                                      <p:cBhvr>
                                        <p:cTn id="23" dur="2000"/>
                                        <p:tgtEl>
                                          <p:spTgt spid="33809"/>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grpId="0" nodeType="clickEffect">
                                  <p:stCondLst>
                                    <p:cond delay="0"/>
                                  </p:stCondLst>
                                  <p:childTnLst>
                                    <p:set>
                                      <p:cBhvr>
                                        <p:cTn id="27" dur="1" fill="hold">
                                          <p:stCondLst>
                                            <p:cond delay="0"/>
                                          </p:stCondLst>
                                        </p:cTn>
                                        <p:tgtEl>
                                          <p:spTgt spid="33811"/>
                                        </p:tgtEl>
                                        <p:attrNameLst>
                                          <p:attrName>style.visibility</p:attrName>
                                        </p:attrNameLst>
                                      </p:cBhvr>
                                      <p:to>
                                        <p:strVal val="visible"/>
                                      </p:to>
                                    </p:set>
                                    <p:animEffect transition="in" filter="diamond(in)">
                                      <p:cBhvr>
                                        <p:cTn id="28" dur="2000"/>
                                        <p:tgtEl>
                                          <p:spTgt spid="33811"/>
                                        </p:tgtEl>
                                      </p:cBhvr>
                                    </p:animEffect>
                                  </p:childTnLst>
                                </p:cTn>
                              </p:par>
                            </p:childTnLst>
                          </p:cTn>
                        </p:par>
                      </p:childTnLst>
                    </p:cTn>
                  </p:par>
                  <p:par>
                    <p:cTn id="29" fill="hold">
                      <p:stCondLst>
                        <p:cond delay="indefinite"/>
                      </p:stCondLst>
                      <p:childTnLst>
                        <p:par>
                          <p:cTn id="30" fill="hold">
                            <p:stCondLst>
                              <p:cond delay="0"/>
                            </p:stCondLst>
                            <p:childTnLst>
                              <p:par>
                                <p:cTn id="31" presetID="8" presetClass="entr" presetSubtype="16" fill="hold" grpId="0" nodeType="clickEffect">
                                  <p:stCondLst>
                                    <p:cond delay="0"/>
                                  </p:stCondLst>
                                  <p:childTnLst>
                                    <p:set>
                                      <p:cBhvr>
                                        <p:cTn id="32" dur="1" fill="hold">
                                          <p:stCondLst>
                                            <p:cond delay="0"/>
                                          </p:stCondLst>
                                        </p:cTn>
                                        <p:tgtEl>
                                          <p:spTgt spid="33810"/>
                                        </p:tgtEl>
                                        <p:attrNameLst>
                                          <p:attrName>style.visibility</p:attrName>
                                        </p:attrNameLst>
                                      </p:cBhvr>
                                      <p:to>
                                        <p:strVal val="visible"/>
                                      </p:to>
                                    </p:set>
                                    <p:animEffect transition="in" filter="diamond(in)">
                                      <p:cBhvr>
                                        <p:cTn id="33" dur="2000"/>
                                        <p:tgtEl>
                                          <p:spTgt spid="33810"/>
                                        </p:tgtEl>
                                      </p:cBhvr>
                                    </p:animEffect>
                                  </p:childTnLst>
                                </p:cTn>
                              </p:par>
                            </p:childTnLst>
                          </p:cTn>
                        </p:par>
                      </p:childTnLst>
                    </p:cTn>
                  </p:par>
                  <p:par>
                    <p:cTn id="34" fill="hold">
                      <p:stCondLst>
                        <p:cond delay="indefinite"/>
                      </p:stCondLst>
                      <p:childTnLst>
                        <p:par>
                          <p:cTn id="35" fill="hold">
                            <p:stCondLst>
                              <p:cond delay="0"/>
                            </p:stCondLst>
                            <p:childTnLst>
                              <p:par>
                                <p:cTn id="36" presetID="8" presetClass="entr" presetSubtype="16" fill="hold" grpId="0" nodeType="clickEffect">
                                  <p:stCondLst>
                                    <p:cond delay="0"/>
                                  </p:stCondLst>
                                  <p:childTnLst>
                                    <p:set>
                                      <p:cBhvr>
                                        <p:cTn id="37" dur="1" fill="hold">
                                          <p:stCondLst>
                                            <p:cond delay="0"/>
                                          </p:stCondLst>
                                        </p:cTn>
                                        <p:tgtEl>
                                          <p:spTgt spid="33812"/>
                                        </p:tgtEl>
                                        <p:attrNameLst>
                                          <p:attrName>style.visibility</p:attrName>
                                        </p:attrNameLst>
                                      </p:cBhvr>
                                      <p:to>
                                        <p:strVal val="visible"/>
                                      </p:to>
                                    </p:set>
                                    <p:animEffect transition="in" filter="diamond(in)">
                                      <p:cBhvr>
                                        <p:cTn id="38" dur="2000"/>
                                        <p:tgtEl>
                                          <p:spTgt spid="33812"/>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33839"/>
                                        </p:tgtEl>
                                        <p:attrNameLst>
                                          <p:attrName>style.visibility</p:attrName>
                                        </p:attrNameLst>
                                      </p:cBhvr>
                                      <p:to>
                                        <p:strVal val="visible"/>
                                      </p:to>
                                    </p:set>
                                    <p:animEffect transition="in" filter="checkerboard(across)">
                                      <p:cBhvr>
                                        <p:cTn id="43" dur="500"/>
                                        <p:tgtEl>
                                          <p:spTgt spid="33839"/>
                                        </p:tgtEl>
                                      </p:cBhvr>
                                    </p:animEffect>
                                  </p:childTnLst>
                                </p:cTn>
                              </p:par>
                              <p:par>
                                <p:cTn id="44" presetID="5" presetClass="entr" presetSubtype="10" fill="hold" nodeType="withEffect">
                                  <p:stCondLst>
                                    <p:cond delay="0"/>
                                  </p:stCondLst>
                                  <p:childTnLst>
                                    <p:set>
                                      <p:cBhvr>
                                        <p:cTn id="45" dur="1" fill="hold">
                                          <p:stCondLst>
                                            <p:cond delay="0"/>
                                          </p:stCondLst>
                                        </p:cTn>
                                        <p:tgtEl>
                                          <p:spTgt spid="3"/>
                                        </p:tgtEl>
                                        <p:attrNameLst>
                                          <p:attrName>style.visibility</p:attrName>
                                        </p:attrNameLst>
                                      </p:cBhvr>
                                      <p:to>
                                        <p:strVal val="visible"/>
                                      </p:to>
                                    </p:set>
                                    <p:animEffect transition="in" filter="checkerboard(across)">
                                      <p:cBhvr>
                                        <p:cTn id="46" dur="500"/>
                                        <p:tgtEl>
                                          <p:spTgt spid="3"/>
                                        </p:tgtEl>
                                      </p:cBhvr>
                                    </p:animEffect>
                                  </p:childTnLst>
                                </p:cTn>
                              </p:par>
                            </p:childTnLst>
                          </p:cTn>
                        </p:par>
                      </p:childTnLst>
                    </p:cTn>
                  </p:par>
                  <p:par>
                    <p:cTn id="47" fill="hold">
                      <p:stCondLst>
                        <p:cond delay="indefinite"/>
                      </p:stCondLst>
                      <p:childTnLst>
                        <p:par>
                          <p:cTn id="48" fill="hold">
                            <p:stCondLst>
                              <p:cond delay="0"/>
                            </p:stCondLst>
                            <p:childTnLst>
                              <p:par>
                                <p:cTn id="49" presetID="5" presetClass="entr" presetSubtype="10" fill="hold" grpId="0" nodeType="clickEffect">
                                  <p:stCondLst>
                                    <p:cond delay="0"/>
                                  </p:stCondLst>
                                  <p:childTnLst>
                                    <p:set>
                                      <p:cBhvr>
                                        <p:cTn id="50" dur="1" fill="hold">
                                          <p:stCondLst>
                                            <p:cond delay="0"/>
                                          </p:stCondLst>
                                        </p:cTn>
                                        <p:tgtEl>
                                          <p:spTgt spid="33843"/>
                                        </p:tgtEl>
                                        <p:attrNameLst>
                                          <p:attrName>style.visibility</p:attrName>
                                        </p:attrNameLst>
                                      </p:cBhvr>
                                      <p:to>
                                        <p:strVal val="visible"/>
                                      </p:to>
                                    </p:set>
                                    <p:animEffect transition="in" filter="checkerboard(across)">
                                      <p:cBhvr>
                                        <p:cTn id="51" dur="500"/>
                                        <p:tgtEl>
                                          <p:spTgt spid="33843"/>
                                        </p:tgtEl>
                                      </p:cBhvr>
                                    </p:animEffect>
                                  </p:childTnLst>
                                </p:cTn>
                              </p:par>
                              <p:par>
                                <p:cTn id="52" presetID="5" presetClass="entr" presetSubtype="10" fill="hold" nodeType="withEffect">
                                  <p:stCondLst>
                                    <p:cond delay="0"/>
                                  </p:stCondLst>
                                  <p:childTnLst>
                                    <p:set>
                                      <p:cBhvr>
                                        <p:cTn id="53" dur="1" fill="hold">
                                          <p:stCondLst>
                                            <p:cond delay="0"/>
                                          </p:stCondLst>
                                        </p:cTn>
                                        <p:tgtEl>
                                          <p:spTgt spid="33842"/>
                                        </p:tgtEl>
                                        <p:attrNameLst>
                                          <p:attrName>style.visibility</p:attrName>
                                        </p:attrNameLst>
                                      </p:cBhvr>
                                      <p:to>
                                        <p:strVal val="visible"/>
                                      </p:to>
                                    </p:set>
                                    <p:animEffect transition="in" filter="checkerboard(across)">
                                      <p:cBhvr>
                                        <p:cTn id="54" dur="500"/>
                                        <p:tgtEl>
                                          <p:spTgt spid="33842"/>
                                        </p:tgtEl>
                                      </p:cBhvr>
                                    </p:animEffect>
                                  </p:childTnLst>
                                </p:cTn>
                              </p:par>
                            </p:childTnLst>
                          </p:cTn>
                        </p:par>
                      </p:childTnLst>
                    </p:cTn>
                  </p:par>
                  <p:par>
                    <p:cTn id="55" fill="hold">
                      <p:stCondLst>
                        <p:cond delay="indefinite"/>
                      </p:stCondLst>
                      <p:childTnLst>
                        <p:par>
                          <p:cTn id="56" fill="hold">
                            <p:stCondLst>
                              <p:cond delay="0"/>
                            </p:stCondLst>
                            <p:childTnLst>
                              <p:par>
                                <p:cTn id="57" presetID="5" presetClass="entr" presetSubtype="10" fill="hold" grpId="0" nodeType="clickEffect">
                                  <p:stCondLst>
                                    <p:cond delay="0"/>
                                  </p:stCondLst>
                                  <p:childTnLst>
                                    <p:set>
                                      <p:cBhvr>
                                        <p:cTn id="58" dur="1" fill="hold">
                                          <p:stCondLst>
                                            <p:cond delay="0"/>
                                          </p:stCondLst>
                                        </p:cTn>
                                        <p:tgtEl>
                                          <p:spTgt spid="33847"/>
                                        </p:tgtEl>
                                        <p:attrNameLst>
                                          <p:attrName>style.visibility</p:attrName>
                                        </p:attrNameLst>
                                      </p:cBhvr>
                                      <p:to>
                                        <p:strVal val="visible"/>
                                      </p:to>
                                    </p:set>
                                    <p:animEffect transition="in" filter="checkerboard(across)">
                                      <p:cBhvr>
                                        <p:cTn id="59" dur="500"/>
                                        <p:tgtEl>
                                          <p:spTgt spid="33847"/>
                                        </p:tgtEl>
                                      </p:cBhvr>
                                    </p:animEffect>
                                  </p:childTnLst>
                                </p:cTn>
                              </p:par>
                              <p:par>
                                <p:cTn id="60" presetID="5" presetClass="entr" presetSubtype="10" fill="hold" nodeType="withEffect">
                                  <p:stCondLst>
                                    <p:cond delay="0"/>
                                  </p:stCondLst>
                                  <p:childTnLst>
                                    <p:set>
                                      <p:cBhvr>
                                        <p:cTn id="61" dur="1" fill="hold">
                                          <p:stCondLst>
                                            <p:cond delay="0"/>
                                          </p:stCondLst>
                                        </p:cTn>
                                        <p:tgtEl>
                                          <p:spTgt spid="33846"/>
                                        </p:tgtEl>
                                        <p:attrNameLst>
                                          <p:attrName>style.visibility</p:attrName>
                                        </p:attrNameLst>
                                      </p:cBhvr>
                                      <p:to>
                                        <p:strVal val="visible"/>
                                      </p:to>
                                    </p:set>
                                    <p:animEffect transition="in" filter="checkerboard(across)">
                                      <p:cBhvr>
                                        <p:cTn id="62" dur="500"/>
                                        <p:tgtEl>
                                          <p:spTgt spid="33846"/>
                                        </p:tgtEl>
                                      </p:cBhvr>
                                    </p:animEffect>
                                  </p:childTnLst>
                                </p:cTn>
                              </p:par>
                            </p:childTnLst>
                          </p:cTn>
                        </p:par>
                      </p:childTnLst>
                    </p:cTn>
                  </p:par>
                  <p:par>
                    <p:cTn id="63" fill="hold">
                      <p:stCondLst>
                        <p:cond delay="indefinite"/>
                      </p:stCondLst>
                      <p:childTnLst>
                        <p:par>
                          <p:cTn id="64" fill="hold">
                            <p:stCondLst>
                              <p:cond delay="0"/>
                            </p:stCondLst>
                            <p:childTnLst>
                              <p:par>
                                <p:cTn id="65" presetID="5" presetClass="entr" presetSubtype="10" fill="hold" nodeType="clickEffect">
                                  <p:stCondLst>
                                    <p:cond delay="0"/>
                                  </p:stCondLst>
                                  <p:childTnLst>
                                    <p:set>
                                      <p:cBhvr>
                                        <p:cTn id="66" dur="1" fill="hold">
                                          <p:stCondLst>
                                            <p:cond delay="0"/>
                                          </p:stCondLst>
                                        </p:cTn>
                                        <p:tgtEl>
                                          <p:spTgt spid="33851"/>
                                        </p:tgtEl>
                                        <p:attrNameLst>
                                          <p:attrName>style.visibility</p:attrName>
                                        </p:attrNameLst>
                                      </p:cBhvr>
                                      <p:to>
                                        <p:strVal val="visible"/>
                                      </p:to>
                                    </p:set>
                                    <p:animEffect transition="in" filter="checkerboard(across)">
                                      <p:cBhvr>
                                        <p:cTn id="67" dur="500"/>
                                        <p:tgtEl>
                                          <p:spTgt spid="33851"/>
                                        </p:tgtEl>
                                      </p:cBhvr>
                                    </p:animEffect>
                                  </p:childTnLst>
                                </p:cTn>
                              </p:par>
                              <p:par>
                                <p:cTn id="68" presetID="5" presetClass="entr" presetSubtype="10" fill="hold" grpId="0" nodeType="withEffect">
                                  <p:stCondLst>
                                    <p:cond delay="0"/>
                                  </p:stCondLst>
                                  <p:childTnLst>
                                    <p:set>
                                      <p:cBhvr>
                                        <p:cTn id="69" dur="1" fill="hold">
                                          <p:stCondLst>
                                            <p:cond delay="0"/>
                                          </p:stCondLst>
                                        </p:cTn>
                                        <p:tgtEl>
                                          <p:spTgt spid="33852"/>
                                        </p:tgtEl>
                                        <p:attrNameLst>
                                          <p:attrName>style.visibility</p:attrName>
                                        </p:attrNameLst>
                                      </p:cBhvr>
                                      <p:to>
                                        <p:strVal val="visible"/>
                                      </p:to>
                                    </p:set>
                                    <p:animEffect transition="in" filter="checkerboard(across)">
                                      <p:cBhvr>
                                        <p:cTn id="70" dur="500"/>
                                        <p:tgtEl>
                                          <p:spTgt spid="33852"/>
                                        </p:tgtEl>
                                      </p:cBhvr>
                                    </p:animEffect>
                                  </p:childTnLst>
                                </p:cTn>
                              </p:par>
                              <p:par>
                                <p:cTn id="71" presetID="4" presetClass="entr" presetSubtype="16" fill="hold" nodeType="withEffect">
                                  <p:stCondLst>
                                    <p:cond delay="0"/>
                                  </p:stCondLst>
                                  <p:childTnLst>
                                    <p:set>
                                      <p:cBhvr>
                                        <p:cTn id="72" dur="1" fill="hold">
                                          <p:stCondLst>
                                            <p:cond delay="0"/>
                                          </p:stCondLst>
                                        </p:cTn>
                                        <p:tgtEl>
                                          <p:spTgt spid="28">
                                            <p:txEl>
                                              <p:pRg st="0" end="0"/>
                                            </p:txEl>
                                          </p:spTgt>
                                        </p:tgtEl>
                                        <p:attrNameLst>
                                          <p:attrName>style.visibility</p:attrName>
                                        </p:attrNameLst>
                                      </p:cBhvr>
                                      <p:to>
                                        <p:strVal val="visible"/>
                                      </p:to>
                                    </p:set>
                                    <p:animEffect transition="in" filter="box(in)">
                                      <p:cBhvr>
                                        <p:cTn id="73" dur="500"/>
                                        <p:tgtEl>
                                          <p:spTgt spid="2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09" grpId="0" animBg="1"/>
      <p:bldP spid="33810" grpId="0" animBg="1"/>
      <p:bldP spid="33811" grpId="0" animBg="1"/>
      <p:bldP spid="33812" grpId="0" animBg="1"/>
      <p:bldP spid="33813" grpId="0" animBg="1"/>
      <p:bldP spid="33818" grpId="0" animBg="1"/>
      <p:bldP spid="33839" grpId="0" animBg="1"/>
      <p:bldP spid="33843" grpId="0" animBg="1"/>
      <p:bldP spid="33847" grpId="0" animBg="1"/>
      <p:bldP spid="3385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5"/>
          <p:cNvSpPr txBox="1"/>
          <p:nvPr/>
        </p:nvSpPr>
        <p:spPr>
          <a:xfrm>
            <a:off x="0" y="1562100"/>
            <a:ext cx="9144000" cy="58420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en-US" b="1" dirty="0">
                <a:solidFill>
                  <a:srgbClr val="FF0000"/>
                </a:solidFill>
                <a:latin typeface="Times New Roman" panose="02020603050405020304" pitchFamily="18" charset="0"/>
              </a:rPr>
              <a:t>b) Thực hiện các phép tính bằng máy tính bỏ túi</a:t>
            </a:r>
          </a:p>
        </p:txBody>
      </p:sp>
      <p:sp>
        <p:nvSpPr>
          <p:cNvPr id="20486" name="Text Box 6"/>
          <p:cNvSpPr txBox="1"/>
          <p:nvPr/>
        </p:nvSpPr>
        <p:spPr>
          <a:xfrm>
            <a:off x="457200" y="2316163"/>
            <a:ext cx="8229600" cy="579437"/>
          </a:xfrm>
          <a:prstGeom prst="rect">
            <a:avLst/>
          </a:prstGeom>
          <a:noFill/>
          <a:ln w="9525" cap="flat" cmpd="sng">
            <a:solidFill>
              <a:srgbClr val="FF0000"/>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en-US" b="1" dirty="0">
                <a:solidFill>
                  <a:srgbClr val="0B19C8"/>
                </a:solidFill>
                <a:latin typeface="Times New Roman" panose="02020603050405020304" pitchFamily="18" charset="0"/>
              </a:rPr>
              <a:t>Để tính 25,3 + 7,09 ta lần lượt ấn các phím sau</a:t>
            </a:r>
          </a:p>
        </p:txBody>
      </p:sp>
      <p:sp>
        <p:nvSpPr>
          <p:cNvPr id="20487" name="Rectangle 7"/>
          <p:cNvSpPr/>
          <p:nvPr/>
        </p:nvSpPr>
        <p:spPr>
          <a:xfrm>
            <a:off x="609600" y="3276600"/>
            <a:ext cx="838200" cy="685800"/>
          </a:xfrm>
          <a:prstGeom prst="rect">
            <a:avLst/>
          </a:prstGeom>
          <a:noFill/>
          <a:ln w="9525" cap="flat" cmpd="sng">
            <a:solidFill>
              <a:srgbClr val="FF0000"/>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en-US" sz="3600" b="1" dirty="0">
                <a:solidFill>
                  <a:srgbClr val="0B19C8"/>
                </a:solidFill>
                <a:latin typeface="Times New Roman" panose="02020603050405020304" pitchFamily="18" charset="0"/>
              </a:rPr>
              <a:t>2</a:t>
            </a:r>
          </a:p>
        </p:txBody>
      </p:sp>
      <p:sp>
        <p:nvSpPr>
          <p:cNvPr id="20488" name="Rectangle 8"/>
          <p:cNvSpPr/>
          <p:nvPr/>
        </p:nvSpPr>
        <p:spPr>
          <a:xfrm>
            <a:off x="1524000" y="3276600"/>
            <a:ext cx="838200" cy="685800"/>
          </a:xfrm>
          <a:prstGeom prst="rect">
            <a:avLst/>
          </a:prstGeom>
          <a:noFill/>
          <a:ln w="9525" cap="flat" cmpd="sng">
            <a:solidFill>
              <a:srgbClr val="FF0000"/>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en-US" sz="3600" b="1" dirty="0">
                <a:solidFill>
                  <a:srgbClr val="0B19C8"/>
                </a:solidFill>
                <a:latin typeface="Times New Roman" panose="02020603050405020304" pitchFamily="18" charset="0"/>
              </a:rPr>
              <a:t>5</a:t>
            </a:r>
          </a:p>
        </p:txBody>
      </p:sp>
      <p:sp>
        <p:nvSpPr>
          <p:cNvPr id="20489" name="Rectangle 9"/>
          <p:cNvSpPr/>
          <p:nvPr/>
        </p:nvSpPr>
        <p:spPr>
          <a:xfrm>
            <a:off x="2438400" y="3276600"/>
            <a:ext cx="838200" cy="685800"/>
          </a:xfrm>
          <a:prstGeom prst="rect">
            <a:avLst/>
          </a:prstGeom>
          <a:noFill/>
          <a:ln w="9525" cap="flat" cmpd="sng">
            <a:solidFill>
              <a:srgbClr val="FF0000"/>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en-US" sz="4000" b="1" dirty="0">
                <a:solidFill>
                  <a:srgbClr val="0B19C8"/>
                </a:solidFill>
                <a:latin typeface="Times New Roman" panose="02020603050405020304" pitchFamily="18" charset="0"/>
              </a:rPr>
              <a:t>.</a:t>
            </a:r>
          </a:p>
        </p:txBody>
      </p:sp>
      <p:sp>
        <p:nvSpPr>
          <p:cNvPr id="20490" name="Rectangle 10"/>
          <p:cNvSpPr/>
          <p:nvPr/>
        </p:nvSpPr>
        <p:spPr>
          <a:xfrm>
            <a:off x="3352800" y="3276600"/>
            <a:ext cx="838200" cy="685800"/>
          </a:xfrm>
          <a:prstGeom prst="rect">
            <a:avLst/>
          </a:prstGeom>
          <a:noFill/>
          <a:ln w="9525" cap="flat" cmpd="sng">
            <a:solidFill>
              <a:srgbClr val="FF0000"/>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en-US" sz="3600" b="1" dirty="0">
                <a:solidFill>
                  <a:srgbClr val="0B19C8"/>
                </a:solidFill>
                <a:latin typeface="Times New Roman" panose="02020603050405020304" pitchFamily="18" charset="0"/>
              </a:rPr>
              <a:t>3</a:t>
            </a:r>
          </a:p>
        </p:txBody>
      </p:sp>
      <p:sp>
        <p:nvSpPr>
          <p:cNvPr id="20491" name="Rectangle 11"/>
          <p:cNvSpPr/>
          <p:nvPr/>
        </p:nvSpPr>
        <p:spPr>
          <a:xfrm>
            <a:off x="4267200" y="3276600"/>
            <a:ext cx="838200" cy="685800"/>
          </a:xfrm>
          <a:prstGeom prst="rect">
            <a:avLst/>
          </a:prstGeom>
          <a:noFill/>
          <a:ln w="9525" cap="flat" cmpd="sng">
            <a:solidFill>
              <a:srgbClr val="FF0000"/>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en-US" sz="3600" b="1" dirty="0">
                <a:solidFill>
                  <a:srgbClr val="0B19C8"/>
                </a:solidFill>
                <a:latin typeface="Times New Roman" panose="02020603050405020304" pitchFamily="18" charset="0"/>
              </a:rPr>
              <a:t>+</a:t>
            </a:r>
          </a:p>
        </p:txBody>
      </p:sp>
      <p:sp>
        <p:nvSpPr>
          <p:cNvPr id="20492" name="Rectangle 12"/>
          <p:cNvSpPr/>
          <p:nvPr/>
        </p:nvSpPr>
        <p:spPr>
          <a:xfrm>
            <a:off x="5181600" y="3276600"/>
            <a:ext cx="838200" cy="685800"/>
          </a:xfrm>
          <a:prstGeom prst="rect">
            <a:avLst/>
          </a:prstGeom>
          <a:noFill/>
          <a:ln w="9525" cap="flat" cmpd="sng">
            <a:solidFill>
              <a:srgbClr val="FF0000"/>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en-US" sz="3600" b="1" dirty="0">
                <a:solidFill>
                  <a:srgbClr val="0B19C8"/>
                </a:solidFill>
                <a:latin typeface="Times New Roman" panose="02020603050405020304" pitchFamily="18" charset="0"/>
              </a:rPr>
              <a:t>7</a:t>
            </a:r>
          </a:p>
        </p:txBody>
      </p:sp>
      <p:sp>
        <p:nvSpPr>
          <p:cNvPr id="20493" name="Rectangle 13"/>
          <p:cNvSpPr/>
          <p:nvPr/>
        </p:nvSpPr>
        <p:spPr>
          <a:xfrm>
            <a:off x="6096000" y="3276600"/>
            <a:ext cx="838200" cy="685800"/>
          </a:xfrm>
          <a:prstGeom prst="rect">
            <a:avLst/>
          </a:prstGeom>
          <a:noFill/>
          <a:ln w="9525" cap="flat" cmpd="sng">
            <a:solidFill>
              <a:srgbClr val="FF0000"/>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en-US" sz="4000" b="1" dirty="0">
                <a:solidFill>
                  <a:srgbClr val="0B19C8"/>
                </a:solidFill>
                <a:latin typeface="Times New Roman" panose="02020603050405020304" pitchFamily="18" charset="0"/>
              </a:rPr>
              <a:t>.</a:t>
            </a:r>
          </a:p>
        </p:txBody>
      </p:sp>
      <p:sp>
        <p:nvSpPr>
          <p:cNvPr id="20494" name="Rectangle 14"/>
          <p:cNvSpPr/>
          <p:nvPr/>
        </p:nvSpPr>
        <p:spPr>
          <a:xfrm>
            <a:off x="7010400" y="3276600"/>
            <a:ext cx="838200" cy="685800"/>
          </a:xfrm>
          <a:prstGeom prst="rect">
            <a:avLst/>
          </a:prstGeom>
          <a:noFill/>
          <a:ln w="9525" cap="flat" cmpd="sng">
            <a:solidFill>
              <a:srgbClr val="FF0000"/>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en-US" sz="3600" b="1" dirty="0">
                <a:solidFill>
                  <a:srgbClr val="0B19C8"/>
                </a:solidFill>
                <a:latin typeface="Times New Roman" panose="02020603050405020304" pitchFamily="18" charset="0"/>
              </a:rPr>
              <a:t>0</a:t>
            </a:r>
          </a:p>
        </p:txBody>
      </p:sp>
      <p:sp>
        <p:nvSpPr>
          <p:cNvPr id="20495" name="Rectangle 15"/>
          <p:cNvSpPr/>
          <p:nvPr/>
        </p:nvSpPr>
        <p:spPr>
          <a:xfrm>
            <a:off x="7924800" y="3276600"/>
            <a:ext cx="838200" cy="685800"/>
          </a:xfrm>
          <a:prstGeom prst="rect">
            <a:avLst/>
          </a:prstGeom>
          <a:noFill/>
          <a:ln w="9525" cap="flat" cmpd="sng">
            <a:solidFill>
              <a:srgbClr val="FF0000"/>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en-US" sz="3600" b="1" dirty="0">
                <a:solidFill>
                  <a:srgbClr val="0B19C8"/>
                </a:solidFill>
                <a:latin typeface="Times New Roman" panose="02020603050405020304" pitchFamily="18" charset="0"/>
              </a:rPr>
              <a:t>9</a:t>
            </a:r>
          </a:p>
        </p:txBody>
      </p:sp>
      <p:sp>
        <p:nvSpPr>
          <p:cNvPr id="20496" name="Rectangle 16"/>
          <p:cNvSpPr/>
          <p:nvPr/>
        </p:nvSpPr>
        <p:spPr>
          <a:xfrm>
            <a:off x="4267200" y="4191000"/>
            <a:ext cx="838200" cy="685800"/>
          </a:xfrm>
          <a:prstGeom prst="rect">
            <a:avLst/>
          </a:prstGeom>
          <a:noFill/>
          <a:ln w="9525" cap="flat" cmpd="sng">
            <a:solidFill>
              <a:srgbClr val="FF0000"/>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en-US" sz="3600" b="1" dirty="0">
                <a:solidFill>
                  <a:srgbClr val="0B19C8"/>
                </a:solidFill>
                <a:latin typeface="Times New Roman" panose="02020603050405020304" pitchFamily="18" charset="0"/>
              </a:rPr>
              <a:t>=</a:t>
            </a:r>
          </a:p>
        </p:txBody>
      </p:sp>
      <p:sp>
        <p:nvSpPr>
          <p:cNvPr id="20497" name="Rectangle 17"/>
          <p:cNvSpPr/>
          <p:nvPr/>
        </p:nvSpPr>
        <p:spPr>
          <a:xfrm>
            <a:off x="5410200" y="4038600"/>
            <a:ext cx="1066800" cy="914400"/>
          </a:xfrm>
          <a:prstGeom prst="rect">
            <a:avLst/>
          </a:prstGeom>
          <a:solidFill>
            <a:schemeClr val="bg1"/>
          </a:solidFill>
          <a:ln w="9525" cap="flat" cmpd="sng">
            <a:solidFill>
              <a:srgbClr val="0B19C8"/>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r>
              <a:rPr lang="en-US" altLang="en-US" b="1" dirty="0">
                <a:solidFill>
                  <a:srgbClr val="FF0000"/>
                </a:solidFill>
                <a:latin typeface="Times New Roman" panose="02020603050405020304" pitchFamily="18" charset="0"/>
              </a:rPr>
              <a:t>32.39</a:t>
            </a:r>
          </a:p>
        </p:txBody>
      </p:sp>
      <p:sp>
        <p:nvSpPr>
          <p:cNvPr id="7183" name="Rectangle 36"/>
          <p:cNvSpPr/>
          <p:nvPr/>
        </p:nvSpPr>
        <p:spPr>
          <a:xfrm>
            <a:off x="0" y="0"/>
            <a:ext cx="9144000" cy="6858000"/>
          </a:xfrm>
          <a:prstGeom prst="rect">
            <a:avLst/>
          </a:prstGeom>
          <a:noFill/>
          <a:ln w="57150" cap="flat" cmpd="sng">
            <a:pattFill prst="sphere">
              <a:fgClr>
                <a:srgbClr val="0000FF"/>
              </a:fgClr>
              <a:bgClr>
                <a:srgbClr val="FF0000"/>
              </a:bgClr>
            </a:patt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endParaRPr lang="vi-VN" altLang="en-US" sz="1800" dirty="0">
              <a:latin typeface="Times New Roman" panose="02020603050405020304" pitchFamily="18" charset="0"/>
            </a:endParaRPr>
          </a:p>
        </p:txBody>
      </p:sp>
      <p:sp>
        <p:nvSpPr>
          <p:cNvPr id="7184" name="Text Box 6"/>
          <p:cNvSpPr txBox="1"/>
          <p:nvPr/>
        </p:nvSpPr>
        <p:spPr>
          <a:xfrm>
            <a:off x="0" y="554038"/>
            <a:ext cx="9144000" cy="52387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50000"/>
              </a:spcBef>
              <a:buFontTx/>
              <a:buNone/>
            </a:pPr>
            <a:r>
              <a:rPr lang="en-US" altLang="en-US" sz="2800" b="1" dirty="0">
                <a:solidFill>
                  <a:srgbClr val="0B19C8"/>
                </a:solidFill>
                <a:latin typeface="Times New Roman" panose="02020603050405020304" pitchFamily="18" charset="0"/>
              </a:rPr>
              <a:t>Toán</a:t>
            </a:r>
            <a:r>
              <a:rPr lang="en-US" altLang="en-US" sz="2800" b="1" dirty="0">
                <a:solidFill>
                  <a:srgbClr val="FF0000"/>
                </a:solidFill>
                <a:latin typeface="Times New Roman" panose="02020603050405020304" pitchFamily="18" charset="0"/>
              </a:rPr>
              <a:t> </a:t>
            </a:r>
          </a:p>
        </p:txBody>
      </p:sp>
      <p:sp>
        <p:nvSpPr>
          <p:cNvPr id="18" name="Text Box 17"/>
          <p:cNvSpPr txBox="1"/>
          <p:nvPr/>
        </p:nvSpPr>
        <p:spPr>
          <a:xfrm>
            <a:off x="0" y="1023938"/>
            <a:ext cx="9144000" cy="58420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50000"/>
              </a:spcBef>
              <a:buFontTx/>
              <a:buNone/>
            </a:pPr>
            <a:r>
              <a:rPr lang="en-US" altLang="en-US" b="1" dirty="0">
                <a:solidFill>
                  <a:srgbClr val="FF0000"/>
                </a:solidFill>
                <a:latin typeface="Times New Roman" panose="02020603050405020304" pitchFamily="18" charset="0"/>
              </a:rPr>
              <a:t>Giới thiệu máy tính bỏ túi</a:t>
            </a:r>
            <a:endParaRPr lang="en-US" altLang="en-US" b="1" dirty="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486"/>
                                        </p:tgtEl>
                                        <p:attrNameLst>
                                          <p:attrName>style.visibility</p:attrName>
                                        </p:attrNameLst>
                                      </p:cBhvr>
                                      <p:to>
                                        <p:strVal val="visible"/>
                                      </p:to>
                                    </p:set>
                                    <p:animEffect transition="in" filter="box(in)">
                                      <p:cBhvr>
                                        <p:cTn id="7" dur="500"/>
                                        <p:tgtEl>
                                          <p:spTgt spid="2048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0487"/>
                                        </p:tgtEl>
                                        <p:attrNameLst>
                                          <p:attrName>style.visibility</p:attrName>
                                        </p:attrNameLst>
                                      </p:cBhvr>
                                      <p:to>
                                        <p:strVal val="visible"/>
                                      </p:to>
                                    </p:set>
                                    <p:animEffect transition="in" filter="box(in)">
                                      <p:cBhvr>
                                        <p:cTn id="12" dur="500"/>
                                        <p:tgtEl>
                                          <p:spTgt spid="2048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0488"/>
                                        </p:tgtEl>
                                        <p:attrNameLst>
                                          <p:attrName>style.visibility</p:attrName>
                                        </p:attrNameLst>
                                      </p:cBhvr>
                                      <p:to>
                                        <p:strVal val="visible"/>
                                      </p:to>
                                    </p:set>
                                    <p:animEffect transition="in" filter="box(in)">
                                      <p:cBhvr>
                                        <p:cTn id="17" dur="500"/>
                                        <p:tgtEl>
                                          <p:spTgt spid="20488"/>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20489"/>
                                        </p:tgtEl>
                                        <p:attrNameLst>
                                          <p:attrName>style.visibility</p:attrName>
                                        </p:attrNameLst>
                                      </p:cBhvr>
                                      <p:to>
                                        <p:strVal val="visible"/>
                                      </p:to>
                                    </p:set>
                                    <p:animEffect transition="in" filter="box(in)">
                                      <p:cBhvr>
                                        <p:cTn id="22" dur="500"/>
                                        <p:tgtEl>
                                          <p:spTgt spid="20489"/>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20490"/>
                                        </p:tgtEl>
                                        <p:attrNameLst>
                                          <p:attrName>style.visibility</p:attrName>
                                        </p:attrNameLst>
                                      </p:cBhvr>
                                      <p:to>
                                        <p:strVal val="visible"/>
                                      </p:to>
                                    </p:set>
                                    <p:animEffect transition="in" filter="box(in)">
                                      <p:cBhvr>
                                        <p:cTn id="27" dur="500"/>
                                        <p:tgtEl>
                                          <p:spTgt spid="20490"/>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20491"/>
                                        </p:tgtEl>
                                        <p:attrNameLst>
                                          <p:attrName>style.visibility</p:attrName>
                                        </p:attrNameLst>
                                      </p:cBhvr>
                                      <p:to>
                                        <p:strVal val="visible"/>
                                      </p:to>
                                    </p:set>
                                    <p:animEffect transition="in" filter="box(in)">
                                      <p:cBhvr>
                                        <p:cTn id="32" dur="500"/>
                                        <p:tgtEl>
                                          <p:spTgt spid="20491"/>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20492"/>
                                        </p:tgtEl>
                                        <p:attrNameLst>
                                          <p:attrName>style.visibility</p:attrName>
                                        </p:attrNameLst>
                                      </p:cBhvr>
                                      <p:to>
                                        <p:strVal val="visible"/>
                                      </p:to>
                                    </p:set>
                                    <p:animEffect transition="in" filter="box(in)">
                                      <p:cBhvr>
                                        <p:cTn id="37" dur="500"/>
                                        <p:tgtEl>
                                          <p:spTgt spid="20492"/>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20493"/>
                                        </p:tgtEl>
                                        <p:attrNameLst>
                                          <p:attrName>style.visibility</p:attrName>
                                        </p:attrNameLst>
                                      </p:cBhvr>
                                      <p:to>
                                        <p:strVal val="visible"/>
                                      </p:to>
                                    </p:set>
                                    <p:animEffect transition="in" filter="box(in)">
                                      <p:cBhvr>
                                        <p:cTn id="42" dur="500"/>
                                        <p:tgtEl>
                                          <p:spTgt spid="20493"/>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20494"/>
                                        </p:tgtEl>
                                        <p:attrNameLst>
                                          <p:attrName>style.visibility</p:attrName>
                                        </p:attrNameLst>
                                      </p:cBhvr>
                                      <p:to>
                                        <p:strVal val="visible"/>
                                      </p:to>
                                    </p:set>
                                    <p:animEffect transition="in" filter="box(in)">
                                      <p:cBhvr>
                                        <p:cTn id="47" dur="500"/>
                                        <p:tgtEl>
                                          <p:spTgt spid="20494"/>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20495"/>
                                        </p:tgtEl>
                                        <p:attrNameLst>
                                          <p:attrName>style.visibility</p:attrName>
                                        </p:attrNameLst>
                                      </p:cBhvr>
                                      <p:to>
                                        <p:strVal val="visible"/>
                                      </p:to>
                                    </p:set>
                                    <p:animEffect transition="in" filter="box(in)">
                                      <p:cBhvr>
                                        <p:cTn id="52" dur="500"/>
                                        <p:tgtEl>
                                          <p:spTgt spid="20495"/>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20496"/>
                                        </p:tgtEl>
                                        <p:attrNameLst>
                                          <p:attrName>style.visibility</p:attrName>
                                        </p:attrNameLst>
                                      </p:cBhvr>
                                      <p:to>
                                        <p:strVal val="visible"/>
                                      </p:to>
                                    </p:set>
                                    <p:animEffect transition="in" filter="box(in)">
                                      <p:cBhvr>
                                        <p:cTn id="57" dur="500"/>
                                        <p:tgtEl>
                                          <p:spTgt spid="20496"/>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20497"/>
                                        </p:tgtEl>
                                        <p:attrNameLst>
                                          <p:attrName>style.visibility</p:attrName>
                                        </p:attrNameLst>
                                      </p:cBhvr>
                                      <p:to>
                                        <p:strVal val="visible"/>
                                      </p:to>
                                    </p:set>
                                    <p:animEffect transition="in" filter="box(in)">
                                      <p:cBhvr>
                                        <p:cTn id="62" dur="500"/>
                                        <p:tgtEl>
                                          <p:spTgt spid="20497"/>
                                        </p:tgtEl>
                                      </p:cBhvr>
                                    </p:animEffect>
                                  </p:childTnLst>
                                </p:cTn>
                              </p:par>
                              <p:par>
                                <p:cTn id="63" presetID="4" presetClass="entr" presetSubtype="16" fill="hold" nodeType="withEffect">
                                  <p:stCondLst>
                                    <p:cond delay="0"/>
                                  </p:stCondLst>
                                  <p:childTnLst>
                                    <p:set>
                                      <p:cBhvr>
                                        <p:cTn id="64" dur="1" fill="hold">
                                          <p:stCondLst>
                                            <p:cond delay="0"/>
                                          </p:stCondLst>
                                        </p:cTn>
                                        <p:tgtEl>
                                          <p:spTgt spid="18">
                                            <p:txEl>
                                              <p:pRg st="0" end="0"/>
                                            </p:txEl>
                                          </p:spTgt>
                                        </p:tgtEl>
                                        <p:attrNameLst>
                                          <p:attrName>style.visibility</p:attrName>
                                        </p:attrNameLst>
                                      </p:cBhvr>
                                      <p:to>
                                        <p:strVal val="visible"/>
                                      </p:to>
                                    </p:set>
                                    <p:animEffect transition="in" filter="box(in)">
                                      <p:cBhvr>
                                        <p:cTn id="65" dur="500"/>
                                        <p:tgtEl>
                                          <p:spTgt spid="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6" grpId="0" animBg="1"/>
      <p:bldP spid="2049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152400" y="1662113"/>
            <a:ext cx="8991600" cy="3611563"/>
          </a:xfrm>
        </p:spPr>
        <p:txBody>
          <a:bodyPr vert="horz" wrap="square" lIns="91440" tIns="45720" rIns="91440" bIns="45720" numCol="1" rtlCol="0" anchor="t" anchorCtr="0" compatLnSpc="1">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v"/>
              <a:defRPr/>
            </a:pPr>
            <a:r>
              <a:rPr kumimoji="0" lang="en-US" sz="3200" b="1" i="0"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mn-cs"/>
              </a:rPr>
              <a:t>Bài</a:t>
            </a: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rPr>
              <a:t> 1: </a:t>
            </a:r>
            <a:r>
              <a:rPr kumimoji="0" lang="en-US" sz="3200" b="1" i="0" u="none" strike="noStrike" kern="1200" cap="none" spc="0" normalizeH="0" baseline="0" noProof="0" dirty="0" err="1">
                <a:ln>
                  <a:noFill/>
                </a:ln>
                <a:solidFill>
                  <a:srgbClr val="0B19C8"/>
                </a:solidFill>
                <a:effectLst/>
                <a:uLnTx/>
                <a:uFillTx/>
                <a:latin typeface="Times New Roman" panose="02020603050405020304" pitchFamily="18" charset="0"/>
                <a:ea typeface="+mn-ea"/>
                <a:cs typeface="+mn-cs"/>
              </a:rPr>
              <a:t>Thực</a:t>
            </a:r>
            <a:r>
              <a:rPr kumimoji="0" lang="en-US" sz="3200" b="1" i="0" u="none" strike="noStrike" kern="1200" cap="none" spc="0" normalizeH="0" baseline="0" noProof="0" dirty="0">
                <a:ln>
                  <a:noFill/>
                </a:ln>
                <a:solidFill>
                  <a:srgbClr val="0B19C8"/>
                </a:solidFill>
                <a:effectLst/>
                <a:uLnTx/>
                <a:uFillTx/>
                <a:latin typeface="Times New Roman" panose="02020603050405020304" pitchFamily="18" charset="0"/>
                <a:ea typeface="+mn-ea"/>
                <a:cs typeface="+mn-cs"/>
              </a:rPr>
              <a:t> </a:t>
            </a:r>
            <a:r>
              <a:rPr kumimoji="0" lang="en-US" sz="3200" b="1" i="0" u="none" strike="noStrike" kern="1200" cap="none" spc="0" normalizeH="0" baseline="0" noProof="0" dirty="0" err="1">
                <a:ln>
                  <a:noFill/>
                </a:ln>
                <a:solidFill>
                  <a:srgbClr val="0B19C8"/>
                </a:solidFill>
                <a:effectLst/>
                <a:uLnTx/>
                <a:uFillTx/>
                <a:latin typeface="Times New Roman" panose="02020603050405020304" pitchFamily="18" charset="0"/>
                <a:ea typeface="+mn-ea"/>
                <a:cs typeface="+mn-cs"/>
              </a:rPr>
              <a:t>hiện</a:t>
            </a:r>
            <a:r>
              <a:rPr kumimoji="0" lang="en-US" sz="3200" b="1" i="0" u="none" strike="noStrike" kern="1200" cap="none" spc="0" normalizeH="0" baseline="0" noProof="0" dirty="0">
                <a:ln>
                  <a:noFill/>
                </a:ln>
                <a:solidFill>
                  <a:srgbClr val="0B19C8"/>
                </a:solidFill>
                <a:effectLst/>
                <a:uLnTx/>
                <a:uFillTx/>
                <a:latin typeface="Times New Roman" panose="02020603050405020304" pitchFamily="18" charset="0"/>
                <a:ea typeface="+mn-ea"/>
                <a:cs typeface="+mn-cs"/>
              </a:rPr>
              <a:t> </a:t>
            </a:r>
            <a:r>
              <a:rPr kumimoji="0" lang="en-US" sz="3200" b="1" i="0" u="none" strike="noStrike" kern="1200" cap="none" spc="0" normalizeH="0" baseline="0" noProof="0" dirty="0" err="1">
                <a:ln>
                  <a:noFill/>
                </a:ln>
                <a:solidFill>
                  <a:srgbClr val="0B19C8"/>
                </a:solidFill>
                <a:effectLst/>
                <a:uLnTx/>
                <a:uFillTx/>
                <a:latin typeface="Times New Roman" panose="02020603050405020304" pitchFamily="18" charset="0"/>
                <a:ea typeface="+mn-ea"/>
                <a:cs typeface="+mn-cs"/>
              </a:rPr>
              <a:t>các</a:t>
            </a:r>
            <a:r>
              <a:rPr kumimoji="0" lang="en-US" sz="3200" b="1" i="0" u="none" strike="noStrike" kern="1200" cap="none" spc="0" normalizeH="0" baseline="0" noProof="0" dirty="0">
                <a:ln>
                  <a:noFill/>
                </a:ln>
                <a:solidFill>
                  <a:srgbClr val="0B19C8"/>
                </a:solidFill>
                <a:effectLst/>
                <a:uLnTx/>
                <a:uFillTx/>
                <a:latin typeface="Times New Roman" panose="02020603050405020304" pitchFamily="18" charset="0"/>
                <a:ea typeface="+mn-ea"/>
                <a:cs typeface="+mn-cs"/>
              </a:rPr>
              <a:t> </a:t>
            </a:r>
            <a:r>
              <a:rPr kumimoji="0" lang="en-US" sz="3200" b="1" i="0" u="none" strike="noStrike" kern="1200" cap="none" spc="0" normalizeH="0" baseline="0" noProof="0" dirty="0" err="1">
                <a:ln>
                  <a:noFill/>
                </a:ln>
                <a:solidFill>
                  <a:srgbClr val="0B19C8"/>
                </a:solidFill>
                <a:effectLst/>
                <a:uLnTx/>
                <a:uFillTx/>
                <a:latin typeface="Times New Roman" panose="02020603050405020304" pitchFamily="18" charset="0"/>
                <a:ea typeface="+mn-ea"/>
                <a:cs typeface="+mn-cs"/>
              </a:rPr>
              <a:t>phép</a:t>
            </a:r>
            <a:r>
              <a:rPr kumimoji="0" lang="en-US" sz="3200" b="1" i="0" u="none" strike="noStrike" kern="1200" cap="none" spc="0" normalizeH="0" baseline="0" noProof="0" dirty="0">
                <a:ln>
                  <a:noFill/>
                </a:ln>
                <a:solidFill>
                  <a:srgbClr val="0B19C8"/>
                </a:solidFill>
                <a:effectLst/>
                <a:uLnTx/>
                <a:uFillTx/>
                <a:latin typeface="Times New Roman" panose="02020603050405020304" pitchFamily="18" charset="0"/>
                <a:ea typeface="+mn-ea"/>
                <a:cs typeface="+mn-cs"/>
              </a:rPr>
              <a:t> </a:t>
            </a:r>
            <a:r>
              <a:rPr kumimoji="0" lang="en-US" sz="3200" b="1" i="0" u="none" strike="noStrike" kern="1200" cap="none" spc="0" normalizeH="0" baseline="0" noProof="0" dirty="0" err="1">
                <a:ln>
                  <a:noFill/>
                </a:ln>
                <a:solidFill>
                  <a:srgbClr val="0B19C8"/>
                </a:solidFill>
                <a:effectLst/>
                <a:uLnTx/>
                <a:uFillTx/>
                <a:latin typeface="Times New Roman" panose="02020603050405020304" pitchFamily="18" charset="0"/>
                <a:ea typeface="+mn-ea"/>
                <a:cs typeface="+mn-cs"/>
              </a:rPr>
              <a:t>tính</a:t>
            </a:r>
            <a:r>
              <a:rPr kumimoji="0" lang="en-US" sz="3200" b="1" i="0" u="none" strike="noStrike" kern="1200" cap="none" spc="0" normalizeH="0" baseline="0" noProof="0" dirty="0">
                <a:ln>
                  <a:noFill/>
                </a:ln>
                <a:solidFill>
                  <a:srgbClr val="0B19C8"/>
                </a:solidFill>
                <a:effectLst/>
                <a:uLnTx/>
                <a:uFillTx/>
                <a:latin typeface="Times New Roman" panose="02020603050405020304" pitchFamily="18" charset="0"/>
                <a:ea typeface="+mn-ea"/>
                <a:cs typeface="+mn-cs"/>
              </a:rPr>
              <a:t> </a:t>
            </a:r>
            <a:r>
              <a:rPr kumimoji="0" lang="en-US" sz="3200" b="1" i="0" u="none" strike="noStrike" kern="1200" cap="none" spc="0" normalizeH="0" baseline="0" noProof="0" dirty="0" err="1">
                <a:ln>
                  <a:noFill/>
                </a:ln>
                <a:solidFill>
                  <a:srgbClr val="0B19C8"/>
                </a:solidFill>
                <a:effectLst/>
                <a:uLnTx/>
                <a:uFillTx/>
                <a:latin typeface="Times New Roman" panose="02020603050405020304" pitchFamily="18" charset="0"/>
                <a:ea typeface="+mn-ea"/>
                <a:cs typeface="+mn-cs"/>
              </a:rPr>
              <a:t>sau</a:t>
            </a:r>
            <a:r>
              <a:rPr kumimoji="0" lang="en-US" sz="3200" b="1" i="0" u="none" strike="noStrike" kern="1200" cap="none" spc="0" normalizeH="0" baseline="0" noProof="0" dirty="0">
                <a:ln>
                  <a:noFill/>
                </a:ln>
                <a:solidFill>
                  <a:srgbClr val="0B19C8"/>
                </a:solidFill>
                <a:effectLst/>
                <a:uLnTx/>
                <a:uFillTx/>
                <a:latin typeface="Times New Roman" panose="02020603050405020304" pitchFamily="18" charset="0"/>
                <a:ea typeface="+mn-ea"/>
                <a:cs typeface="+mn-cs"/>
              </a:rPr>
              <a:t> </a:t>
            </a:r>
            <a:r>
              <a:rPr kumimoji="0" lang="en-US" sz="3200" b="1" i="0" u="none" strike="noStrike" kern="1200" cap="none" spc="0" normalizeH="0" baseline="0" noProof="0" dirty="0" err="1">
                <a:ln>
                  <a:noFill/>
                </a:ln>
                <a:solidFill>
                  <a:srgbClr val="0B19C8"/>
                </a:solidFill>
                <a:effectLst/>
                <a:uLnTx/>
                <a:uFillTx/>
                <a:latin typeface="Times New Roman" panose="02020603050405020304" pitchFamily="18" charset="0"/>
                <a:ea typeface="+mn-ea"/>
                <a:cs typeface="+mn-cs"/>
              </a:rPr>
              <a:t>rồi</a:t>
            </a:r>
            <a:r>
              <a:rPr kumimoji="0" lang="en-US" sz="3200" b="1" i="0" u="none" strike="noStrike" kern="1200" cap="none" spc="0" normalizeH="0" baseline="0" noProof="0" dirty="0">
                <a:ln>
                  <a:noFill/>
                </a:ln>
                <a:solidFill>
                  <a:srgbClr val="0B19C8"/>
                </a:solidFill>
                <a:effectLst/>
                <a:uLnTx/>
                <a:uFillTx/>
                <a:latin typeface="Times New Roman" panose="02020603050405020304" pitchFamily="18" charset="0"/>
                <a:ea typeface="+mn-ea"/>
                <a:cs typeface="+mn-cs"/>
              </a:rPr>
              <a:t> </a:t>
            </a:r>
            <a:r>
              <a:rPr kumimoji="0" lang="en-US" sz="3200" b="1" i="0" u="none" strike="noStrike" kern="1200" cap="none" spc="0" normalizeH="0" baseline="0" noProof="0" dirty="0" err="1">
                <a:ln>
                  <a:noFill/>
                </a:ln>
                <a:solidFill>
                  <a:srgbClr val="0B19C8"/>
                </a:solidFill>
                <a:effectLst/>
                <a:uLnTx/>
                <a:uFillTx/>
                <a:latin typeface="Times New Roman" panose="02020603050405020304" pitchFamily="18" charset="0"/>
                <a:ea typeface="+mn-ea"/>
                <a:cs typeface="+mn-cs"/>
              </a:rPr>
              <a:t>kiểm</a:t>
            </a:r>
            <a:r>
              <a:rPr kumimoji="0" lang="en-US" sz="3200" b="1" i="0" u="none" strike="noStrike" kern="1200" cap="none" spc="0" normalizeH="0" baseline="0" noProof="0" dirty="0">
                <a:ln>
                  <a:noFill/>
                </a:ln>
                <a:solidFill>
                  <a:srgbClr val="0B19C8"/>
                </a:solidFill>
                <a:effectLst/>
                <a:uLnTx/>
                <a:uFillTx/>
                <a:latin typeface="Times New Roman" panose="02020603050405020304" pitchFamily="18" charset="0"/>
                <a:ea typeface="+mn-ea"/>
                <a:cs typeface="+mn-cs"/>
              </a:rPr>
              <a:t> </a:t>
            </a:r>
            <a:r>
              <a:rPr kumimoji="0" lang="en-US" sz="3200" b="1" i="0" u="none" strike="noStrike" kern="1200" cap="none" spc="0" normalizeH="0" baseline="0" noProof="0" dirty="0" err="1">
                <a:ln>
                  <a:noFill/>
                </a:ln>
                <a:solidFill>
                  <a:srgbClr val="0B19C8"/>
                </a:solidFill>
                <a:effectLst/>
                <a:uLnTx/>
                <a:uFillTx/>
                <a:latin typeface="Times New Roman" panose="02020603050405020304" pitchFamily="18" charset="0"/>
                <a:ea typeface="+mn-ea"/>
                <a:cs typeface="+mn-cs"/>
              </a:rPr>
              <a:t>tra</a:t>
            </a:r>
            <a:r>
              <a:rPr kumimoji="0" lang="en-US" sz="3200" b="1" i="0" u="none" strike="noStrike" kern="1200" cap="none" spc="0" normalizeH="0" baseline="0" noProof="0" dirty="0">
                <a:ln>
                  <a:noFill/>
                </a:ln>
                <a:solidFill>
                  <a:srgbClr val="0B19C8"/>
                </a:solidFill>
                <a:effectLst/>
                <a:uLnTx/>
                <a:uFillTx/>
                <a:latin typeface="Times New Roman" panose="02020603050405020304" pitchFamily="18" charset="0"/>
                <a:ea typeface="+mn-ea"/>
                <a:cs typeface="+mn-cs"/>
              </a:rPr>
              <a:t> </a:t>
            </a:r>
            <a:r>
              <a:rPr kumimoji="0" lang="en-US" sz="3200" b="1" i="0" u="none" strike="noStrike" kern="1200" cap="none" spc="0" normalizeH="0" baseline="0" noProof="0" dirty="0" err="1">
                <a:ln>
                  <a:noFill/>
                </a:ln>
                <a:solidFill>
                  <a:srgbClr val="0B19C8"/>
                </a:solidFill>
                <a:effectLst/>
                <a:uLnTx/>
                <a:uFillTx/>
                <a:latin typeface="Times New Roman" panose="02020603050405020304" pitchFamily="18" charset="0"/>
                <a:ea typeface="+mn-ea"/>
                <a:cs typeface="+mn-cs"/>
              </a:rPr>
              <a:t>kết</a:t>
            </a:r>
            <a:r>
              <a:rPr kumimoji="0" lang="en-US" sz="3200" b="1" i="0" u="none" strike="noStrike" kern="1200" cap="none" spc="0" normalizeH="0" baseline="0" noProof="0" dirty="0">
                <a:ln>
                  <a:noFill/>
                </a:ln>
                <a:solidFill>
                  <a:srgbClr val="0B19C8"/>
                </a:solidFill>
                <a:effectLst/>
                <a:uLnTx/>
                <a:uFillTx/>
                <a:latin typeface="Times New Roman" panose="02020603050405020304" pitchFamily="18" charset="0"/>
                <a:ea typeface="+mn-ea"/>
                <a:cs typeface="+mn-cs"/>
              </a:rPr>
              <a:t> </a:t>
            </a:r>
            <a:r>
              <a:rPr kumimoji="0" lang="en-US" sz="3200" b="1" i="0" u="none" strike="noStrike" kern="1200" cap="none" spc="0" normalizeH="0" baseline="0" noProof="0" dirty="0" err="1">
                <a:ln>
                  <a:noFill/>
                </a:ln>
                <a:solidFill>
                  <a:srgbClr val="0B19C8"/>
                </a:solidFill>
                <a:effectLst/>
                <a:uLnTx/>
                <a:uFillTx/>
                <a:latin typeface="Times New Roman" panose="02020603050405020304" pitchFamily="18" charset="0"/>
                <a:ea typeface="+mn-ea"/>
                <a:cs typeface="+mn-cs"/>
              </a:rPr>
              <a:t>quả</a:t>
            </a:r>
            <a:r>
              <a:rPr kumimoji="0" lang="en-US" sz="3200" b="1" i="0" u="none" strike="noStrike" kern="1200" cap="none" spc="0" normalizeH="0" baseline="0" noProof="0" dirty="0">
                <a:ln>
                  <a:noFill/>
                </a:ln>
                <a:solidFill>
                  <a:srgbClr val="0B19C8"/>
                </a:solidFill>
                <a:effectLst/>
                <a:uLnTx/>
                <a:uFillTx/>
                <a:latin typeface="Times New Roman" panose="02020603050405020304" pitchFamily="18" charset="0"/>
                <a:ea typeface="+mn-ea"/>
                <a:cs typeface="+mn-cs"/>
              </a:rPr>
              <a:t> </a:t>
            </a:r>
            <a:r>
              <a:rPr kumimoji="0" lang="en-US" sz="3200" b="1" i="0" u="none" strike="noStrike" kern="1200" cap="none" spc="0" normalizeH="0" baseline="0" noProof="0" dirty="0" err="1">
                <a:ln>
                  <a:noFill/>
                </a:ln>
                <a:solidFill>
                  <a:srgbClr val="0B19C8"/>
                </a:solidFill>
                <a:effectLst/>
                <a:uLnTx/>
                <a:uFillTx/>
                <a:latin typeface="Times New Roman" panose="02020603050405020304" pitchFamily="18" charset="0"/>
                <a:ea typeface="+mn-ea"/>
                <a:cs typeface="+mn-cs"/>
              </a:rPr>
              <a:t>bằng</a:t>
            </a:r>
            <a:r>
              <a:rPr kumimoji="0" lang="en-US" sz="3200" b="1" i="0" u="none" strike="noStrike" kern="1200" cap="none" spc="0" normalizeH="0" baseline="0" noProof="0" dirty="0">
                <a:ln>
                  <a:noFill/>
                </a:ln>
                <a:solidFill>
                  <a:srgbClr val="0B19C8"/>
                </a:solidFill>
                <a:effectLst/>
                <a:uLnTx/>
                <a:uFillTx/>
                <a:latin typeface="Times New Roman" panose="02020603050405020304" pitchFamily="18" charset="0"/>
                <a:ea typeface="+mn-ea"/>
                <a:cs typeface="+mn-cs"/>
              </a:rPr>
              <a:t> </a:t>
            </a:r>
            <a:r>
              <a:rPr kumimoji="0" lang="en-US" sz="3200" b="1" i="0" u="none" strike="noStrike" kern="1200" cap="none" spc="0" normalizeH="0" baseline="0" noProof="0" dirty="0" err="1">
                <a:ln>
                  <a:noFill/>
                </a:ln>
                <a:solidFill>
                  <a:srgbClr val="0B19C8"/>
                </a:solidFill>
                <a:effectLst/>
                <a:uLnTx/>
                <a:uFillTx/>
                <a:latin typeface="Times New Roman" panose="02020603050405020304" pitchFamily="18" charset="0"/>
                <a:ea typeface="+mn-ea"/>
                <a:cs typeface="+mn-cs"/>
              </a:rPr>
              <a:t>máy</a:t>
            </a:r>
            <a:r>
              <a:rPr kumimoji="0" lang="en-US" sz="3200" b="1" i="0" u="none" strike="noStrike" kern="1200" cap="none" spc="0" normalizeH="0" baseline="0" noProof="0" dirty="0">
                <a:ln>
                  <a:noFill/>
                </a:ln>
                <a:solidFill>
                  <a:srgbClr val="0B19C8"/>
                </a:solidFill>
                <a:effectLst/>
                <a:uLnTx/>
                <a:uFillTx/>
                <a:latin typeface="Times New Roman" panose="02020603050405020304" pitchFamily="18" charset="0"/>
                <a:ea typeface="+mn-ea"/>
                <a:cs typeface="+mn-cs"/>
              </a:rPr>
              <a:t> </a:t>
            </a:r>
            <a:r>
              <a:rPr kumimoji="0" lang="en-US" sz="3200" b="1" i="0" u="none" strike="noStrike" kern="1200" cap="none" spc="0" normalizeH="0" baseline="0" noProof="0" dirty="0" err="1">
                <a:ln>
                  <a:noFill/>
                </a:ln>
                <a:solidFill>
                  <a:srgbClr val="0B19C8"/>
                </a:solidFill>
                <a:effectLst/>
                <a:uLnTx/>
                <a:uFillTx/>
                <a:latin typeface="Times New Roman" panose="02020603050405020304" pitchFamily="18" charset="0"/>
                <a:ea typeface="+mn-ea"/>
                <a:cs typeface="+mn-cs"/>
              </a:rPr>
              <a:t>tính</a:t>
            </a:r>
            <a:r>
              <a:rPr kumimoji="0" lang="en-US" sz="3200" b="1" i="0" u="none" strike="noStrike" kern="1200" cap="none" spc="0" normalizeH="0" baseline="0" noProof="0" dirty="0">
                <a:ln>
                  <a:noFill/>
                </a:ln>
                <a:solidFill>
                  <a:srgbClr val="0B19C8"/>
                </a:solidFill>
                <a:effectLst/>
                <a:uLnTx/>
                <a:uFillTx/>
                <a:latin typeface="Times New Roman" panose="02020603050405020304" pitchFamily="18" charset="0"/>
                <a:ea typeface="+mn-ea"/>
                <a:cs typeface="+mn-cs"/>
              </a:rPr>
              <a:t> </a:t>
            </a:r>
            <a:r>
              <a:rPr kumimoji="0" lang="en-US" sz="3200" b="1" i="0" u="none" strike="noStrike" kern="1200" cap="none" spc="0" normalizeH="0" baseline="0" noProof="0" dirty="0" err="1">
                <a:ln>
                  <a:noFill/>
                </a:ln>
                <a:solidFill>
                  <a:srgbClr val="0B19C8"/>
                </a:solidFill>
                <a:effectLst/>
                <a:uLnTx/>
                <a:uFillTx/>
                <a:latin typeface="Times New Roman" panose="02020603050405020304" pitchFamily="18" charset="0"/>
                <a:ea typeface="+mn-ea"/>
                <a:cs typeface="+mn-cs"/>
              </a:rPr>
              <a:t>bỏ</a:t>
            </a:r>
            <a:r>
              <a:rPr kumimoji="0" lang="en-US" sz="3200" b="1" i="0" u="none" strike="noStrike" kern="1200" cap="none" spc="0" normalizeH="0" baseline="0" noProof="0" dirty="0">
                <a:ln>
                  <a:noFill/>
                </a:ln>
                <a:solidFill>
                  <a:srgbClr val="0B19C8"/>
                </a:solidFill>
                <a:effectLst/>
                <a:uLnTx/>
                <a:uFillTx/>
                <a:latin typeface="Times New Roman" panose="02020603050405020304" pitchFamily="18" charset="0"/>
                <a:ea typeface="+mn-ea"/>
                <a:cs typeface="+mn-cs"/>
              </a:rPr>
              <a:t> </a:t>
            </a:r>
            <a:r>
              <a:rPr kumimoji="0" lang="en-US" sz="3200" b="1" i="0" u="none" strike="noStrike" kern="1200" cap="none" spc="0" normalizeH="0" baseline="0" noProof="0" dirty="0" err="1">
                <a:ln>
                  <a:noFill/>
                </a:ln>
                <a:solidFill>
                  <a:srgbClr val="0B19C8"/>
                </a:solidFill>
                <a:effectLst/>
                <a:uLnTx/>
                <a:uFillTx/>
                <a:latin typeface="Times New Roman" panose="02020603050405020304" pitchFamily="18" charset="0"/>
                <a:ea typeface="+mn-ea"/>
                <a:cs typeface="+mn-cs"/>
              </a:rPr>
              <a:t>túi</a:t>
            </a:r>
            <a:endParaRPr kumimoji="0" lang="en-US" sz="3200" b="1" i="0" u="none" strike="noStrike" kern="1200" cap="none" spc="0" normalizeH="0" baseline="0" noProof="0" dirty="0">
              <a:ln>
                <a:noFill/>
              </a:ln>
              <a:solidFill>
                <a:srgbClr val="0B19C8"/>
              </a:solidFill>
              <a:effectLst/>
              <a:uLnTx/>
              <a:uFillTx/>
              <a:latin typeface="Times New Roman" panose="02020603050405020304" pitchFamily="18" charset="0"/>
              <a:ea typeface="+mn-ea"/>
              <a:cs typeface="+mn-cs"/>
            </a:endParaRPr>
          </a:p>
          <a:p>
            <a:pPr marL="609600" marR="0" lvl="0" indent="-609600" algn="l" defTabSz="914400" rtl="0" eaLnBrk="1" fontAlgn="auto" latinLnBrk="0" hangingPunct="1">
              <a:lnSpc>
                <a:spcPct val="100000"/>
              </a:lnSpc>
              <a:spcBef>
                <a:spcPct val="20000"/>
              </a:spcBef>
              <a:spcAft>
                <a:spcPts val="0"/>
              </a:spcAft>
              <a:buClrTx/>
              <a:buSzTx/>
              <a:buFontTx/>
              <a:buAutoNum type="alphaLcParenR"/>
              <a:defRPr/>
            </a:pPr>
            <a:r>
              <a:rPr kumimoji="0" lang="en-US" sz="3200" b="1" i="0" u="none" strike="noStrike" kern="1200" cap="none" spc="0" normalizeH="0" baseline="0" noProof="0" dirty="0">
                <a:ln>
                  <a:noFill/>
                </a:ln>
                <a:solidFill>
                  <a:srgbClr val="0B19C8"/>
                </a:solidFill>
                <a:effectLst/>
                <a:uLnTx/>
                <a:uFillTx/>
                <a:latin typeface="Times New Roman" panose="02020603050405020304" pitchFamily="18" charset="0"/>
                <a:ea typeface="+mn-ea"/>
                <a:cs typeface="+mn-cs"/>
              </a:rPr>
              <a:t>126,45 + 796,892</a:t>
            </a:r>
          </a:p>
          <a:p>
            <a:pPr marL="609600" marR="0" lvl="0" indent="-609600" algn="l" defTabSz="914400" rtl="0" eaLnBrk="1" fontAlgn="auto" latinLnBrk="0" hangingPunct="1">
              <a:lnSpc>
                <a:spcPct val="100000"/>
              </a:lnSpc>
              <a:spcBef>
                <a:spcPct val="20000"/>
              </a:spcBef>
              <a:spcAft>
                <a:spcPts val="0"/>
              </a:spcAft>
              <a:buClrTx/>
              <a:buSzTx/>
              <a:buFontTx/>
              <a:buAutoNum type="alphaLcParenR"/>
              <a:defRPr/>
            </a:pPr>
            <a:r>
              <a:rPr kumimoji="0" lang="en-US" sz="3200" b="1" i="0" u="none" strike="noStrike" kern="1200" cap="none" spc="0" normalizeH="0" baseline="0" noProof="0" dirty="0">
                <a:ln>
                  <a:noFill/>
                </a:ln>
                <a:solidFill>
                  <a:srgbClr val="0B19C8"/>
                </a:solidFill>
                <a:effectLst/>
                <a:uLnTx/>
                <a:uFillTx/>
                <a:latin typeface="Times New Roman" panose="02020603050405020304" pitchFamily="18" charset="0"/>
                <a:ea typeface="+mn-ea"/>
                <a:cs typeface="+mn-cs"/>
              </a:rPr>
              <a:t>352,19 – 189,471</a:t>
            </a:r>
          </a:p>
          <a:p>
            <a:pPr marL="609600" marR="0" lvl="0" indent="-609600" algn="l" defTabSz="914400" rtl="0" eaLnBrk="1" fontAlgn="auto" latinLnBrk="0" hangingPunct="1">
              <a:lnSpc>
                <a:spcPct val="100000"/>
              </a:lnSpc>
              <a:spcBef>
                <a:spcPct val="20000"/>
              </a:spcBef>
              <a:spcAft>
                <a:spcPts val="0"/>
              </a:spcAft>
              <a:buClrTx/>
              <a:buSzTx/>
              <a:buFontTx/>
              <a:buAutoNum type="alphaLcParenR"/>
              <a:defRPr/>
            </a:pPr>
            <a:r>
              <a:rPr kumimoji="0" lang="en-US" sz="3200" b="1" i="0" u="none" strike="noStrike" kern="1200" cap="none" spc="0" normalizeH="0" baseline="0" noProof="0" dirty="0">
                <a:ln>
                  <a:noFill/>
                </a:ln>
                <a:solidFill>
                  <a:srgbClr val="0B19C8"/>
                </a:solidFill>
                <a:effectLst/>
                <a:uLnTx/>
                <a:uFillTx/>
                <a:latin typeface="Times New Roman" panose="02020603050405020304" pitchFamily="18" charset="0"/>
                <a:ea typeface="+mn-ea"/>
                <a:cs typeface="+mn-cs"/>
              </a:rPr>
              <a:t>75,54 x 39</a:t>
            </a:r>
          </a:p>
          <a:p>
            <a:pPr marL="609600" marR="0" lvl="0" indent="-609600" algn="l" defTabSz="914400" rtl="0" eaLnBrk="1" fontAlgn="auto" latinLnBrk="0" hangingPunct="1">
              <a:lnSpc>
                <a:spcPct val="100000"/>
              </a:lnSpc>
              <a:spcBef>
                <a:spcPct val="20000"/>
              </a:spcBef>
              <a:spcAft>
                <a:spcPts val="0"/>
              </a:spcAft>
              <a:buClrTx/>
              <a:buSzTx/>
              <a:buFontTx/>
              <a:buAutoNum type="alphaLcParenR"/>
              <a:defRPr/>
            </a:pPr>
            <a:r>
              <a:rPr kumimoji="0" lang="en-US" sz="3200" b="1" i="0" u="none" strike="noStrike" kern="1200" cap="none" spc="0" normalizeH="0" baseline="0" noProof="0" dirty="0">
                <a:ln>
                  <a:noFill/>
                </a:ln>
                <a:solidFill>
                  <a:srgbClr val="0B19C8"/>
                </a:solidFill>
                <a:effectLst/>
                <a:uLnTx/>
                <a:uFillTx/>
                <a:latin typeface="Times New Roman" panose="02020603050405020304" pitchFamily="18" charset="0"/>
                <a:ea typeface="+mn-ea"/>
                <a:cs typeface="+mn-cs"/>
              </a:rPr>
              <a:t>308,85 : 14,5</a:t>
            </a:r>
          </a:p>
        </p:txBody>
      </p:sp>
      <p:sp>
        <p:nvSpPr>
          <p:cNvPr id="21509" name="Text Box 5"/>
          <p:cNvSpPr txBox="1"/>
          <p:nvPr/>
        </p:nvSpPr>
        <p:spPr>
          <a:xfrm>
            <a:off x="3810000" y="2768600"/>
            <a:ext cx="2209800" cy="58420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en-US" b="1" dirty="0">
                <a:solidFill>
                  <a:srgbClr val="FF0000"/>
                </a:solidFill>
                <a:latin typeface="Times New Roman" panose="02020603050405020304" pitchFamily="18" charset="0"/>
              </a:rPr>
              <a:t>= 923,342</a:t>
            </a:r>
          </a:p>
        </p:txBody>
      </p:sp>
      <p:sp>
        <p:nvSpPr>
          <p:cNvPr id="21510" name="Text Box 6"/>
          <p:cNvSpPr txBox="1"/>
          <p:nvPr/>
        </p:nvSpPr>
        <p:spPr>
          <a:xfrm>
            <a:off x="3733800" y="3338513"/>
            <a:ext cx="2209800" cy="585787"/>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en-US" b="1" dirty="0">
                <a:solidFill>
                  <a:srgbClr val="FF0000"/>
                </a:solidFill>
                <a:latin typeface="Times New Roman" panose="02020603050405020304" pitchFamily="18" charset="0"/>
              </a:rPr>
              <a:t>= 162,719</a:t>
            </a:r>
          </a:p>
        </p:txBody>
      </p:sp>
      <p:sp>
        <p:nvSpPr>
          <p:cNvPr id="21511" name="Text Box 7"/>
          <p:cNvSpPr txBox="1"/>
          <p:nvPr/>
        </p:nvSpPr>
        <p:spPr>
          <a:xfrm>
            <a:off x="2667000" y="3948113"/>
            <a:ext cx="2209800" cy="58420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en-US" b="1" dirty="0">
                <a:solidFill>
                  <a:srgbClr val="FF0000"/>
                </a:solidFill>
                <a:latin typeface="Times New Roman" panose="02020603050405020304" pitchFamily="18" charset="0"/>
              </a:rPr>
              <a:t>= 2946,06</a:t>
            </a:r>
          </a:p>
        </p:txBody>
      </p:sp>
      <p:sp>
        <p:nvSpPr>
          <p:cNvPr id="21512" name="Text Box 8"/>
          <p:cNvSpPr txBox="1"/>
          <p:nvPr/>
        </p:nvSpPr>
        <p:spPr>
          <a:xfrm>
            <a:off x="3124200" y="4495800"/>
            <a:ext cx="2209800" cy="58420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en-US" b="1" dirty="0">
                <a:solidFill>
                  <a:srgbClr val="FF0000"/>
                </a:solidFill>
                <a:latin typeface="Times New Roman" panose="02020603050405020304" pitchFamily="18" charset="0"/>
              </a:rPr>
              <a:t>= 21,3</a:t>
            </a:r>
          </a:p>
        </p:txBody>
      </p:sp>
      <p:sp>
        <p:nvSpPr>
          <p:cNvPr id="8199" name="Rectangle 36"/>
          <p:cNvSpPr/>
          <p:nvPr/>
        </p:nvSpPr>
        <p:spPr>
          <a:xfrm>
            <a:off x="0" y="0"/>
            <a:ext cx="9144000" cy="6858000"/>
          </a:xfrm>
          <a:prstGeom prst="rect">
            <a:avLst/>
          </a:prstGeom>
          <a:noFill/>
          <a:ln w="57150" cap="flat" cmpd="sng">
            <a:pattFill prst="sphere">
              <a:fgClr>
                <a:srgbClr val="0000FF"/>
              </a:fgClr>
              <a:bgClr>
                <a:srgbClr val="FF0000"/>
              </a:bgClr>
            </a:patt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endParaRPr lang="vi-VN" altLang="en-US" sz="1800" dirty="0">
              <a:latin typeface="Times New Roman" panose="02020603050405020304" pitchFamily="18" charset="0"/>
            </a:endParaRPr>
          </a:p>
        </p:txBody>
      </p:sp>
      <p:sp>
        <p:nvSpPr>
          <p:cNvPr id="8200" name="Text Box 6"/>
          <p:cNvSpPr txBox="1"/>
          <p:nvPr/>
        </p:nvSpPr>
        <p:spPr>
          <a:xfrm>
            <a:off x="0" y="554038"/>
            <a:ext cx="9144000" cy="52387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50000"/>
              </a:spcBef>
              <a:buFontTx/>
              <a:buNone/>
            </a:pPr>
            <a:r>
              <a:rPr lang="en-US" altLang="en-US" sz="2800" b="1" dirty="0">
                <a:solidFill>
                  <a:srgbClr val="0B19C8"/>
                </a:solidFill>
                <a:latin typeface="Times New Roman" panose="02020603050405020304" pitchFamily="18" charset="0"/>
              </a:rPr>
              <a:t>Toán</a:t>
            </a:r>
            <a:r>
              <a:rPr lang="en-US" altLang="en-US" sz="2800" b="1" dirty="0">
                <a:solidFill>
                  <a:srgbClr val="FF0000"/>
                </a:solidFill>
                <a:latin typeface="Times New Roman" panose="02020603050405020304" pitchFamily="18" charset="0"/>
              </a:rPr>
              <a:t> </a:t>
            </a:r>
          </a:p>
        </p:txBody>
      </p:sp>
      <p:sp>
        <p:nvSpPr>
          <p:cNvPr id="10" name="Text Box 17"/>
          <p:cNvSpPr txBox="1"/>
          <p:nvPr/>
        </p:nvSpPr>
        <p:spPr>
          <a:xfrm>
            <a:off x="0" y="1023938"/>
            <a:ext cx="9144000" cy="58420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50000"/>
              </a:spcBef>
              <a:buFontTx/>
              <a:buNone/>
            </a:pPr>
            <a:r>
              <a:rPr lang="en-US" altLang="en-US" b="1" dirty="0">
                <a:solidFill>
                  <a:srgbClr val="FF0000"/>
                </a:solidFill>
                <a:latin typeface="Times New Roman" panose="02020603050405020304" pitchFamily="18" charset="0"/>
              </a:rPr>
              <a:t>Giới thiệu máy tính bỏ túi</a:t>
            </a:r>
            <a:endParaRPr lang="en-US" altLang="en-US" b="1" dirty="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1509"/>
                                        </p:tgtEl>
                                        <p:attrNameLst>
                                          <p:attrName>style.visibility</p:attrName>
                                        </p:attrNameLst>
                                      </p:cBhvr>
                                      <p:to>
                                        <p:strVal val="visible"/>
                                      </p:to>
                                    </p:set>
                                    <p:animEffect transition="in" filter="checkerboard(across)">
                                      <p:cBhvr>
                                        <p:cTn id="7" dur="500"/>
                                        <p:tgtEl>
                                          <p:spTgt spid="21509"/>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1510"/>
                                        </p:tgtEl>
                                        <p:attrNameLst>
                                          <p:attrName>style.visibility</p:attrName>
                                        </p:attrNameLst>
                                      </p:cBhvr>
                                      <p:to>
                                        <p:strVal val="visible"/>
                                      </p:to>
                                    </p:set>
                                    <p:animEffect transition="in" filter="box(in)">
                                      <p:cBhvr>
                                        <p:cTn id="12" dur="500"/>
                                        <p:tgtEl>
                                          <p:spTgt spid="21510"/>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21511"/>
                                        </p:tgtEl>
                                        <p:attrNameLst>
                                          <p:attrName>style.visibility</p:attrName>
                                        </p:attrNameLst>
                                      </p:cBhvr>
                                      <p:to>
                                        <p:strVal val="visible"/>
                                      </p:to>
                                    </p:set>
                                    <p:animEffect transition="in" filter="diamond(in)">
                                      <p:cBhvr>
                                        <p:cTn id="17" dur="2000"/>
                                        <p:tgtEl>
                                          <p:spTgt spid="21511"/>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1512"/>
                                        </p:tgtEl>
                                        <p:attrNameLst>
                                          <p:attrName>style.visibility</p:attrName>
                                        </p:attrNameLst>
                                      </p:cBhvr>
                                      <p:to>
                                        <p:strVal val="visible"/>
                                      </p:to>
                                    </p:set>
                                    <p:animEffect transition="in" filter="checkerboard(across)">
                                      <p:cBhvr>
                                        <p:cTn id="22" dur="500"/>
                                        <p:tgtEl>
                                          <p:spTgt spid="21512"/>
                                        </p:tgtEl>
                                      </p:cBhvr>
                                    </p:animEffect>
                                  </p:childTnLst>
                                </p:cTn>
                              </p:par>
                              <p:par>
                                <p:cTn id="23" presetID="4" presetClass="entr" presetSubtype="16" fill="hold" nodeType="withEffect">
                                  <p:stCondLst>
                                    <p:cond delay="0"/>
                                  </p:stCondLst>
                                  <p:childTnLst>
                                    <p:set>
                                      <p:cBhvr>
                                        <p:cTn id="24" dur="1" fill="hold">
                                          <p:stCondLst>
                                            <p:cond delay="0"/>
                                          </p:stCondLst>
                                        </p:cTn>
                                        <p:tgtEl>
                                          <p:spTgt spid="10">
                                            <p:txEl>
                                              <p:pRg st="0" end="0"/>
                                            </p:txEl>
                                          </p:spTgt>
                                        </p:tgtEl>
                                        <p:attrNameLst>
                                          <p:attrName>style.visibility</p:attrName>
                                        </p:attrNameLst>
                                      </p:cBhvr>
                                      <p:to>
                                        <p:strVal val="visible"/>
                                      </p:to>
                                    </p:set>
                                    <p:animEffect transition="in" filter="box(in)">
                                      <p:cBhvr>
                                        <p:cTn id="25"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p:bldP spid="21510" grpId="0"/>
      <p:bldP spid="21511" grpId="0"/>
      <p:bldP spid="215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Text Box 5"/>
          <p:cNvSpPr txBox="1"/>
          <p:nvPr/>
        </p:nvSpPr>
        <p:spPr>
          <a:xfrm>
            <a:off x="0" y="1555750"/>
            <a:ext cx="9144000" cy="58420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457200" lvl="0" indent="-457200" eaLnBrk="1" hangingPunct="1">
              <a:spcBef>
                <a:spcPct val="50000"/>
              </a:spcBef>
              <a:buFont typeface="Wingdings" panose="05000000000000000000" pitchFamily="2" charset="2"/>
              <a:buChar char="v"/>
            </a:pPr>
            <a:r>
              <a:rPr lang="en-US" altLang="en-US" b="1" dirty="0">
                <a:solidFill>
                  <a:srgbClr val="FF0000"/>
                </a:solidFill>
                <a:latin typeface="Times New Roman" panose="02020603050405020304" pitchFamily="18" charset="0"/>
              </a:rPr>
              <a:t>Bài 2: </a:t>
            </a:r>
            <a:r>
              <a:rPr lang="en-US" altLang="en-US" b="1" dirty="0">
                <a:solidFill>
                  <a:srgbClr val="0B19C8"/>
                </a:solidFill>
                <a:latin typeface="Times New Roman" panose="02020603050405020304" pitchFamily="18" charset="0"/>
              </a:rPr>
              <a:t>viết các phân số sau thành số thập phân</a:t>
            </a:r>
          </a:p>
        </p:txBody>
      </p:sp>
      <p:sp>
        <p:nvSpPr>
          <p:cNvPr id="22534" name="Text Box 6"/>
          <p:cNvSpPr txBox="1"/>
          <p:nvPr/>
        </p:nvSpPr>
        <p:spPr>
          <a:xfrm>
            <a:off x="533400" y="2092325"/>
            <a:ext cx="533400" cy="58420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50000"/>
              </a:spcBef>
              <a:buFontTx/>
              <a:buNone/>
            </a:pPr>
            <a:r>
              <a:rPr lang="en-US" altLang="en-US" b="1" dirty="0">
                <a:solidFill>
                  <a:srgbClr val="0B19C8"/>
                </a:solidFill>
                <a:latin typeface="Times New Roman" panose="02020603050405020304" pitchFamily="18" charset="0"/>
              </a:rPr>
              <a:t>3</a:t>
            </a:r>
          </a:p>
        </p:txBody>
      </p:sp>
      <p:sp>
        <p:nvSpPr>
          <p:cNvPr id="22535" name="Line 7"/>
          <p:cNvSpPr/>
          <p:nvPr/>
        </p:nvSpPr>
        <p:spPr>
          <a:xfrm>
            <a:off x="582613" y="2640013"/>
            <a:ext cx="457200" cy="0"/>
          </a:xfrm>
          <a:prstGeom prst="line">
            <a:avLst/>
          </a:prstGeom>
          <a:ln w="9525" cap="flat" cmpd="sng">
            <a:solidFill>
              <a:schemeClr val="tx1"/>
            </a:solidFill>
            <a:prstDash val="solid"/>
            <a:headEnd type="none" w="med" len="med"/>
            <a:tailEnd type="none" w="med" len="med"/>
          </a:ln>
        </p:spPr>
      </p:sp>
      <p:sp>
        <p:nvSpPr>
          <p:cNvPr id="22536" name="Text Box 8"/>
          <p:cNvSpPr txBox="1"/>
          <p:nvPr/>
        </p:nvSpPr>
        <p:spPr>
          <a:xfrm>
            <a:off x="533400" y="2652713"/>
            <a:ext cx="533400" cy="585787"/>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50000"/>
              </a:spcBef>
              <a:buFontTx/>
              <a:buNone/>
            </a:pPr>
            <a:r>
              <a:rPr lang="en-US" altLang="en-US" b="1" dirty="0">
                <a:solidFill>
                  <a:srgbClr val="0B19C8"/>
                </a:solidFill>
                <a:latin typeface="Times New Roman" panose="02020603050405020304" pitchFamily="18" charset="0"/>
              </a:rPr>
              <a:t>4</a:t>
            </a:r>
          </a:p>
        </p:txBody>
      </p:sp>
      <p:sp>
        <p:nvSpPr>
          <p:cNvPr id="22537" name="Rectangle 9"/>
          <p:cNvSpPr/>
          <p:nvPr/>
        </p:nvSpPr>
        <p:spPr>
          <a:xfrm>
            <a:off x="2667000" y="2286000"/>
            <a:ext cx="685800" cy="609600"/>
          </a:xfrm>
          <a:prstGeom prst="rect">
            <a:avLst/>
          </a:prstGeom>
          <a:noFill/>
          <a:ln w="9525" cap="flat" cmpd="sng">
            <a:solidFill>
              <a:srgbClr val="FF0000"/>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en-US" b="1" dirty="0">
                <a:solidFill>
                  <a:srgbClr val="0B19C8"/>
                </a:solidFill>
                <a:latin typeface="Times New Roman" panose="02020603050405020304" pitchFamily="18" charset="0"/>
              </a:rPr>
              <a:t>3</a:t>
            </a:r>
          </a:p>
        </p:txBody>
      </p:sp>
      <p:sp>
        <p:nvSpPr>
          <p:cNvPr id="22538" name="Rectangle 10"/>
          <p:cNvSpPr/>
          <p:nvPr/>
        </p:nvSpPr>
        <p:spPr>
          <a:xfrm>
            <a:off x="3429000" y="2286000"/>
            <a:ext cx="685800" cy="609600"/>
          </a:xfrm>
          <a:prstGeom prst="rect">
            <a:avLst/>
          </a:prstGeom>
          <a:noFill/>
          <a:ln w="9525" cap="flat" cmpd="sng">
            <a:solidFill>
              <a:srgbClr val="FF0000"/>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en-US" b="1" dirty="0">
                <a:solidFill>
                  <a:srgbClr val="0B19C8"/>
                </a:solidFill>
                <a:latin typeface="Times New Roman" panose="02020603050405020304" pitchFamily="18" charset="0"/>
              </a:rPr>
              <a:t>/</a:t>
            </a:r>
          </a:p>
        </p:txBody>
      </p:sp>
      <p:sp>
        <p:nvSpPr>
          <p:cNvPr id="22539" name="Rectangle 11"/>
          <p:cNvSpPr/>
          <p:nvPr/>
        </p:nvSpPr>
        <p:spPr>
          <a:xfrm>
            <a:off x="4191000" y="2286000"/>
            <a:ext cx="685800" cy="609600"/>
          </a:xfrm>
          <a:prstGeom prst="rect">
            <a:avLst/>
          </a:prstGeom>
          <a:noFill/>
          <a:ln w="9525" cap="flat" cmpd="sng">
            <a:solidFill>
              <a:srgbClr val="FF0000"/>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en-US" b="1" dirty="0">
                <a:solidFill>
                  <a:srgbClr val="0B19C8"/>
                </a:solidFill>
                <a:latin typeface="Times New Roman" panose="02020603050405020304" pitchFamily="18" charset="0"/>
              </a:rPr>
              <a:t>4</a:t>
            </a:r>
          </a:p>
        </p:txBody>
      </p:sp>
      <p:sp>
        <p:nvSpPr>
          <p:cNvPr id="22540" name="Rectangle 12"/>
          <p:cNvSpPr/>
          <p:nvPr/>
        </p:nvSpPr>
        <p:spPr>
          <a:xfrm>
            <a:off x="4953000" y="2286000"/>
            <a:ext cx="685800" cy="609600"/>
          </a:xfrm>
          <a:prstGeom prst="rect">
            <a:avLst/>
          </a:prstGeom>
          <a:noFill/>
          <a:ln w="9525" cap="flat" cmpd="sng">
            <a:solidFill>
              <a:srgbClr val="FF0000"/>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en-US" b="1" dirty="0">
                <a:solidFill>
                  <a:srgbClr val="0B19C8"/>
                </a:solidFill>
                <a:latin typeface="Times New Roman" panose="02020603050405020304" pitchFamily="18" charset="0"/>
              </a:rPr>
              <a:t>=</a:t>
            </a:r>
          </a:p>
        </p:txBody>
      </p:sp>
      <p:sp>
        <p:nvSpPr>
          <p:cNvPr id="22541" name="Rectangle 13"/>
          <p:cNvSpPr/>
          <p:nvPr/>
        </p:nvSpPr>
        <p:spPr>
          <a:xfrm>
            <a:off x="5867400" y="2209800"/>
            <a:ext cx="1219200" cy="685800"/>
          </a:xfrm>
          <a:prstGeom prst="rect">
            <a:avLst/>
          </a:prstGeom>
          <a:noFill/>
          <a:ln w="9525" cap="flat" cmpd="sng">
            <a:solidFill>
              <a:srgbClr val="0B19C8"/>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en-US" sz="3600" b="1" dirty="0">
                <a:solidFill>
                  <a:srgbClr val="FF0000"/>
                </a:solidFill>
                <a:latin typeface="Times New Roman" panose="02020603050405020304" pitchFamily="18" charset="0"/>
              </a:rPr>
              <a:t>0.75</a:t>
            </a:r>
            <a:endParaRPr lang="en-US" altLang="en-US" sz="1600" b="1" dirty="0">
              <a:solidFill>
                <a:srgbClr val="FF0000"/>
              </a:solidFill>
              <a:latin typeface="Times New Roman" panose="02020603050405020304" pitchFamily="18" charset="0"/>
            </a:endParaRPr>
          </a:p>
        </p:txBody>
      </p:sp>
      <p:sp>
        <p:nvSpPr>
          <p:cNvPr id="22543" name="Text Box 15"/>
          <p:cNvSpPr txBox="1"/>
          <p:nvPr/>
        </p:nvSpPr>
        <p:spPr>
          <a:xfrm>
            <a:off x="609600" y="3124200"/>
            <a:ext cx="533400" cy="58420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50000"/>
              </a:spcBef>
              <a:buFontTx/>
              <a:buNone/>
            </a:pPr>
            <a:r>
              <a:rPr lang="en-US" altLang="en-US" b="1" dirty="0">
                <a:solidFill>
                  <a:srgbClr val="0B19C8"/>
                </a:solidFill>
                <a:latin typeface="Times New Roman" panose="02020603050405020304" pitchFamily="18" charset="0"/>
              </a:rPr>
              <a:t>5</a:t>
            </a:r>
          </a:p>
        </p:txBody>
      </p:sp>
      <p:sp>
        <p:nvSpPr>
          <p:cNvPr id="22544" name="Line 16"/>
          <p:cNvSpPr/>
          <p:nvPr/>
        </p:nvSpPr>
        <p:spPr>
          <a:xfrm>
            <a:off x="609600" y="3657600"/>
            <a:ext cx="533400" cy="0"/>
          </a:xfrm>
          <a:prstGeom prst="line">
            <a:avLst/>
          </a:prstGeom>
          <a:ln w="9525" cap="flat" cmpd="sng">
            <a:solidFill>
              <a:schemeClr val="tx1"/>
            </a:solidFill>
            <a:prstDash val="solid"/>
            <a:headEnd type="none" w="med" len="med"/>
            <a:tailEnd type="none" w="med" len="med"/>
          </a:ln>
        </p:spPr>
      </p:sp>
      <p:sp>
        <p:nvSpPr>
          <p:cNvPr id="22545" name="Text Box 17"/>
          <p:cNvSpPr txBox="1"/>
          <p:nvPr/>
        </p:nvSpPr>
        <p:spPr>
          <a:xfrm>
            <a:off x="609600" y="3678238"/>
            <a:ext cx="457200" cy="58420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50000"/>
              </a:spcBef>
              <a:buFontTx/>
              <a:buNone/>
            </a:pPr>
            <a:r>
              <a:rPr lang="en-US" altLang="en-US" b="1" dirty="0">
                <a:solidFill>
                  <a:srgbClr val="0B19C8"/>
                </a:solidFill>
                <a:latin typeface="Times New Roman" panose="02020603050405020304" pitchFamily="18" charset="0"/>
              </a:rPr>
              <a:t>8</a:t>
            </a:r>
          </a:p>
        </p:txBody>
      </p:sp>
      <p:sp>
        <p:nvSpPr>
          <p:cNvPr id="22546" name="Rectangle 18"/>
          <p:cNvSpPr/>
          <p:nvPr/>
        </p:nvSpPr>
        <p:spPr>
          <a:xfrm>
            <a:off x="2667000" y="3429000"/>
            <a:ext cx="685800" cy="609600"/>
          </a:xfrm>
          <a:prstGeom prst="rect">
            <a:avLst/>
          </a:prstGeom>
          <a:noFill/>
          <a:ln w="9525" cap="flat" cmpd="sng">
            <a:solidFill>
              <a:srgbClr val="FF0000"/>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en-US" b="1" dirty="0">
                <a:solidFill>
                  <a:srgbClr val="0B19C8"/>
                </a:solidFill>
                <a:latin typeface="Times New Roman" panose="02020603050405020304" pitchFamily="18" charset="0"/>
              </a:rPr>
              <a:t>5</a:t>
            </a:r>
          </a:p>
        </p:txBody>
      </p:sp>
      <p:sp>
        <p:nvSpPr>
          <p:cNvPr id="22547" name="Rectangle 19"/>
          <p:cNvSpPr/>
          <p:nvPr/>
        </p:nvSpPr>
        <p:spPr>
          <a:xfrm>
            <a:off x="3429000" y="3429000"/>
            <a:ext cx="685800" cy="609600"/>
          </a:xfrm>
          <a:prstGeom prst="rect">
            <a:avLst/>
          </a:prstGeom>
          <a:noFill/>
          <a:ln w="9525" cap="flat" cmpd="sng">
            <a:solidFill>
              <a:srgbClr val="FF0000"/>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en-US" b="1" dirty="0">
                <a:solidFill>
                  <a:srgbClr val="0B19C8"/>
                </a:solidFill>
                <a:latin typeface="Times New Roman" panose="02020603050405020304" pitchFamily="18" charset="0"/>
              </a:rPr>
              <a:t>/</a:t>
            </a:r>
          </a:p>
        </p:txBody>
      </p:sp>
      <p:sp>
        <p:nvSpPr>
          <p:cNvPr id="22548" name="Rectangle 20"/>
          <p:cNvSpPr/>
          <p:nvPr/>
        </p:nvSpPr>
        <p:spPr>
          <a:xfrm>
            <a:off x="4191000" y="3429000"/>
            <a:ext cx="685800" cy="609600"/>
          </a:xfrm>
          <a:prstGeom prst="rect">
            <a:avLst/>
          </a:prstGeom>
          <a:noFill/>
          <a:ln w="9525" cap="flat" cmpd="sng">
            <a:solidFill>
              <a:srgbClr val="FF0000"/>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en-US" b="1" dirty="0">
                <a:solidFill>
                  <a:srgbClr val="0B19C8"/>
                </a:solidFill>
                <a:latin typeface="Times New Roman" panose="02020603050405020304" pitchFamily="18" charset="0"/>
              </a:rPr>
              <a:t>8</a:t>
            </a:r>
          </a:p>
        </p:txBody>
      </p:sp>
      <p:sp>
        <p:nvSpPr>
          <p:cNvPr id="22550" name="Rectangle 22"/>
          <p:cNvSpPr/>
          <p:nvPr/>
        </p:nvSpPr>
        <p:spPr>
          <a:xfrm>
            <a:off x="4953000" y="3429000"/>
            <a:ext cx="685800" cy="609600"/>
          </a:xfrm>
          <a:prstGeom prst="rect">
            <a:avLst/>
          </a:prstGeom>
          <a:noFill/>
          <a:ln w="9525" cap="flat" cmpd="sng">
            <a:solidFill>
              <a:srgbClr val="FF0000"/>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en-US" b="1" dirty="0">
                <a:solidFill>
                  <a:srgbClr val="0B19C8"/>
                </a:solidFill>
                <a:latin typeface="Times New Roman" panose="02020603050405020304" pitchFamily="18" charset="0"/>
              </a:rPr>
              <a:t>=</a:t>
            </a:r>
          </a:p>
        </p:txBody>
      </p:sp>
      <p:sp>
        <p:nvSpPr>
          <p:cNvPr id="22551" name="Rectangle 23"/>
          <p:cNvSpPr/>
          <p:nvPr/>
        </p:nvSpPr>
        <p:spPr>
          <a:xfrm>
            <a:off x="5867400" y="3352800"/>
            <a:ext cx="1371600" cy="685800"/>
          </a:xfrm>
          <a:prstGeom prst="rect">
            <a:avLst/>
          </a:prstGeom>
          <a:noFill/>
          <a:ln w="12700"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r>
              <a:rPr lang="en-US" altLang="en-US" sz="3600" b="1" dirty="0">
                <a:solidFill>
                  <a:srgbClr val="FF0000"/>
                </a:solidFill>
                <a:latin typeface="Times New Roman" panose="02020603050405020304" pitchFamily="18" charset="0"/>
              </a:rPr>
              <a:t>0.625</a:t>
            </a:r>
            <a:endParaRPr lang="en-US" altLang="en-US" sz="1600" b="1" dirty="0">
              <a:solidFill>
                <a:srgbClr val="FF0000"/>
              </a:solidFill>
              <a:latin typeface="Times New Roman" panose="02020603050405020304" pitchFamily="18" charset="0"/>
            </a:endParaRPr>
          </a:p>
        </p:txBody>
      </p:sp>
      <p:sp>
        <p:nvSpPr>
          <p:cNvPr id="22552" name="Text Box 24"/>
          <p:cNvSpPr txBox="1"/>
          <p:nvPr/>
        </p:nvSpPr>
        <p:spPr>
          <a:xfrm>
            <a:off x="2057400" y="4724400"/>
            <a:ext cx="533400" cy="51911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en-US" sz="2800" b="1" dirty="0">
                <a:solidFill>
                  <a:srgbClr val="0B19C8"/>
                </a:solidFill>
                <a:latin typeface="Times New Roman" panose="02020603050405020304" pitchFamily="18" charset="0"/>
              </a:rPr>
              <a:t>6</a:t>
            </a:r>
          </a:p>
        </p:txBody>
      </p:sp>
      <p:sp>
        <p:nvSpPr>
          <p:cNvPr id="22553" name="Text Box 25"/>
          <p:cNvSpPr txBox="1"/>
          <p:nvPr/>
        </p:nvSpPr>
        <p:spPr>
          <a:xfrm>
            <a:off x="1905000" y="5257800"/>
            <a:ext cx="762000" cy="51911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50000"/>
              </a:spcBef>
              <a:buFontTx/>
              <a:buNone/>
            </a:pPr>
            <a:r>
              <a:rPr lang="en-US" altLang="en-US" sz="2800" b="1" dirty="0">
                <a:solidFill>
                  <a:srgbClr val="0B19C8"/>
                </a:solidFill>
                <a:latin typeface="Times New Roman" panose="02020603050405020304" pitchFamily="18" charset="0"/>
              </a:rPr>
              <a:t>15</a:t>
            </a:r>
          </a:p>
        </p:txBody>
      </p:sp>
      <p:sp>
        <p:nvSpPr>
          <p:cNvPr id="22554" name="Text Box 26"/>
          <p:cNvSpPr txBox="1"/>
          <p:nvPr/>
        </p:nvSpPr>
        <p:spPr>
          <a:xfrm>
            <a:off x="4751388" y="5210175"/>
            <a:ext cx="593725" cy="51911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50000"/>
              </a:spcBef>
              <a:buFontTx/>
              <a:buNone/>
            </a:pPr>
            <a:r>
              <a:rPr lang="en-US" altLang="en-US" sz="2800" b="1" dirty="0">
                <a:solidFill>
                  <a:srgbClr val="0B19C8"/>
                </a:solidFill>
                <a:latin typeface="Times New Roman" panose="02020603050405020304" pitchFamily="18" charset="0"/>
              </a:rPr>
              <a:t>40</a:t>
            </a:r>
          </a:p>
        </p:txBody>
      </p:sp>
      <p:sp>
        <p:nvSpPr>
          <p:cNvPr id="22555" name="Text Box 27"/>
          <p:cNvSpPr txBox="1"/>
          <p:nvPr/>
        </p:nvSpPr>
        <p:spPr>
          <a:xfrm>
            <a:off x="4827588" y="4697413"/>
            <a:ext cx="533400" cy="519112"/>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50000"/>
              </a:spcBef>
              <a:buFontTx/>
              <a:buNone/>
            </a:pPr>
            <a:r>
              <a:rPr lang="en-US" altLang="en-US" sz="2800" b="1" dirty="0">
                <a:solidFill>
                  <a:srgbClr val="0B19C8"/>
                </a:solidFill>
                <a:latin typeface="Times New Roman" panose="02020603050405020304" pitchFamily="18" charset="0"/>
              </a:rPr>
              <a:t>8</a:t>
            </a:r>
          </a:p>
        </p:txBody>
      </p:sp>
      <p:sp>
        <p:nvSpPr>
          <p:cNvPr id="22556" name="Line 28"/>
          <p:cNvSpPr/>
          <p:nvPr/>
        </p:nvSpPr>
        <p:spPr>
          <a:xfrm>
            <a:off x="1981200" y="5257800"/>
            <a:ext cx="457200" cy="0"/>
          </a:xfrm>
          <a:prstGeom prst="line">
            <a:avLst/>
          </a:prstGeom>
          <a:ln w="9525" cap="flat" cmpd="sng">
            <a:solidFill>
              <a:schemeClr val="tx1"/>
            </a:solidFill>
            <a:prstDash val="solid"/>
            <a:headEnd type="none" w="med" len="med"/>
            <a:tailEnd type="none" w="med" len="med"/>
          </a:ln>
        </p:spPr>
      </p:sp>
      <p:sp>
        <p:nvSpPr>
          <p:cNvPr id="22557" name="Line 29"/>
          <p:cNvSpPr/>
          <p:nvPr/>
        </p:nvSpPr>
        <p:spPr>
          <a:xfrm>
            <a:off x="4876800" y="5181600"/>
            <a:ext cx="457200" cy="0"/>
          </a:xfrm>
          <a:prstGeom prst="line">
            <a:avLst/>
          </a:prstGeom>
          <a:ln w="9525" cap="flat" cmpd="sng">
            <a:solidFill>
              <a:schemeClr val="tx1"/>
            </a:solidFill>
            <a:prstDash val="solid"/>
            <a:headEnd type="none" w="med" len="med"/>
            <a:tailEnd type="none" w="med" len="med"/>
          </a:ln>
        </p:spPr>
      </p:sp>
      <p:sp>
        <p:nvSpPr>
          <p:cNvPr id="22559" name="Text Box 31"/>
          <p:cNvSpPr txBox="1"/>
          <p:nvPr/>
        </p:nvSpPr>
        <p:spPr>
          <a:xfrm>
            <a:off x="2514600" y="4967288"/>
            <a:ext cx="928688" cy="523875"/>
          </a:xfrm>
          <a:prstGeom prst="rect">
            <a:avLst/>
          </a:prstGeom>
          <a:noFill/>
          <a:ln w="9525" cap="flat" cmpd="sng">
            <a:solidFill>
              <a:srgbClr val="0B19C8"/>
            </a:solidFill>
            <a:prstDash val="solid"/>
            <a:miter/>
            <a:headEnd type="none" w="med" len="med"/>
            <a:tailEnd type="none" w="med" len="med"/>
          </a:ln>
        </p:spPr>
        <p:txBody>
          <a:bodyPr wrap="non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r>
              <a:rPr lang="en-US" altLang="en-US" sz="2800" b="1" dirty="0">
                <a:solidFill>
                  <a:srgbClr val="FF0000"/>
                </a:solidFill>
                <a:latin typeface="Times New Roman" panose="02020603050405020304" pitchFamily="18" charset="0"/>
              </a:rPr>
              <a:t>= 0,4</a:t>
            </a:r>
          </a:p>
        </p:txBody>
      </p:sp>
      <p:sp>
        <p:nvSpPr>
          <p:cNvPr id="22560" name="Text Box 32"/>
          <p:cNvSpPr txBox="1"/>
          <p:nvPr/>
        </p:nvSpPr>
        <p:spPr>
          <a:xfrm>
            <a:off x="5470525" y="4891088"/>
            <a:ext cx="928688" cy="523875"/>
          </a:xfrm>
          <a:prstGeom prst="rect">
            <a:avLst/>
          </a:prstGeom>
          <a:noFill/>
          <a:ln w="9525" cap="flat" cmpd="sng">
            <a:solidFill>
              <a:srgbClr val="0B19C8"/>
            </a:solidFill>
            <a:prstDash val="solid"/>
            <a:miter/>
            <a:headEnd type="none" w="med" len="med"/>
            <a:tailEnd type="none" w="med" len="med"/>
          </a:ln>
        </p:spPr>
        <p:txBody>
          <a:bodyPr wrap="non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r>
              <a:rPr lang="en-US" altLang="en-US" sz="2800" b="1" dirty="0">
                <a:solidFill>
                  <a:srgbClr val="FF0000"/>
                </a:solidFill>
                <a:latin typeface="Times New Roman" panose="02020603050405020304" pitchFamily="18" charset="0"/>
              </a:rPr>
              <a:t>= 0,2</a:t>
            </a:r>
          </a:p>
        </p:txBody>
      </p:sp>
      <p:sp>
        <p:nvSpPr>
          <p:cNvPr id="9243" name="Rectangle 36"/>
          <p:cNvSpPr/>
          <p:nvPr/>
        </p:nvSpPr>
        <p:spPr>
          <a:xfrm>
            <a:off x="0" y="0"/>
            <a:ext cx="9144000" cy="6858000"/>
          </a:xfrm>
          <a:prstGeom prst="rect">
            <a:avLst/>
          </a:prstGeom>
          <a:noFill/>
          <a:ln w="57150" cap="flat" cmpd="sng">
            <a:pattFill prst="sphere">
              <a:fgClr>
                <a:srgbClr val="0000FF"/>
              </a:fgClr>
              <a:bgClr>
                <a:srgbClr val="FF0000"/>
              </a:bgClr>
            </a:patt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endParaRPr lang="vi-VN" altLang="en-US" sz="1800" dirty="0">
              <a:latin typeface="Times New Roman" panose="02020603050405020304" pitchFamily="18" charset="0"/>
            </a:endParaRPr>
          </a:p>
        </p:txBody>
      </p:sp>
      <p:sp>
        <p:nvSpPr>
          <p:cNvPr id="9244" name="Text Box 6"/>
          <p:cNvSpPr txBox="1"/>
          <p:nvPr/>
        </p:nvSpPr>
        <p:spPr>
          <a:xfrm>
            <a:off x="0" y="554038"/>
            <a:ext cx="9144000" cy="52387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50000"/>
              </a:spcBef>
              <a:buFontTx/>
              <a:buNone/>
            </a:pPr>
            <a:r>
              <a:rPr lang="en-US" altLang="en-US" sz="2800" b="1" dirty="0">
                <a:solidFill>
                  <a:srgbClr val="0B19C8"/>
                </a:solidFill>
                <a:latin typeface="Times New Roman" panose="02020603050405020304" pitchFamily="18" charset="0"/>
              </a:rPr>
              <a:t>Toán</a:t>
            </a:r>
            <a:r>
              <a:rPr lang="en-US" altLang="en-US" sz="2800" b="1" dirty="0">
                <a:solidFill>
                  <a:srgbClr val="FF0000"/>
                </a:solidFill>
                <a:latin typeface="Times New Roman" panose="02020603050405020304" pitchFamily="18" charset="0"/>
              </a:rPr>
              <a:t> </a:t>
            </a:r>
          </a:p>
        </p:txBody>
      </p:sp>
      <p:sp>
        <p:nvSpPr>
          <p:cNvPr id="30" name="Text Box 17"/>
          <p:cNvSpPr txBox="1"/>
          <p:nvPr/>
        </p:nvSpPr>
        <p:spPr>
          <a:xfrm>
            <a:off x="0" y="1023938"/>
            <a:ext cx="9144000" cy="58420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50000"/>
              </a:spcBef>
              <a:buFontTx/>
              <a:buNone/>
            </a:pPr>
            <a:r>
              <a:rPr lang="en-US" altLang="en-US" b="1" dirty="0">
                <a:solidFill>
                  <a:srgbClr val="FF0000"/>
                </a:solidFill>
                <a:latin typeface="Times New Roman" panose="02020603050405020304" pitchFamily="18" charset="0"/>
              </a:rPr>
              <a:t>Giới thiệu máy tính bỏ túi</a:t>
            </a:r>
            <a:endParaRPr lang="en-US" altLang="en-US" b="1" dirty="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2533"/>
                                        </p:tgtEl>
                                        <p:attrNameLst>
                                          <p:attrName>style.visibility</p:attrName>
                                        </p:attrNameLst>
                                      </p:cBhvr>
                                      <p:to>
                                        <p:strVal val="visible"/>
                                      </p:to>
                                    </p:set>
                                    <p:anim calcmode="discrete" valueType="clr">
                                      <p:cBhvr override="childStyle">
                                        <p:cTn id="7" dur="80"/>
                                        <p:tgtEl>
                                          <p:spTgt spid="22533"/>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2533"/>
                                        </p:tgtEl>
                                        <p:attrNameLst>
                                          <p:attrName>fillcolor</p:attrName>
                                        </p:attrNameLst>
                                      </p:cBhvr>
                                      <p:tavLst>
                                        <p:tav tm="0">
                                          <p:val>
                                            <p:clrVal>
                                              <a:schemeClr val="accent2"/>
                                            </p:clrVal>
                                          </p:val>
                                        </p:tav>
                                        <p:tav tm="50000">
                                          <p:val>
                                            <p:clrVal>
                                              <a:schemeClr val="hlink"/>
                                            </p:clrVal>
                                          </p:val>
                                        </p:tav>
                                      </p:tavLst>
                                    </p:anim>
                                    <p:set>
                                      <p:cBhvr>
                                        <p:cTn id="9" dur="80"/>
                                        <p:tgtEl>
                                          <p:spTgt spid="22533"/>
                                        </p:tgtEl>
                                        <p:attrNameLst>
                                          <p:attrName>fill.type</p:attrName>
                                        </p:attrNameLst>
                                      </p:cBhvr>
                                      <p:to>
                                        <p:strVal val="solid"/>
                                      </p:to>
                                    </p:set>
                                  </p:childTnLst>
                                </p:cTn>
                              </p:par>
                              <p:par>
                                <p:cTn id="10" presetID="27" presetClass="entr" presetSubtype="0" fill="hold" grpId="0" nodeType="withEffect">
                                  <p:stCondLst>
                                    <p:cond delay="0"/>
                                  </p:stCondLst>
                                  <p:iterate type="lt">
                                    <p:tmPct val="50000"/>
                                  </p:iterate>
                                  <p:childTnLst>
                                    <p:set>
                                      <p:cBhvr>
                                        <p:cTn id="11" dur="1" fill="hold">
                                          <p:stCondLst>
                                            <p:cond delay="0"/>
                                          </p:stCondLst>
                                        </p:cTn>
                                        <p:tgtEl>
                                          <p:spTgt spid="22534"/>
                                        </p:tgtEl>
                                        <p:attrNameLst>
                                          <p:attrName>style.visibility</p:attrName>
                                        </p:attrNameLst>
                                      </p:cBhvr>
                                      <p:to>
                                        <p:strVal val="visible"/>
                                      </p:to>
                                    </p:set>
                                    <p:anim calcmode="discrete" valueType="clr">
                                      <p:cBhvr override="childStyle">
                                        <p:cTn id="12" dur="80"/>
                                        <p:tgtEl>
                                          <p:spTgt spid="22534"/>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22534"/>
                                        </p:tgtEl>
                                        <p:attrNameLst>
                                          <p:attrName>fillcolor</p:attrName>
                                        </p:attrNameLst>
                                      </p:cBhvr>
                                      <p:tavLst>
                                        <p:tav tm="0">
                                          <p:val>
                                            <p:clrVal>
                                              <a:schemeClr val="accent2"/>
                                            </p:clrVal>
                                          </p:val>
                                        </p:tav>
                                        <p:tav tm="50000">
                                          <p:val>
                                            <p:clrVal>
                                              <a:schemeClr val="hlink"/>
                                            </p:clrVal>
                                          </p:val>
                                        </p:tav>
                                      </p:tavLst>
                                    </p:anim>
                                    <p:set>
                                      <p:cBhvr>
                                        <p:cTn id="14" dur="80"/>
                                        <p:tgtEl>
                                          <p:spTgt spid="22534"/>
                                        </p:tgtEl>
                                        <p:attrNameLst>
                                          <p:attrName>fill.type</p:attrName>
                                        </p:attrNameLst>
                                      </p:cBhvr>
                                      <p:to>
                                        <p:strVal val="solid"/>
                                      </p:to>
                                    </p:set>
                                  </p:childTnLst>
                                </p:cTn>
                              </p:par>
                              <p:par>
                                <p:cTn id="15" presetID="3" presetClass="entr" presetSubtype="10" fill="hold" nodeType="withEffect">
                                  <p:stCondLst>
                                    <p:cond delay="0"/>
                                  </p:stCondLst>
                                  <p:childTnLst>
                                    <p:set>
                                      <p:cBhvr>
                                        <p:cTn id="16" dur="1" fill="hold">
                                          <p:stCondLst>
                                            <p:cond delay="0"/>
                                          </p:stCondLst>
                                        </p:cTn>
                                        <p:tgtEl>
                                          <p:spTgt spid="22535"/>
                                        </p:tgtEl>
                                        <p:attrNameLst>
                                          <p:attrName>style.visibility</p:attrName>
                                        </p:attrNameLst>
                                      </p:cBhvr>
                                      <p:to>
                                        <p:strVal val="visible"/>
                                      </p:to>
                                    </p:set>
                                    <p:animEffect transition="in" filter="blinds(horizontal)">
                                      <p:cBhvr>
                                        <p:cTn id="17" dur="500"/>
                                        <p:tgtEl>
                                          <p:spTgt spid="22535"/>
                                        </p:tgtEl>
                                      </p:cBhvr>
                                    </p:animEffect>
                                  </p:childTnLst>
                                </p:cTn>
                              </p:par>
                              <p:par>
                                <p:cTn id="18" presetID="27" presetClass="entr" presetSubtype="0" fill="hold" grpId="0" nodeType="withEffect">
                                  <p:stCondLst>
                                    <p:cond delay="0"/>
                                  </p:stCondLst>
                                  <p:iterate type="lt">
                                    <p:tmPct val="50000"/>
                                  </p:iterate>
                                  <p:childTnLst>
                                    <p:set>
                                      <p:cBhvr>
                                        <p:cTn id="19" dur="1" fill="hold">
                                          <p:stCondLst>
                                            <p:cond delay="0"/>
                                          </p:stCondLst>
                                        </p:cTn>
                                        <p:tgtEl>
                                          <p:spTgt spid="22536"/>
                                        </p:tgtEl>
                                        <p:attrNameLst>
                                          <p:attrName>style.visibility</p:attrName>
                                        </p:attrNameLst>
                                      </p:cBhvr>
                                      <p:to>
                                        <p:strVal val="visible"/>
                                      </p:to>
                                    </p:set>
                                    <p:anim calcmode="discrete" valueType="clr">
                                      <p:cBhvr override="childStyle">
                                        <p:cTn id="20" dur="80"/>
                                        <p:tgtEl>
                                          <p:spTgt spid="22536"/>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22536"/>
                                        </p:tgtEl>
                                        <p:attrNameLst>
                                          <p:attrName>fillcolor</p:attrName>
                                        </p:attrNameLst>
                                      </p:cBhvr>
                                      <p:tavLst>
                                        <p:tav tm="0">
                                          <p:val>
                                            <p:clrVal>
                                              <a:schemeClr val="accent2"/>
                                            </p:clrVal>
                                          </p:val>
                                        </p:tav>
                                        <p:tav tm="50000">
                                          <p:val>
                                            <p:clrVal>
                                              <a:schemeClr val="hlink"/>
                                            </p:clrVal>
                                          </p:val>
                                        </p:tav>
                                      </p:tavLst>
                                    </p:anim>
                                    <p:set>
                                      <p:cBhvr>
                                        <p:cTn id="22" dur="80"/>
                                        <p:tgtEl>
                                          <p:spTgt spid="22536"/>
                                        </p:tgtEl>
                                        <p:attrNameLst>
                                          <p:attrName>fill.type</p:attrName>
                                        </p:attrNameLst>
                                      </p:cBhvr>
                                      <p:to>
                                        <p:strVal val="solid"/>
                                      </p:to>
                                    </p:se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2537"/>
                                        </p:tgtEl>
                                        <p:attrNameLst>
                                          <p:attrName>style.visibility</p:attrName>
                                        </p:attrNameLst>
                                      </p:cBhvr>
                                      <p:to>
                                        <p:strVal val="visible"/>
                                      </p:to>
                                    </p:set>
                                    <p:animEffect transition="in" filter="box(in)">
                                      <p:cBhvr>
                                        <p:cTn id="27" dur="500"/>
                                        <p:tgtEl>
                                          <p:spTgt spid="22537"/>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2538"/>
                                        </p:tgtEl>
                                        <p:attrNameLst>
                                          <p:attrName>style.visibility</p:attrName>
                                        </p:attrNameLst>
                                      </p:cBhvr>
                                      <p:to>
                                        <p:strVal val="visible"/>
                                      </p:to>
                                    </p:set>
                                    <p:animEffect transition="in" filter="box(in)">
                                      <p:cBhvr>
                                        <p:cTn id="32" dur="500"/>
                                        <p:tgtEl>
                                          <p:spTgt spid="22538"/>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22539"/>
                                        </p:tgtEl>
                                        <p:attrNameLst>
                                          <p:attrName>style.visibility</p:attrName>
                                        </p:attrNameLst>
                                      </p:cBhvr>
                                      <p:to>
                                        <p:strVal val="visible"/>
                                      </p:to>
                                    </p:set>
                                    <p:animEffect transition="in" filter="checkerboard(across)">
                                      <p:cBhvr>
                                        <p:cTn id="37" dur="500"/>
                                        <p:tgtEl>
                                          <p:spTgt spid="22539"/>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22540"/>
                                        </p:tgtEl>
                                        <p:attrNameLst>
                                          <p:attrName>style.visibility</p:attrName>
                                        </p:attrNameLst>
                                      </p:cBhvr>
                                      <p:to>
                                        <p:strVal val="visible"/>
                                      </p:to>
                                    </p:set>
                                    <p:animEffect transition="in" filter="box(in)">
                                      <p:cBhvr>
                                        <p:cTn id="42" dur="500"/>
                                        <p:tgtEl>
                                          <p:spTgt spid="22540"/>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22541"/>
                                        </p:tgtEl>
                                        <p:attrNameLst>
                                          <p:attrName>style.visibility</p:attrName>
                                        </p:attrNameLst>
                                      </p:cBhvr>
                                      <p:to>
                                        <p:strVal val="visible"/>
                                      </p:to>
                                    </p:set>
                                    <p:animEffect transition="in" filter="box(in)">
                                      <p:cBhvr>
                                        <p:cTn id="47" dur="500"/>
                                        <p:tgtEl>
                                          <p:spTgt spid="22541"/>
                                        </p:tgtEl>
                                      </p:cBhvr>
                                    </p:animEffect>
                                  </p:childTnLst>
                                </p:cTn>
                              </p:par>
                              <p:par>
                                <p:cTn id="48" presetID="27" presetClass="entr" presetSubtype="0" fill="hold" grpId="0" nodeType="withEffect">
                                  <p:stCondLst>
                                    <p:cond delay="0"/>
                                  </p:stCondLst>
                                  <p:iterate type="lt">
                                    <p:tmPct val="50000"/>
                                  </p:iterate>
                                  <p:childTnLst>
                                    <p:set>
                                      <p:cBhvr>
                                        <p:cTn id="49" dur="1" fill="hold">
                                          <p:stCondLst>
                                            <p:cond delay="0"/>
                                          </p:stCondLst>
                                        </p:cTn>
                                        <p:tgtEl>
                                          <p:spTgt spid="22543"/>
                                        </p:tgtEl>
                                        <p:attrNameLst>
                                          <p:attrName>style.visibility</p:attrName>
                                        </p:attrNameLst>
                                      </p:cBhvr>
                                      <p:to>
                                        <p:strVal val="visible"/>
                                      </p:to>
                                    </p:set>
                                    <p:anim calcmode="discrete" valueType="clr">
                                      <p:cBhvr override="childStyle">
                                        <p:cTn id="50" dur="80"/>
                                        <p:tgtEl>
                                          <p:spTgt spid="22543"/>
                                        </p:tgtEl>
                                        <p:attrNameLst>
                                          <p:attrName>style.color</p:attrName>
                                        </p:attrNameLst>
                                      </p:cBhvr>
                                      <p:tavLst>
                                        <p:tav tm="0">
                                          <p:val>
                                            <p:clrVal>
                                              <a:schemeClr val="accent2"/>
                                            </p:clrVal>
                                          </p:val>
                                        </p:tav>
                                        <p:tav tm="50000">
                                          <p:val>
                                            <p:clrVal>
                                              <a:schemeClr val="hlink"/>
                                            </p:clrVal>
                                          </p:val>
                                        </p:tav>
                                      </p:tavLst>
                                    </p:anim>
                                    <p:anim calcmode="discrete" valueType="clr">
                                      <p:cBhvr>
                                        <p:cTn id="51" dur="80"/>
                                        <p:tgtEl>
                                          <p:spTgt spid="22543"/>
                                        </p:tgtEl>
                                        <p:attrNameLst>
                                          <p:attrName>fillcolor</p:attrName>
                                        </p:attrNameLst>
                                      </p:cBhvr>
                                      <p:tavLst>
                                        <p:tav tm="0">
                                          <p:val>
                                            <p:clrVal>
                                              <a:schemeClr val="accent2"/>
                                            </p:clrVal>
                                          </p:val>
                                        </p:tav>
                                        <p:tav tm="50000">
                                          <p:val>
                                            <p:clrVal>
                                              <a:schemeClr val="hlink"/>
                                            </p:clrVal>
                                          </p:val>
                                        </p:tav>
                                      </p:tavLst>
                                    </p:anim>
                                    <p:set>
                                      <p:cBhvr>
                                        <p:cTn id="52" dur="80"/>
                                        <p:tgtEl>
                                          <p:spTgt spid="22543"/>
                                        </p:tgtEl>
                                        <p:attrNameLst>
                                          <p:attrName>fill.type</p:attrName>
                                        </p:attrNameLst>
                                      </p:cBhvr>
                                      <p:to>
                                        <p:strVal val="solid"/>
                                      </p:to>
                                    </p:set>
                                  </p:childTnLst>
                                </p:cTn>
                              </p:par>
                              <p:par>
                                <p:cTn id="53" presetID="4" presetClass="entr" presetSubtype="16" fill="hold" nodeType="withEffect">
                                  <p:stCondLst>
                                    <p:cond delay="0"/>
                                  </p:stCondLst>
                                  <p:childTnLst>
                                    <p:set>
                                      <p:cBhvr>
                                        <p:cTn id="54" dur="1" fill="hold">
                                          <p:stCondLst>
                                            <p:cond delay="0"/>
                                          </p:stCondLst>
                                        </p:cTn>
                                        <p:tgtEl>
                                          <p:spTgt spid="22544"/>
                                        </p:tgtEl>
                                        <p:attrNameLst>
                                          <p:attrName>style.visibility</p:attrName>
                                        </p:attrNameLst>
                                      </p:cBhvr>
                                      <p:to>
                                        <p:strVal val="visible"/>
                                      </p:to>
                                    </p:set>
                                    <p:animEffect transition="in" filter="box(in)">
                                      <p:cBhvr>
                                        <p:cTn id="55" dur="500"/>
                                        <p:tgtEl>
                                          <p:spTgt spid="22544"/>
                                        </p:tgtEl>
                                      </p:cBhvr>
                                    </p:animEffect>
                                  </p:childTnLst>
                                </p:cTn>
                              </p:par>
                              <p:par>
                                <p:cTn id="56" presetID="27" presetClass="entr" presetSubtype="0" fill="hold" grpId="0" nodeType="withEffect">
                                  <p:stCondLst>
                                    <p:cond delay="0"/>
                                  </p:stCondLst>
                                  <p:iterate type="lt">
                                    <p:tmPct val="50000"/>
                                  </p:iterate>
                                  <p:childTnLst>
                                    <p:set>
                                      <p:cBhvr>
                                        <p:cTn id="57" dur="1" fill="hold">
                                          <p:stCondLst>
                                            <p:cond delay="0"/>
                                          </p:stCondLst>
                                        </p:cTn>
                                        <p:tgtEl>
                                          <p:spTgt spid="22545"/>
                                        </p:tgtEl>
                                        <p:attrNameLst>
                                          <p:attrName>style.visibility</p:attrName>
                                        </p:attrNameLst>
                                      </p:cBhvr>
                                      <p:to>
                                        <p:strVal val="visible"/>
                                      </p:to>
                                    </p:set>
                                    <p:anim calcmode="discrete" valueType="clr">
                                      <p:cBhvr override="childStyle">
                                        <p:cTn id="58" dur="80"/>
                                        <p:tgtEl>
                                          <p:spTgt spid="22545"/>
                                        </p:tgtEl>
                                        <p:attrNameLst>
                                          <p:attrName>style.color</p:attrName>
                                        </p:attrNameLst>
                                      </p:cBhvr>
                                      <p:tavLst>
                                        <p:tav tm="0">
                                          <p:val>
                                            <p:clrVal>
                                              <a:schemeClr val="accent2"/>
                                            </p:clrVal>
                                          </p:val>
                                        </p:tav>
                                        <p:tav tm="50000">
                                          <p:val>
                                            <p:clrVal>
                                              <a:schemeClr val="hlink"/>
                                            </p:clrVal>
                                          </p:val>
                                        </p:tav>
                                      </p:tavLst>
                                    </p:anim>
                                    <p:anim calcmode="discrete" valueType="clr">
                                      <p:cBhvr>
                                        <p:cTn id="59" dur="80"/>
                                        <p:tgtEl>
                                          <p:spTgt spid="22545"/>
                                        </p:tgtEl>
                                        <p:attrNameLst>
                                          <p:attrName>fillcolor</p:attrName>
                                        </p:attrNameLst>
                                      </p:cBhvr>
                                      <p:tavLst>
                                        <p:tav tm="0">
                                          <p:val>
                                            <p:clrVal>
                                              <a:schemeClr val="accent2"/>
                                            </p:clrVal>
                                          </p:val>
                                        </p:tav>
                                        <p:tav tm="50000">
                                          <p:val>
                                            <p:clrVal>
                                              <a:schemeClr val="hlink"/>
                                            </p:clrVal>
                                          </p:val>
                                        </p:tav>
                                      </p:tavLst>
                                    </p:anim>
                                    <p:set>
                                      <p:cBhvr>
                                        <p:cTn id="60" dur="80"/>
                                        <p:tgtEl>
                                          <p:spTgt spid="22545"/>
                                        </p:tgtEl>
                                        <p:attrNameLst>
                                          <p:attrName>fill.type</p:attrName>
                                        </p:attrNameLst>
                                      </p:cBhvr>
                                      <p:to>
                                        <p:strVal val="solid"/>
                                      </p:to>
                                    </p:set>
                                  </p:childTnLst>
                                </p:cTn>
                              </p:par>
                            </p:childTnLst>
                          </p:cTn>
                        </p:par>
                      </p:childTnLst>
                    </p:cTn>
                  </p:par>
                  <p:par>
                    <p:cTn id="61" fill="hold">
                      <p:stCondLst>
                        <p:cond delay="indefinite"/>
                      </p:stCondLst>
                      <p:childTnLst>
                        <p:par>
                          <p:cTn id="62" fill="hold">
                            <p:stCondLst>
                              <p:cond delay="0"/>
                            </p:stCondLst>
                            <p:childTnLst>
                              <p:par>
                                <p:cTn id="63" presetID="4" presetClass="entr" presetSubtype="16" fill="hold" grpId="0" nodeType="clickEffect">
                                  <p:stCondLst>
                                    <p:cond delay="0"/>
                                  </p:stCondLst>
                                  <p:childTnLst>
                                    <p:set>
                                      <p:cBhvr>
                                        <p:cTn id="64" dur="1" fill="hold">
                                          <p:stCondLst>
                                            <p:cond delay="0"/>
                                          </p:stCondLst>
                                        </p:cTn>
                                        <p:tgtEl>
                                          <p:spTgt spid="22546"/>
                                        </p:tgtEl>
                                        <p:attrNameLst>
                                          <p:attrName>style.visibility</p:attrName>
                                        </p:attrNameLst>
                                      </p:cBhvr>
                                      <p:to>
                                        <p:strVal val="visible"/>
                                      </p:to>
                                    </p:set>
                                    <p:animEffect transition="in" filter="box(in)">
                                      <p:cBhvr>
                                        <p:cTn id="65" dur="500"/>
                                        <p:tgtEl>
                                          <p:spTgt spid="22546"/>
                                        </p:tgtEl>
                                      </p:cBhvr>
                                    </p:animEffect>
                                  </p:childTnLst>
                                </p:cTn>
                              </p:par>
                            </p:childTnLst>
                          </p:cTn>
                        </p:par>
                      </p:childTnLst>
                    </p:cTn>
                  </p:par>
                  <p:par>
                    <p:cTn id="66" fill="hold">
                      <p:stCondLst>
                        <p:cond delay="indefinite"/>
                      </p:stCondLst>
                      <p:childTnLst>
                        <p:par>
                          <p:cTn id="67" fill="hold">
                            <p:stCondLst>
                              <p:cond delay="0"/>
                            </p:stCondLst>
                            <p:childTnLst>
                              <p:par>
                                <p:cTn id="68" presetID="4" presetClass="entr" presetSubtype="16" fill="hold" grpId="0" nodeType="clickEffect">
                                  <p:stCondLst>
                                    <p:cond delay="0"/>
                                  </p:stCondLst>
                                  <p:childTnLst>
                                    <p:set>
                                      <p:cBhvr>
                                        <p:cTn id="69" dur="1" fill="hold">
                                          <p:stCondLst>
                                            <p:cond delay="0"/>
                                          </p:stCondLst>
                                        </p:cTn>
                                        <p:tgtEl>
                                          <p:spTgt spid="22547"/>
                                        </p:tgtEl>
                                        <p:attrNameLst>
                                          <p:attrName>style.visibility</p:attrName>
                                        </p:attrNameLst>
                                      </p:cBhvr>
                                      <p:to>
                                        <p:strVal val="visible"/>
                                      </p:to>
                                    </p:set>
                                    <p:animEffect transition="in" filter="box(in)">
                                      <p:cBhvr>
                                        <p:cTn id="70" dur="500"/>
                                        <p:tgtEl>
                                          <p:spTgt spid="22547"/>
                                        </p:tgtEl>
                                      </p:cBhvr>
                                    </p:animEffect>
                                  </p:childTnLst>
                                </p:cTn>
                              </p:par>
                            </p:childTnLst>
                          </p:cTn>
                        </p:par>
                      </p:childTnLst>
                    </p:cTn>
                  </p:par>
                  <p:par>
                    <p:cTn id="71" fill="hold">
                      <p:stCondLst>
                        <p:cond delay="indefinite"/>
                      </p:stCondLst>
                      <p:childTnLst>
                        <p:par>
                          <p:cTn id="72" fill="hold">
                            <p:stCondLst>
                              <p:cond delay="0"/>
                            </p:stCondLst>
                            <p:childTnLst>
                              <p:par>
                                <p:cTn id="73" presetID="4" presetClass="entr" presetSubtype="16" fill="hold" grpId="0" nodeType="clickEffect">
                                  <p:stCondLst>
                                    <p:cond delay="0"/>
                                  </p:stCondLst>
                                  <p:childTnLst>
                                    <p:set>
                                      <p:cBhvr>
                                        <p:cTn id="74" dur="1" fill="hold">
                                          <p:stCondLst>
                                            <p:cond delay="0"/>
                                          </p:stCondLst>
                                        </p:cTn>
                                        <p:tgtEl>
                                          <p:spTgt spid="22548"/>
                                        </p:tgtEl>
                                        <p:attrNameLst>
                                          <p:attrName>style.visibility</p:attrName>
                                        </p:attrNameLst>
                                      </p:cBhvr>
                                      <p:to>
                                        <p:strVal val="visible"/>
                                      </p:to>
                                    </p:set>
                                    <p:animEffect transition="in" filter="box(in)">
                                      <p:cBhvr>
                                        <p:cTn id="75" dur="500"/>
                                        <p:tgtEl>
                                          <p:spTgt spid="22548"/>
                                        </p:tgtEl>
                                      </p:cBhvr>
                                    </p:animEffect>
                                  </p:childTnLst>
                                </p:cTn>
                              </p:par>
                            </p:childTnLst>
                          </p:cTn>
                        </p:par>
                      </p:childTnLst>
                    </p:cTn>
                  </p:par>
                  <p:par>
                    <p:cTn id="76" fill="hold">
                      <p:stCondLst>
                        <p:cond delay="indefinite"/>
                      </p:stCondLst>
                      <p:childTnLst>
                        <p:par>
                          <p:cTn id="77" fill="hold">
                            <p:stCondLst>
                              <p:cond delay="0"/>
                            </p:stCondLst>
                            <p:childTnLst>
                              <p:par>
                                <p:cTn id="78" presetID="4" presetClass="entr" presetSubtype="16" fill="hold" grpId="0" nodeType="clickEffect">
                                  <p:stCondLst>
                                    <p:cond delay="0"/>
                                  </p:stCondLst>
                                  <p:childTnLst>
                                    <p:set>
                                      <p:cBhvr>
                                        <p:cTn id="79" dur="1" fill="hold">
                                          <p:stCondLst>
                                            <p:cond delay="0"/>
                                          </p:stCondLst>
                                        </p:cTn>
                                        <p:tgtEl>
                                          <p:spTgt spid="22550"/>
                                        </p:tgtEl>
                                        <p:attrNameLst>
                                          <p:attrName>style.visibility</p:attrName>
                                        </p:attrNameLst>
                                      </p:cBhvr>
                                      <p:to>
                                        <p:strVal val="visible"/>
                                      </p:to>
                                    </p:set>
                                    <p:animEffect transition="in" filter="box(in)">
                                      <p:cBhvr>
                                        <p:cTn id="80" dur="500"/>
                                        <p:tgtEl>
                                          <p:spTgt spid="22550"/>
                                        </p:tgtEl>
                                      </p:cBhvr>
                                    </p:animEffect>
                                  </p:childTnLst>
                                </p:cTn>
                              </p:par>
                            </p:childTnLst>
                          </p:cTn>
                        </p:par>
                      </p:childTnLst>
                    </p:cTn>
                  </p:par>
                  <p:par>
                    <p:cTn id="81" fill="hold">
                      <p:stCondLst>
                        <p:cond delay="indefinite"/>
                      </p:stCondLst>
                      <p:childTnLst>
                        <p:par>
                          <p:cTn id="82" fill="hold">
                            <p:stCondLst>
                              <p:cond delay="0"/>
                            </p:stCondLst>
                            <p:childTnLst>
                              <p:par>
                                <p:cTn id="83" presetID="4" presetClass="entr" presetSubtype="16" fill="hold" grpId="0" nodeType="clickEffect">
                                  <p:stCondLst>
                                    <p:cond delay="0"/>
                                  </p:stCondLst>
                                  <p:childTnLst>
                                    <p:set>
                                      <p:cBhvr>
                                        <p:cTn id="84" dur="1" fill="hold">
                                          <p:stCondLst>
                                            <p:cond delay="0"/>
                                          </p:stCondLst>
                                        </p:cTn>
                                        <p:tgtEl>
                                          <p:spTgt spid="22551"/>
                                        </p:tgtEl>
                                        <p:attrNameLst>
                                          <p:attrName>style.visibility</p:attrName>
                                        </p:attrNameLst>
                                      </p:cBhvr>
                                      <p:to>
                                        <p:strVal val="visible"/>
                                      </p:to>
                                    </p:set>
                                    <p:animEffect transition="in" filter="box(in)">
                                      <p:cBhvr>
                                        <p:cTn id="85" dur="500"/>
                                        <p:tgtEl>
                                          <p:spTgt spid="22551"/>
                                        </p:tgtEl>
                                      </p:cBhvr>
                                    </p:animEffect>
                                  </p:childTnLst>
                                </p:cTn>
                              </p:par>
                            </p:childTnLst>
                          </p:cTn>
                        </p:par>
                      </p:childTnLst>
                    </p:cTn>
                  </p:par>
                  <p:par>
                    <p:cTn id="86" fill="hold">
                      <p:stCondLst>
                        <p:cond delay="indefinite"/>
                      </p:stCondLst>
                      <p:childTnLst>
                        <p:par>
                          <p:cTn id="87" fill="hold">
                            <p:stCondLst>
                              <p:cond delay="0"/>
                            </p:stCondLst>
                            <p:childTnLst>
                              <p:par>
                                <p:cTn id="88" presetID="27" presetClass="entr" presetSubtype="0" fill="hold" grpId="0" nodeType="clickEffect">
                                  <p:stCondLst>
                                    <p:cond delay="0"/>
                                  </p:stCondLst>
                                  <p:iterate type="lt">
                                    <p:tmPct val="50000"/>
                                  </p:iterate>
                                  <p:childTnLst>
                                    <p:set>
                                      <p:cBhvr>
                                        <p:cTn id="89" dur="1" fill="hold">
                                          <p:stCondLst>
                                            <p:cond delay="0"/>
                                          </p:stCondLst>
                                        </p:cTn>
                                        <p:tgtEl>
                                          <p:spTgt spid="22552"/>
                                        </p:tgtEl>
                                        <p:attrNameLst>
                                          <p:attrName>style.visibility</p:attrName>
                                        </p:attrNameLst>
                                      </p:cBhvr>
                                      <p:to>
                                        <p:strVal val="visible"/>
                                      </p:to>
                                    </p:set>
                                    <p:anim calcmode="discrete" valueType="clr">
                                      <p:cBhvr override="childStyle">
                                        <p:cTn id="90" dur="80"/>
                                        <p:tgtEl>
                                          <p:spTgt spid="22552"/>
                                        </p:tgtEl>
                                        <p:attrNameLst>
                                          <p:attrName>style.color</p:attrName>
                                        </p:attrNameLst>
                                      </p:cBhvr>
                                      <p:tavLst>
                                        <p:tav tm="0">
                                          <p:val>
                                            <p:clrVal>
                                              <a:schemeClr val="accent2"/>
                                            </p:clrVal>
                                          </p:val>
                                        </p:tav>
                                        <p:tav tm="50000">
                                          <p:val>
                                            <p:clrVal>
                                              <a:schemeClr val="hlink"/>
                                            </p:clrVal>
                                          </p:val>
                                        </p:tav>
                                      </p:tavLst>
                                    </p:anim>
                                    <p:anim calcmode="discrete" valueType="clr">
                                      <p:cBhvr>
                                        <p:cTn id="91" dur="80"/>
                                        <p:tgtEl>
                                          <p:spTgt spid="22552"/>
                                        </p:tgtEl>
                                        <p:attrNameLst>
                                          <p:attrName>fillcolor</p:attrName>
                                        </p:attrNameLst>
                                      </p:cBhvr>
                                      <p:tavLst>
                                        <p:tav tm="0">
                                          <p:val>
                                            <p:clrVal>
                                              <a:schemeClr val="accent2"/>
                                            </p:clrVal>
                                          </p:val>
                                        </p:tav>
                                        <p:tav tm="50000">
                                          <p:val>
                                            <p:clrVal>
                                              <a:schemeClr val="hlink"/>
                                            </p:clrVal>
                                          </p:val>
                                        </p:tav>
                                      </p:tavLst>
                                    </p:anim>
                                    <p:set>
                                      <p:cBhvr>
                                        <p:cTn id="92" dur="80"/>
                                        <p:tgtEl>
                                          <p:spTgt spid="22552"/>
                                        </p:tgtEl>
                                        <p:attrNameLst>
                                          <p:attrName>fill.type</p:attrName>
                                        </p:attrNameLst>
                                      </p:cBhvr>
                                      <p:to>
                                        <p:strVal val="solid"/>
                                      </p:to>
                                    </p:set>
                                  </p:childTnLst>
                                </p:cTn>
                              </p:par>
                              <p:par>
                                <p:cTn id="93" presetID="4" presetClass="entr" presetSubtype="16" fill="hold" nodeType="withEffect">
                                  <p:stCondLst>
                                    <p:cond delay="0"/>
                                  </p:stCondLst>
                                  <p:childTnLst>
                                    <p:set>
                                      <p:cBhvr>
                                        <p:cTn id="94" dur="1" fill="hold">
                                          <p:stCondLst>
                                            <p:cond delay="0"/>
                                          </p:stCondLst>
                                        </p:cTn>
                                        <p:tgtEl>
                                          <p:spTgt spid="22556"/>
                                        </p:tgtEl>
                                        <p:attrNameLst>
                                          <p:attrName>style.visibility</p:attrName>
                                        </p:attrNameLst>
                                      </p:cBhvr>
                                      <p:to>
                                        <p:strVal val="visible"/>
                                      </p:to>
                                    </p:set>
                                    <p:animEffect transition="in" filter="box(in)">
                                      <p:cBhvr>
                                        <p:cTn id="95" dur="500"/>
                                        <p:tgtEl>
                                          <p:spTgt spid="22556"/>
                                        </p:tgtEl>
                                      </p:cBhvr>
                                    </p:animEffect>
                                  </p:childTnLst>
                                </p:cTn>
                              </p:par>
                              <p:par>
                                <p:cTn id="96" presetID="27" presetClass="entr" presetSubtype="0" fill="hold" grpId="0" nodeType="withEffect">
                                  <p:stCondLst>
                                    <p:cond delay="0"/>
                                  </p:stCondLst>
                                  <p:iterate type="lt">
                                    <p:tmPct val="50000"/>
                                  </p:iterate>
                                  <p:childTnLst>
                                    <p:set>
                                      <p:cBhvr>
                                        <p:cTn id="97" dur="1" fill="hold">
                                          <p:stCondLst>
                                            <p:cond delay="0"/>
                                          </p:stCondLst>
                                        </p:cTn>
                                        <p:tgtEl>
                                          <p:spTgt spid="22553"/>
                                        </p:tgtEl>
                                        <p:attrNameLst>
                                          <p:attrName>style.visibility</p:attrName>
                                        </p:attrNameLst>
                                      </p:cBhvr>
                                      <p:to>
                                        <p:strVal val="visible"/>
                                      </p:to>
                                    </p:set>
                                    <p:anim calcmode="discrete" valueType="clr">
                                      <p:cBhvr override="childStyle">
                                        <p:cTn id="98" dur="80"/>
                                        <p:tgtEl>
                                          <p:spTgt spid="22553"/>
                                        </p:tgtEl>
                                        <p:attrNameLst>
                                          <p:attrName>style.color</p:attrName>
                                        </p:attrNameLst>
                                      </p:cBhvr>
                                      <p:tavLst>
                                        <p:tav tm="0">
                                          <p:val>
                                            <p:clrVal>
                                              <a:schemeClr val="accent2"/>
                                            </p:clrVal>
                                          </p:val>
                                        </p:tav>
                                        <p:tav tm="50000">
                                          <p:val>
                                            <p:clrVal>
                                              <a:schemeClr val="hlink"/>
                                            </p:clrVal>
                                          </p:val>
                                        </p:tav>
                                      </p:tavLst>
                                    </p:anim>
                                    <p:anim calcmode="discrete" valueType="clr">
                                      <p:cBhvr>
                                        <p:cTn id="99" dur="80"/>
                                        <p:tgtEl>
                                          <p:spTgt spid="22553"/>
                                        </p:tgtEl>
                                        <p:attrNameLst>
                                          <p:attrName>fillcolor</p:attrName>
                                        </p:attrNameLst>
                                      </p:cBhvr>
                                      <p:tavLst>
                                        <p:tav tm="0">
                                          <p:val>
                                            <p:clrVal>
                                              <a:schemeClr val="accent2"/>
                                            </p:clrVal>
                                          </p:val>
                                        </p:tav>
                                        <p:tav tm="50000">
                                          <p:val>
                                            <p:clrVal>
                                              <a:schemeClr val="hlink"/>
                                            </p:clrVal>
                                          </p:val>
                                        </p:tav>
                                      </p:tavLst>
                                    </p:anim>
                                    <p:set>
                                      <p:cBhvr>
                                        <p:cTn id="100" dur="80"/>
                                        <p:tgtEl>
                                          <p:spTgt spid="22553"/>
                                        </p:tgtEl>
                                        <p:attrNameLst>
                                          <p:attrName>fill.type</p:attrName>
                                        </p:attrNameLst>
                                      </p:cBhvr>
                                      <p:to>
                                        <p:strVal val="solid"/>
                                      </p:to>
                                    </p:set>
                                  </p:childTnLst>
                                </p:cTn>
                              </p:par>
                              <p:par>
                                <p:cTn id="101" presetID="27" presetClass="entr" presetSubtype="0" fill="hold" grpId="0" nodeType="withEffect">
                                  <p:stCondLst>
                                    <p:cond delay="0"/>
                                  </p:stCondLst>
                                  <p:iterate type="lt">
                                    <p:tmPct val="50000"/>
                                  </p:iterate>
                                  <p:childTnLst>
                                    <p:set>
                                      <p:cBhvr>
                                        <p:cTn id="102" dur="1" fill="hold">
                                          <p:stCondLst>
                                            <p:cond delay="0"/>
                                          </p:stCondLst>
                                        </p:cTn>
                                        <p:tgtEl>
                                          <p:spTgt spid="22554"/>
                                        </p:tgtEl>
                                        <p:attrNameLst>
                                          <p:attrName>style.visibility</p:attrName>
                                        </p:attrNameLst>
                                      </p:cBhvr>
                                      <p:to>
                                        <p:strVal val="visible"/>
                                      </p:to>
                                    </p:set>
                                    <p:anim calcmode="discrete" valueType="clr">
                                      <p:cBhvr override="childStyle">
                                        <p:cTn id="103" dur="80"/>
                                        <p:tgtEl>
                                          <p:spTgt spid="22554"/>
                                        </p:tgtEl>
                                        <p:attrNameLst>
                                          <p:attrName>style.color</p:attrName>
                                        </p:attrNameLst>
                                      </p:cBhvr>
                                      <p:tavLst>
                                        <p:tav tm="0">
                                          <p:val>
                                            <p:clrVal>
                                              <a:schemeClr val="accent2"/>
                                            </p:clrVal>
                                          </p:val>
                                        </p:tav>
                                        <p:tav tm="50000">
                                          <p:val>
                                            <p:clrVal>
                                              <a:schemeClr val="hlink"/>
                                            </p:clrVal>
                                          </p:val>
                                        </p:tav>
                                      </p:tavLst>
                                    </p:anim>
                                    <p:anim calcmode="discrete" valueType="clr">
                                      <p:cBhvr>
                                        <p:cTn id="104" dur="80"/>
                                        <p:tgtEl>
                                          <p:spTgt spid="22554"/>
                                        </p:tgtEl>
                                        <p:attrNameLst>
                                          <p:attrName>fillcolor</p:attrName>
                                        </p:attrNameLst>
                                      </p:cBhvr>
                                      <p:tavLst>
                                        <p:tav tm="0">
                                          <p:val>
                                            <p:clrVal>
                                              <a:schemeClr val="accent2"/>
                                            </p:clrVal>
                                          </p:val>
                                        </p:tav>
                                        <p:tav tm="50000">
                                          <p:val>
                                            <p:clrVal>
                                              <a:schemeClr val="hlink"/>
                                            </p:clrVal>
                                          </p:val>
                                        </p:tav>
                                      </p:tavLst>
                                    </p:anim>
                                    <p:set>
                                      <p:cBhvr>
                                        <p:cTn id="105" dur="80"/>
                                        <p:tgtEl>
                                          <p:spTgt spid="22554"/>
                                        </p:tgtEl>
                                        <p:attrNameLst>
                                          <p:attrName>fill.type</p:attrName>
                                        </p:attrNameLst>
                                      </p:cBhvr>
                                      <p:to>
                                        <p:strVal val="solid"/>
                                      </p:to>
                                    </p:set>
                                  </p:childTnLst>
                                </p:cTn>
                              </p:par>
                              <p:par>
                                <p:cTn id="106" presetID="4" presetClass="entr" presetSubtype="16" fill="hold" nodeType="withEffect">
                                  <p:stCondLst>
                                    <p:cond delay="0"/>
                                  </p:stCondLst>
                                  <p:childTnLst>
                                    <p:set>
                                      <p:cBhvr>
                                        <p:cTn id="107" dur="1" fill="hold">
                                          <p:stCondLst>
                                            <p:cond delay="0"/>
                                          </p:stCondLst>
                                        </p:cTn>
                                        <p:tgtEl>
                                          <p:spTgt spid="22557"/>
                                        </p:tgtEl>
                                        <p:attrNameLst>
                                          <p:attrName>style.visibility</p:attrName>
                                        </p:attrNameLst>
                                      </p:cBhvr>
                                      <p:to>
                                        <p:strVal val="visible"/>
                                      </p:to>
                                    </p:set>
                                    <p:animEffect transition="in" filter="box(in)">
                                      <p:cBhvr>
                                        <p:cTn id="108" dur="500"/>
                                        <p:tgtEl>
                                          <p:spTgt spid="22557"/>
                                        </p:tgtEl>
                                      </p:cBhvr>
                                    </p:animEffect>
                                  </p:childTnLst>
                                </p:cTn>
                              </p:par>
                              <p:par>
                                <p:cTn id="109" presetID="27" presetClass="entr" presetSubtype="0" fill="hold" grpId="0" nodeType="withEffect">
                                  <p:stCondLst>
                                    <p:cond delay="0"/>
                                  </p:stCondLst>
                                  <p:iterate type="lt">
                                    <p:tmPct val="50000"/>
                                  </p:iterate>
                                  <p:childTnLst>
                                    <p:set>
                                      <p:cBhvr>
                                        <p:cTn id="110" dur="1" fill="hold">
                                          <p:stCondLst>
                                            <p:cond delay="0"/>
                                          </p:stCondLst>
                                        </p:cTn>
                                        <p:tgtEl>
                                          <p:spTgt spid="22555"/>
                                        </p:tgtEl>
                                        <p:attrNameLst>
                                          <p:attrName>style.visibility</p:attrName>
                                        </p:attrNameLst>
                                      </p:cBhvr>
                                      <p:to>
                                        <p:strVal val="visible"/>
                                      </p:to>
                                    </p:set>
                                    <p:anim calcmode="discrete" valueType="clr">
                                      <p:cBhvr override="childStyle">
                                        <p:cTn id="111" dur="80"/>
                                        <p:tgtEl>
                                          <p:spTgt spid="22555"/>
                                        </p:tgtEl>
                                        <p:attrNameLst>
                                          <p:attrName>style.color</p:attrName>
                                        </p:attrNameLst>
                                      </p:cBhvr>
                                      <p:tavLst>
                                        <p:tav tm="0">
                                          <p:val>
                                            <p:clrVal>
                                              <a:schemeClr val="accent2"/>
                                            </p:clrVal>
                                          </p:val>
                                        </p:tav>
                                        <p:tav tm="50000">
                                          <p:val>
                                            <p:clrVal>
                                              <a:schemeClr val="hlink"/>
                                            </p:clrVal>
                                          </p:val>
                                        </p:tav>
                                      </p:tavLst>
                                    </p:anim>
                                    <p:anim calcmode="discrete" valueType="clr">
                                      <p:cBhvr>
                                        <p:cTn id="112" dur="80"/>
                                        <p:tgtEl>
                                          <p:spTgt spid="22555"/>
                                        </p:tgtEl>
                                        <p:attrNameLst>
                                          <p:attrName>fillcolor</p:attrName>
                                        </p:attrNameLst>
                                      </p:cBhvr>
                                      <p:tavLst>
                                        <p:tav tm="0">
                                          <p:val>
                                            <p:clrVal>
                                              <a:schemeClr val="accent2"/>
                                            </p:clrVal>
                                          </p:val>
                                        </p:tav>
                                        <p:tav tm="50000">
                                          <p:val>
                                            <p:clrVal>
                                              <a:schemeClr val="hlink"/>
                                            </p:clrVal>
                                          </p:val>
                                        </p:tav>
                                      </p:tavLst>
                                    </p:anim>
                                    <p:set>
                                      <p:cBhvr>
                                        <p:cTn id="113" dur="80"/>
                                        <p:tgtEl>
                                          <p:spTgt spid="22555"/>
                                        </p:tgtEl>
                                        <p:attrNameLst>
                                          <p:attrName>fill.type</p:attrName>
                                        </p:attrNameLst>
                                      </p:cBhvr>
                                      <p:to>
                                        <p:strVal val="solid"/>
                                      </p:to>
                                    </p:set>
                                  </p:childTnLst>
                                </p:cTn>
                              </p:par>
                            </p:childTnLst>
                          </p:cTn>
                        </p:par>
                      </p:childTnLst>
                    </p:cTn>
                  </p:par>
                  <p:par>
                    <p:cTn id="114" fill="hold">
                      <p:stCondLst>
                        <p:cond delay="indefinite"/>
                      </p:stCondLst>
                      <p:childTnLst>
                        <p:par>
                          <p:cTn id="115" fill="hold">
                            <p:stCondLst>
                              <p:cond delay="0"/>
                            </p:stCondLst>
                            <p:childTnLst>
                              <p:par>
                                <p:cTn id="116" presetID="4" presetClass="entr" presetSubtype="16" fill="hold" grpId="0" nodeType="clickEffect">
                                  <p:stCondLst>
                                    <p:cond delay="0"/>
                                  </p:stCondLst>
                                  <p:childTnLst>
                                    <p:set>
                                      <p:cBhvr>
                                        <p:cTn id="117" dur="1" fill="hold">
                                          <p:stCondLst>
                                            <p:cond delay="0"/>
                                          </p:stCondLst>
                                        </p:cTn>
                                        <p:tgtEl>
                                          <p:spTgt spid="22559"/>
                                        </p:tgtEl>
                                        <p:attrNameLst>
                                          <p:attrName>style.visibility</p:attrName>
                                        </p:attrNameLst>
                                      </p:cBhvr>
                                      <p:to>
                                        <p:strVal val="visible"/>
                                      </p:to>
                                    </p:set>
                                    <p:animEffect transition="in" filter="box(in)">
                                      <p:cBhvr>
                                        <p:cTn id="118" dur="500"/>
                                        <p:tgtEl>
                                          <p:spTgt spid="22559"/>
                                        </p:tgtEl>
                                      </p:cBhvr>
                                    </p:animEffect>
                                  </p:childTnLst>
                                </p:cTn>
                              </p:par>
                            </p:childTnLst>
                          </p:cTn>
                        </p:par>
                      </p:childTnLst>
                    </p:cTn>
                  </p:par>
                  <p:par>
                    <p:cTn id="119" fill="hold">
                      <p:stCondLst>
                        <p:cond delay="indefinite"/>
                      </p:stCondLst>
                      <p:childTnLst>
                        <p:par>
                          <p:cTn id="120" fill="hold">
                            <p:stCondLst>
                              <p:cond delay="0"/>
                            </p:stCondLst>
                            <p:childTnLst>
                              <p:par>
                                <p:cTn id="121" presetID="5" presetClass="entr" presetSubtype="10" fill="hold" grpId="0" nodeType="clickEffect">
                                  <p:stCondLst>
                                    <p:cond delay="0"/>
                                  </p:stCondLst>
                                  <p:childTnLst>
                                    <p:set>
                                      <p:cBhvr>
                                        <p:cTn id="122" dur="1" fill="hold">
                                          <p:stCondLst>
                                            <p:cond delay="0"/>
                                          </p:stCondLst>
                                        </p:cTn>
                                        <p:tgtEl>
                                          <p:spTgt spid="22560"/>
                                        </p:tgtEl>
                                        <p:attrNameLst>
                                          <p:attrName>style.visibility</p:attrName>
                                        </p:attrNameLst>
                                      </p:cBhvr>
                                      <p:to>
                                        <p:strVal val="visible"/>
                                      </p:to>
                                    </p:set>
                                    <p:animEffect transition="in" filter="checkerboard(across)">
                                      <p:cBhvr>
                                        <p:cTn id="123" dur="500"/>
                                        <p:tgtEl>
                                          <p:spTgt spid="22560"/>
                                        </p:tgtEl>
                                      </p:cBhvr>
                                    </p:animEffect>
                                  </p:childTnLst>
                                </p:cTn>
                              </p:par>
                              <p:par>
                                <p:cTn id="124" presetID="4" presetClass="entr" presetSubtype="16" fill="hold" nodeType="withEffect">
                                  <p:stCondLst>
                                    <p:cond delay="0"/>
                                  </p:stCondLst>
                                  <p:childTnLst>
                                    <p:set>
                                      <p:cBhvr>
                                        <p:cTn id="125" dur="1" fill="hold">
                                          <p:stCondLst>
                                            <p:cond delay="0"/>
                                          </p:stCondLst>
                                        </p:cTn>
                                        <p:tgtEl>
                                          <p:spTgt spid="30">
                                            <p:txEl>
                                              <p:pRg st="0" end="0"/>
                                            </p:txEl>
                                          </p:spTgt>
                                        </p:tgtEl>
                                        <p:attrNameLst>
                                          <p:attrName>style.visibility</p:attrName>
                                        </p:attrNameLst>
                                      </p:cBhvr>
                                      <p:to>
                                        <p:strVal val="visible"/>
                                      </p:to>
                                    </p:set>
                                    <p:animEffect transition="in" filter="box(in)">
                                      <p:cBhvr>
                                        <p:cTn id="126" dur="500"/>
                                        <p:tgtEl>
                                          <p:spTgt spid="3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p:bldP spid="22534" grpId="0"/>
      <p:bldP spid="22536" grpId="0"/>
      <p:bldP spid="22537" grpId="0" animBg="1"/>
      <p:bldP spid="22538" grpId="0" animBg="1"/>
      <p:bldP spid="22539" grpId="0" animBg="1"/>
      <p:bldP spid="22540" grpId="0" animBg="1"/>
      <p:bldP spid="22541" grpId="0" animBg="1"/>
      <p:bldP spid="22543" grpId="0"/>
      <p:bldP spid="22545" grpId="0"/>
      <p:bldP spid="22546" grpId="0" animBg="1"/>
      <p:bldP spid="22547" grpId="0" animBg="1"/>
      <p:bldP spid="22548" grpId="0" animBg="1"/>
      <p:bldP spid="22550" grpId="0" animBg="1"/>
      <p:bldP spid="22551" grpId="0" animBg="1"/>
      <p:bldP spid="22552" grpId="0"/>
      <p:bldP spid="22553" grpId="0"/>
      <p:bldP spid="22554" grpId="0"/>
      <p:bldP spid="22555" grpId="0"/>
      <p:bldP spid="22559" grpId="0" animBg="1"/>
      <p:bldP spid="2256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Text Box 5"/>
          <p:cNvSpPr txBox="1"/>
          <p:nvPr/>
        </p:nvSpPr>
        <p:spPr>
          <a:xfrm>
            <a:off x="76200" y="1600200"/>
            <a:ext cx="8991600" cy="58420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457200" lvl="0" indent="-457200" eaLnBrk="1" hangingPunct="1">
              <a:spcBef>
                <a:spcPct val="50000"/>
              </a:spcBef>
              <a:buFont typeface="Wingdings" panose="05000000000000000000" pitchFamily="2" charset="2"/>
              <a:buChar char="v"/>
            </a:pPr>
            <a:r>
              <a:rPr lang="en-US" altLang="en-US" b="1" dirty="0">
                <a:solidFill>
                  <a:srgbClr val="FF0000"/>
                </a:solidFill>
                <a:latin typeface="Times New Roman" panose="02020603050405020304" pitchFamily="18" charset="0"/>
              </a:rPr>
              <a:t>Bài 3: </a:t>
            </a:r>
            <a:r>
              <a:rPr lang="en-US" altLang="en-US" b="1" dirty="0">
                <a:solidFill>
                  <a:srgbClr val="0B19C8"/>
                </a:solidFill>
                <a:latin typeface="Times New Roman" panose="02020603050405020304" pitchFamily="18" charset="0"/>
              </a:rPr>
              <a:t>Một học sinh lần lượt ấn các phím sau:</a:t>
            </a:r>
          </a:p>
        </p:txBody>
      </p:sp>
      <p:sp>
        <p:nvSpPr>
          <p:cNvPr id="23558" name="Rectangle 6"/>
          <p:cNvSpPr/>
          <p:nvPr/>
        </p:nvSpPr>
        <p:spPr>
          <a:xfrm>
            <a:off x="609600" y="2286000"/>
            <a:ext cx="685800" cy="609600"/>
          </a:xfrm>
          <a:prstGeom prst="rect">
            <a:avLst/>
          </a:prstGeom>
          <a:noFill/>
          <a:ln w="9525" cap="flat" cmpd="sng">
            <a:solidFill>
              <a:srgbClr val="FF0000"/>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en-US" b="1" dirty="0">
                <a:solidFill>
                  <a:srgbClr val="0B19C8"/>
                </a:solidFill>
                <a:latin typeface="Times New Roman" panose="02020603050405020304" pitchFamily="18" charset="0"/>
              </a:rPr>
              <a:t>4</a:t>
            </a:r>
          </a:p>
        </p:txBody>
      </p:sp>
      <p:sp>
        <p:nvSpPr>
          <p:cNvPr id="23560" name="Rectangle 8"/>
          <p:cNvSpPr/>
          <p:nvPr/>
        </p:nvSpPr>
        <p:spPr>
          <a:xfrm>
            <a:off x="1371600" y="2286000"/>
            <a:ext cx="685800" cy="609600"/>
          </a:xfrm>
          <a:prstGeom prst="rect">
            <a:avLst/>
          </a:prstGeom>
          <a:noFill/>
          <a:ln w="9525" cap="flat" cmpd="sng">
            <a:solidFill>
              <a:srgbClr val="FF0000"/>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en-US" sz="4000" b="1" dirty="0">
                <a:solidFill>
                  <a:srgbClr val="0B19C8"/>
                </a:solidFill>
                <a:latin typeface="Times New Roman" panose="02020603050405020304" pitchFamily="18" charset="0"/>
              </a:rPr>
              <a:t>.</a:t>
            </a:r>
          </a:p>
        </p:txBody>
      </p:sp>
      <p:sp>
        <p:nvSpPr>
          <p:cNvPr id="23561" name="Rectangle 9"/>
          <p:cNvSpPr/>
          <p:nvPr/>
        </p:nvSpPr>
        <p:spPr>
          <a:xfrm>
            <a:off x="2133600" y="2286000"/>
            <a:ext cx="685800" cy="609600"/>
          </a:xfrm>
          <a:prstGeom prst="rect">
            <a:avLst/>
          </a:prstGeom>
          <a:noFill/>
          <a:ln w="9525" cap="flat" cmpd="sng">
            <a:solidFill>
              <a:srgbClr val="FF0000"/>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en-US" b="1" dirty="0">
                <a:solidFill>
                  <a:srgbClr val="0B19C8"/>
                </a:solidFill>
                <a:latin typeface="Times New Roman" panose="02020603050405020304" pitchFamily="18" charset="0"/>
              </a:rPr>
              <a:t>5</a:t>
            </a:r>
          </a:p>
        </p:txBody>
      </p:sp>
      <p:sp>
        <p:nvSpPr>
          <p:cNvPr id="23562" name="Rectangle 10"/>
          <p:cNvSpPr/>
          <p:nvPr/>
        </p:nvSpPr>
        <p:spPr>
          <a:xfrm>
            <a:off x="2895600" y="2286000"/>
            <a:ext cx="685800" cy="609600"/>
          </a:xfrm>
          <a:prstGeom prst="rect">
            <a:avLst/>
          </a:prstGeom>
          <a:noFill/>
          <a:ln w="9525" cap="flat" cmpd="sng">
            <a:solidFill>
              <a:srgbClr val="FF0000"/>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en-US" sz="3600" b="1" dirty="0">
                <a:solidFill>
                  <a:srgbClr val="0B19C8"/>
                </a:solidFill>
                <a:latin typeface="Times New Roman" panose="02020603050405020304" pitchFamily="18" charset="0"/>
              </a:rPr>
              <a:t>x</a:t>
            </a:r>
          </a:p>
        </p:txBody>
      </p:sp>
      <p:sp>
        <p:nvSpPr>
          <p:cNvPr id="23563" name="Rectangle 11"/>
          <p:cNvSpPr/>
          <p:nvPr/>
        </p:nvSpPr>
        <p:spPr>
          <a:xfrm>
            <a:off x="3657600" y="2286000"/>
            <a:ext cx="685800" cy="609600"/>
          </a:xfrm>
          <a:prstGeom prst="rect">
            <a:avLst/>
          </a:prstGeom>
          <a:noFill/>
          <a:ln w="9525" cap="flat" cmpd="sng">
            <a:solidFill>
              <a:srgbClr val="FF0000"/>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en-US" b="1" dirty="0">
                <a:solidFill>
                  <a:srgbClr val="0B19C8"/>
                </a:solidFill>
                <a:latin typeface="Times New Roman" panose="02020603050405020304" pitchFamily="18" charset="0"/>
              </a:rPr>
              <a:t>6</a:t>
            </a:r>
          </a:p>
        </p:txBody>
      </p:sp>
      <p:sp>
        <p:nvSpPr>
          <p:cNvPr id="23564" name="Rectangle 12"/>
          <p:cNvSpPr/>
          <p:nvPr/>
        </p:nvSpPr>
        <p:spPr>
          <a:xfrm>
            <a:off x="4419600" y="2286000"/>
            <a:ext cx="685800" cy="609600"/>
          </a:xfrm>
          <a:prstGeom prst="rect">
            <a:avLst/>
          </a:prstGeom>
          <a:noFill/>
          <a:ln w="9525" cap="flat" cmpd="sng">
            <a:solidFill>
              <a:srgbClr val="FF0000"/>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en-US" sz="4000" b="1" dirty="0">
                <a:solidFill>
                  <a:srgbClr val="0B19C8"/>
                </a:solidFill>
                <a:latin typeface="Times New Roman" panose="02020603050405020304" pitchFamily="18" charset="0"/>
              </a:rPr>
              <a:t>-</a:t>
            </a:r>
          </a:p>
        </p:txBody>
      </p:sp>
      <p:sp>
        <p:nvSpPr>
          <p:cNvPr id="23565" name="Rectangle 13"/>
          <p:cNvSpPr/>
          <p:nvPr/>
        </p:nvSpPr>
        <p:spPr>
          <a:xfrm>
            <a:off x="5181600" y="2286000"/>
            <a:ext cx="685800" cy="609600"/>
          </a:xfrm>
          <a:prstGeom prst="rect">
            <a:avLst/>
          </a:prstGeom>
          <a:noFill/>
          <a:ln w="9525" cap="flat" cmpd="sng">
            <a:solidFill>
              <a:srgbClr val="FF0000"/>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en-US" b="1" dirty="0">
                <a:solidFill>
                  <a:srgbClr val="0B19C8"/>
                </a:solidFill>
                <a:latin typeface="Times New Roman" panose="02020603050405020304" pitchFamily="18" charset="0"/>
              </a:rPr>
              <a:t>7</a:t>
            </a:r>
          </a:p>
        </p:txBody>
      </p:sp>
      <p:sp>
        <p:nvSpPr>
          <p:cNvPr id="23566" name="Rectangle 14"/>
          <p:cNvSpPr/>
          <p:nvPr/>
        </p:nvSpPr>
        <p:spPr>
          <a:xfrm>
            <a:off x="5943600" y="2286000"/>
            <a:ext cx="685800" cy="609600"/>
          </a:xfrm>
          <a:prstGeom prst="rect">
            <a:avLst/>
          </a:prstGeom>
          <a:noFill/>
          <a:ln w="9525" cap="flat" cmpd="sng">
            <a:solidFill>
              <a:srgbClr val="FF0000"/>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en-US" sz="3600" b="1" dirty="0">
                <a:solidFill>
                  <a:srgbClr val="0B19C8"/>
                </a:solidFill>
                <a:latin typeface="Times New Roman" panose="02020603050405020304" pitchFamily="18" charset="0"/>
              </a:rPr>
              <a:t>=</a:t>
            </a:r>
          </a:p>
        </p:txBody>
      </p:sp>
      <p:sp>
        <p:nvSpPr>
          <p:cNvPr id="23567" name="Text Box 15"/>
          <p:cNvSpPr txBox="1"/>
          <p:nvPr/>
        </p:nvSpPr>
        <p:spPr>
          <a:xfrm>
            <a:off x="381000" y="3214688"/>
            <a:ext cx="8763000" cy="519112"/>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en-US" sz="2800" b="1" dirty="0">
                <a:solidFill>
                  <a:srgbClr val="FF0000"/>
                </a:solidFill>
                <a:latin typeface="Times New Roman" panose="02020603050405020304" pitchFamily="18" charset="0"/>
              </a:rPr>
              <a:t>Theo em, bạn đó đã tính giá trị của biểu thức nào?</a:t>
            </a:r>
          </a:p>
        </p:txBody>
      </p:sp>
      <p:sp>
        <p:nvSpPr>
          <p:cNvPr id="23568" name="Text Box 16"/>
          <p:cNvSpPr txBox="1"/>
          <p:nvPr/>
        </p:nvSpPr>
        <p:spPr>
          <a:xfrm>
            <a:off x="1905000" y="3962400"/>
            <a:ext cx="5105400" cy="51911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en-US" sz="2800" b="1" dirty="0">
                <a:solidFill>
                  <a:srgbClr val="0000CC"/>
                </a:solidFill>
                <a:latin typeface="Times New Roman" panose="02020603050405020304" pitchFamily="18" charset="0"/>
              </a:rPr>
              <a:t>4,5 x 6 – 7 = </a:t>
            </a:r>
            <a:r>
              <a:rPr lang="en-US" altLang="en-US" sz="2800" b="1" dirty="0">
                <a:solidFill>
                  <a:srgbClr val="FF0000"/>
                </a:solidFill>
                <a:latin typeface="Times New Roman" panose="02020603050405020304" pitchFamily="18" charset="0"/>
              </a:rPr>
              <a:t>27 – 7 = 20</a:t>
            </a:r>
          </a:p>
        </p:txBody>
      </p:sp>
      <p:sp>
        <p:nvSpPr>
          <p:cNvPr id="10253" name="Rectangle 36"/>
          <p:cNvSpPr/>
          <p:nvPr/>
        </p:nvSpPr>
        <p:spPr>
          <a:xfrm>
            <a:off x="0" y="0"/>
            <a:ext cx="9144000" cy="6858000"/>
          </a:xfrm>
          <a:prstGeom prst="rect">
            <a:avLst/>
          </a:prstGeom>
          <a:noFill/>
          <a:ln w="57150" cap="flat" cmpd="sng">
            <a:pattFill prst="sphere">
              <a:fgClr>
                <a:srgbClr val="0000FF"/>
              </a:fgClr>
              <a:bgClr>
                <a:srgbClr val="FF0000"/>
              </a:bgClr>
            </a:patt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endParaRPr lang="vi-VN" altLang="en-US" sz="1800" dirty="0">
              <a:latin typeface="Times New Roman" panose="02020603050405020304" pitchFamily="18" charset="0"/>
            </a:endParaRPr>
          </a:p>
        </p:txBody>
      </p:sp>
      <p:sp>
        <p:nvSpPr>
          <p:cNvPr id="15" name="Text Box 17"/>
          <p:cNvSpPr txBox="1"/>
          <p:nvPr/>
        </p:nvSpPr>
        <p:spPr>
          <a:xfrm>
            <a:off x="0" y="1023938"/>
            <a:ext cx="9144000" cy="58420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50000"/>
              </a:spcBef>
              <a:buFontTx/>
              <a:buNone/>
            </a:pPr>
            <a:r>
              <a:rPr lang="en-US" altLang="en-US" b="1" dirty="0">
                <a:solidFill>
                  <a:srgbClr val="FF0000"/>
                </a:solidFill>
                <a:latin typeface="Times New Roman" panose="02020603050405020304" pitchFamily="18" charset="0"/>
              </a:rPr>
              <a:t>Giới thiệu máy tính bỏ túi</a:t>
            </a:r>
            <a:endParaRPr lang="en-US" altLang="en-US" b="1" dirty="0">
              <a:latin typeface="Times New Roman" panose="02020603050405020304" pitchFamily="18" charset="0"/>
            </a:endParaRPr>
          </a:p>
        </p:txBody>
      </p:sp>
      <p:sp>
        <p:nvSpPr>
          <p:cNvPr id="10255" name="Text Box 6"/>
          <p:cNvSpPr txBox="1"/>
          <p:nvPr/>
        </p:nvSpPr>
        <p:spPr>
          <a:xfrm>
            <a:off x="0" y="554038"/>
            <a:ext cx="9144000" cy="52387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50000"/>
              </a:spcBef>
              <a:buFontTx/>
              <a:buNone/>
            </a:pPr>
            <a:r>
              <a:rPr lang="en-US" altLang="en-US" sz="2800" b="1" dirty="0">
                <a:solidFill>
                  <a:srgbClr val="0B19C8"/>
                </a:solidFill>
                <a:latin typeface="Times New Roman" panose="02020603050405020304" pitchFamily="18" charset="0"/>
              </a:rPr>
              <a:t>Toán</a:t>
            </a:r>
            <a:r>
              <a:rPr lang="en-US" altLang="en-US" sz="2800" b="1" dirty="0">
                <a:solidFill>
                  <a:srgbClr val="FF0000"/>
                </a:solidFill>
                <a:latin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3557"/>
                                        </p:tgtEl>
                                        <p:attrNameLst>
                                          <p:attrName>style.visibility</p:attrName>
                                        </p:attrNameLst>
                                      </p:cBhvr>
                                      <p:to>
                                        <p:strVal val="visible"/>
                                      </p:to>
                                    </p:set>
                                    <p:anim calcmode="discrete" valueType="clr">
                                      <p:cBhvr override="childStyle">
                                        <p:cTn id="7" dur="80"/>
                                        <p:tgtEl>
                                          <p:spTgt spid="23557"/>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3557"/>
                                        </p:tgtEl>
                                        <p:attrNameLst>
                                          <p:attrName>fillcolor</p:attrName>
                                        </p:attrNameLst>
                                      </p:cBhvr>
                                      <p:tavLst>
                                        <p:tav tm="0">
                                          <p:val>
                                            <p:clrVal>
                                              <a:schemeClr val="accent2"/>
                                            </p:clrVal>
                                          </p:val>
                                        </p:tav>
                                        <p:tav tm="50000">
                                          <p:val>
                                            <p:clrVal>
                                              <a:schemeClr val="hlink"/>
                                            </p:clrVal>
                                          </p:val>
                                        </p:tav>
                                      </p:tavLst>
                                    </p:anim>
                                    <p:set>
                                      <p:cBhvr>
                                        <p:cTn id="9" dur="80"/>
                                        <p:tgtEl>
                                          <p:spTgt spid="23557"/>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grpId="0" nodeType="clickEffect">
                                  <p:stCondLst>
                                    <p:cond delay="0"/>
                                  </p:stCondLst>
                                  <p:childTnLst>
                                    <p:set>
                                      <p:cBhvr>
                                        <p:cTn id="13" dur="1" fill="hold">
                                          <p:stCondLst>
                                            <p:cond delay="0"/>
                                          </p:stCondLst>
                                        </p:cTn>
                                        <p:tgtEl>
                                          <p:spTgt spid="23558"/>
                                        </p:tgtEl>
                                        <p:attrNameLst>
                                          <p:attrName>style.visibility</p:attrName>
                                        </p:attrNameLst>
                                      </p:cBhvr>
                                      <p:to>
                                        <p:strVal val="visible"/>
                                      </p:to>
                                    </p:set>
                                    <p:animEffect transition="in" filter="box(in)">
                                      <p:cBhvr>
                                        <p:cTn id="14" dur="500"/>
                                        <p:tgtEl>
                                          <p:spTgt spid="23558"/>
                                        </p:tgtEl>
                                      </p:cBhvr>
                                    </p:animEffect>
                                  </p:childTnLst>
                                </p:cTn>
                              </p:par>
                              <p:par>
                                <p:cTn id="15" presetID="4" presetClass="entr" presetSubtype="16" fill="hold" grpId="0" nodeType="withEffect">
                                  <p:stCondLst>
                                    <p:cond delay="0"/>
                                  </p:stCondLst>
                                  <p:childTnLst>
                                    <p:set>
                                      <p:cBhvr>
                                        <p:cTn id="16" dur="1" fill="hold">
                                          <p:stCondLst>
                                            <p:cond delay="0"/>
                                          </p:stCondLst>
                                        </p:cTn>
                                        <p:tgtEl>
                                          <p:spTgt spid="23560"/>
                                        </p:tgtEl>
                                        <p:attrNameLst>
                                          <p:attrName>style.visibility</p:attrName>
                                        </p:attrNameLst>
                                      </p:cBhvr>
                                      <p:to>
                                        <p:strVal val="visible"/>
                                      </p:to>
                                    </p:set>
                                    <p:animEffect transition="in" filter="box(in)">
                                      <p:cBhvr>
                                        <p:cTn id="17" dur="500"/>
                                        <p:tgtEl>
                                          <p:spTgt spid="23560"/>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23561"/>
                                        </p:tgtEl>
                                        <p:attrNameLst>
                                          <p:attrName>style.visibility</p:attrName>
                                        </p:attrNameLst>
                                      </p:cBhvr>
                                      <p:to>
                                        <p:strVal val="visible"/>
                                      </p:to>
                                    </p:set>
                                    <p:animEffect transition="in" filter="box(in)">
                                      <p:cBhvr>
                                        <p:cTn id="20" dur="500"/>
                                        <p:tgtEl>
                                          <p:spTgt spid="23561"/>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23562"/>
                                        </p:tgtEl>
                                        <p:attrNameLst>
                                          <p:attrName>style.visibility</p:attrName>
                                        </p:attrNameLst>
                                      </p:cBhvr>
                                      <p:to>
                                        <p:strVal val="visible"/>
                                      </p:to>
                                    </p:set>
                                    <p:animEffect transition="in" filter="box(in)">
                                      <p:cBhvr>
                                        <p:cTn id="23" dur="500"/>
                                        <p:tgtEl>
                                          <p:spTgt spid="23562"/>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23563"/>
                                        </p:tgtEl>
                                        <p:attrNameLst>
                                          <p:attrName>style.visibility</p:attrName>
                                        </p:attrNameLst>
                                      </p:cBhvr>
                                      <p:to>
                                        <p:strVal val="visible"/>
                                      </p:to>
                                    </p:set>
                                    <p:animEffect transition="in" filter="box(in)">
                                      <p:cBhvr>
                                        <p:cTn id="26" dur="500"/>
                                        <p:tgtEl>
                                          <p:spTgt spid="23563"/>
                                        </p:tgtEl>
                                      </p:cBhvr>
                                    </p:animEffect>
                                  </p:childTnLst>
                                </p:cTn>
                              </p:par>
                              <p:par>
                                <p:cTn id="27" presetID="4" presetClass="entr" presetSubtype="16" fill="hold" grpId="0" nodeType="withEffect">
                                  <p:stCondLst>
                                    <p:cond delay="0"/>
                                  </p:stCondLst>
                                  <p:childTnLst>
                                    <p:set>
                                      <p:cBhvr>
                                        <p:cTn id="28" dur="1" fill="hold">
                                          <p:stCondLst>
                                            <p:cond delay="0"/>
                                          </p:stCondLst>
                                        </p:cTn>
                                        <p:tgtEl>
                                          <p:spTgt spid="23564"/>
                                        </p:tgtEl>
                                        <p:attrNameLst>
                                          <p:attrName>style.visibility</p:attrName>
                                        </p:attrNameLst>
                                      </p:cBhvr>
                                      <p:to>
                                        <p:strVal val="visible"/>
                                      </p:to>
                                    </p:set>
                                    <p:animEffect transition="in" filter="box(in)">
                                      <p:cBhvr>
                                        <p:cTn id="29" dur="500"/>
                                        <p:tgtEl>
                                          <p:spTgt spid="23564"/>
                                        </p:tgtEl>
                                      </p:cBhvr>
                                    </p:animEffect>
                                  </p:childTnLst>
                                </p:cTn>
                              </p:par>
                              <p:par>
                                <p:cTn id="30" presetID="4" presetClass="entr" presetSubtype="16" fill="hold" grpId="0" nodeType="withEffect">
                                  <p:stCondLst>
                                    <p:cond delay="0"/>
                                  </p:stCondLst>
                                  <p:childTnLst>
                                    <p:set>
                                      <p:cBhvr>
                                        <p:cTn id="31" dur="1" fill="hold">
                                          <p:stCondLst>
                                            <p:cond delay="0"/>
                                          </p:stCondLst>
                                        </p:cTn>
                                        <p:tgtEl>
                                          <p:spTgt spid="23565"/>
                                        </p:tgtEl>
                                        <p:attrNameLst>
                                          <p:attrName>style.visibility</p:attrName>
                                        </p:attrNameLst>
                                      </p:cBhvr>
                                      <p:to>
                                        <p:strVal val="visible"/>
                                      </p:to>
                                    </p:set>
                                    <p:animEffect transition="in" filter="box(in)">
                                      <p:cBhvr>
                                        <p:cTn id="32" dur="500"/>
                                        <p:tgtEl>
                                          <p:spTgt spid="23565"/>
                                        </p:tgtEl>
                                      </p:cBhvr>
                                    </p:animEffect>
                                  </p:childTnLst>
                                </p:cTn>
                              </p:par>
                              <p:par>
                                <p:cTn id="33" presetID="4" presetClass="entr" presetSubtype="16" fill="hold" grpId="0" nodeType="withEffect">
                                  <p:stCondLst>
                                    <p:cond delay="0"/>
                                  </p:stCondLst>
                                  <p:childTnLst>
                                    <p:set>
                                      <p:cBhvr>
                                        <p:cTn id="34" dur="1" fill="hold">
                                          <p:stCondLst>
                                            <p:cond delay="0"/>
                                          </p:stCondLst>
                                        </p:cTn>
                                        <p:tgtEl>
                                          <p:spTgt spid="23566"/>
                                        </p:tgtEl>
                                        <p:attrNameLst>
                                          <p:attrName>style.visibility</p:attrName>
                                        </p:attrNameLst>
                                      </p:cBhvr>
                                      <p:to>
                                        <p:strVal val="visible"/>
                                      </p:to>
                                    </p:set>
                                    <p:animEffect transition="in" filter="box(in)">
                                      <p:cBhvr>
                                        <p:cTn id="35" dur="500"/>
                                        <p:tgtEl>
                                          <p:spTgt spid="23566"/>
                                        </p:tgtEl>
                                      </p:cBhvr>
                                    </p:animEffect>
                                  </p:childTnLst>
                                </p:cTn>
                              </p:par>
                            </p:childTnLst>
                          </p:cTn>
                        </p:par>
                      </p:childTnLst>
                    </p:cTn>
                  </p:par>
                  <p:par>
                    <p:cTn id="36" fill="hold">
                      <p:stCondLst>
                        <p:cond delay="indefinite"/>
                      </p:stCondLst>
                      <p:childTnLst>
                        <p:par>
                          <p:cTn id="37" fill="hold">
                            <p:stCondLst>
                              <p:cond delay="0"/>
                            </p:stCondLst>
                            <p:childTnLst>
                              <p:par>
                                <p:cTn id="38" presetID="27" presetClass="entr" presetSubtype="0" fill="hold" grpId="0" nodeType="clickEffect">
                                  <p:stCondLst>
                                    <p:cond delay="0"/>
                                  </p:stCondLst>
                                  <p:iterate type="lt">
                                    <p:tmPct val="50000"/>
                                  </p:iterate>
                                  <p:childTnLst>
                                    <p:set>
                                      <p:cBhvr>
                                        <p:cTn id="39" dur="1" fill="hold">
                                          <p:stCondLst>
                                            <p:cond delay="0"/>
                                          </p:stCondLst>
                                        </p:cTn>
                                        <p:tgtEl>
                                          <p:spTgt spid="23567"/>
                                        </p:tgtEl>
                                        <p:attrNameLst>
                                          <p:attrName>style.visibility</p:attrName>
                                        </p:attrNameLst>
                                      </p:cBhvr>
                                      <p:to>
                                        <p:strVal val="visible"/>
                                      </p:to>
                                    </p:set>
                                    <p:anim calcmode="discrete" valueType="clr">
                                      <p:cBhvr override="childStyle">
                                        <p:cTn id="40" dur="80"/>
                                        <p:tgtEl>
                                          <p:spTgt spid="23567"/>
                                        </p:tgtEl>
                                        <p:attrNameLst>
                                          <p:attrName>style.color</p:attrName>
                                        </p:attrNameLst>
                                      </p:cBhvr>
                                      <p:tavLst>
                                        <p:tav tm="0">
                                          <p:val>
                                            <p:clrVal>
                                              <a:schemeClr val="accent2"/>
                                            </p:clrVal>
                                          </p:val>
                                        </p:tav>
                                        <p:tav tm="50000">
                                          <p:val>
                                            <p:clrVal>
                                              <a:schemeClr val="hlink"/>
                                            </p:clrVal>
                                          </p:val>
                                        </p:tav>
                                      </p:tavLst>
                                    </p:anim>
                                    <p:anim calcmode="discrete" valueType="clr">
                                      <p:cBhvr>
                                        <p:cTn id="41" dur="80"/>
                                        <p:tgtEl>
                                          <p:spTgt spid="23567"/>
                                        </p:tgtEl>
                                        <p:attrNameLst>
                                          <p:attrName>fillcolor</p:attrName>
                                        </p:attrNameLst>
                                      </p:cBhvr>
                                      <p:tavLst>
                                        <p:tav tm="0">
                                          <p:val>
                                            <p:clrVal>
                                              <a:schemeClr val="accent2"/>
                                            </p:clrVal>
                                          </p:val>
                                        </p:tav>
                                        <p:tav tm="50000">
                                          <p:val>
                                            <p:clrVal>
                                              <a:schemeClr val="hlink"/>
                                            </p:clrVal>
                                          </p:val>
                                        </p:tav>
                                      </p:tavLst>
                                    </p:anim>
                                    <p:set>
                                      <p:cBhvr>
                                        <p:cTn id="42" dur="80"/>
                                        <p:tgtEl>
                                          <p:spTgt spid="23567"/>
                                        </p:tgtEl>
                                        <p:attrNameLst>
                                          <p:attrName>fill.type</p:attrName>
                                        </p:attrNameLst>
                                      </p:cBhvr>
                                      <p:to>
                                        <p:strVal val="solid"/>
                                      </p:to>
                                    </p:set>
                                  </p:childTnLst>
                                </p:cTn>
                              </p:par>
                            </p:childTnLst>
                          </p:cTn>
                        </p:par>
                      </p:childTnLst>
                    </p:cTn>
                  </p:par>
                  <p:par>
                    <p:cTn id="43" fill="hold">
                      <p:stCondLst>
                        <p:cond delay="indefinite"/>
                      </p:stCondLst>
                      <p:childTnLst>
                        <p:par>
                          <p:cTn id="44" fill="hold">
                            <p:stCondLst>
                              <p:cond delay="0"/>
                            </p:stCondLst>
                            <p:childTnLst>
                              <p:par>
                                <p:cTn id="45" presetID="56" presetClass="entr" presetSubtype="0" fill="hold" grpId="0" nodeType="clickEffect">
                                  <p:stCondLst>
                                    <p:cond delay="0"/>
                                  </p:stCondLst>
                                  <p:iterate type="lt">
                                    <p:tmPct val="10000"/>
                                  </p:iterate>
                                  <p:childTnLst>
                                    <p:set>
                                      <p:cBhvr>
                                        <p:cTn id="46" dur="1" fill="hold">
                                          <p:stCondLst>
                                            <p:cond delay="0"/>
                                          </p:stCondLst>
                                        </p:cTn>
                                        <p:tgtEl>
                                          <p:spTgt spid="23568"/>
                                        </p:tgtEl>
                                        <p:attrNameLst>
                                          <p:attrName>style.visibility</p:attrName>
                                        </p:attrNameLst>
                                      </p:cBhvr>
                                      <p:to>
                                        <p:strVal val="visible"/>
                                      </p:to>
                                    </p:set>
                                    <p:anim by="(-#ppt_w*2)" calcmode="lin" valueType="num">
                                      <p:cBhvr rctx="PPT">
                                        <p:cTn id="47" dur="500" autoRev="1" fill="hold">
                                          <p:stCondLst>
                                            <p:cond delay="0"/>
                                          </p:stCondLst>
                                        </p:cTn>
                                        <p:tgtEl>
                                          <p:spTgt spid="23568"/>
                                        </p:tgtEl>
                                        <p:attrNameLst>
                                          <p:attrName>ppt_w</p:attrName>
                                        </p:attrNameLst>
                                      </p:cBhvr>
                                    </p:anim>
                                    <p:anim by="(#ppt_w*0.50)" calcmode="lin" valueType="num">
                                      <p:cBhvr>
                                        <p:cTn id="48" dur="500" decel="50000" autoRev="1" fill="hold">
                                          <p:stCondLst>
                                            <p:cond delay="0"/>
                                          </p:stCondLst>
                                        </p:cTn>
                                        <p:tgtEl>
                                          <p:spTgt spid="23568"/>
                                        </p:tgtEl>
                                        <p:attrNameLst>
                                          <p:attrName>ppt_x</p:attrName>
                                        </p:attrNameLst>
                                      </p:cBhvr>
                                    </p:anim>
                                    <p:anim from="(-#ppt_h/2)" to="(#ppt_y)" calcmode="lin" valueType="num">
                                      <p:cBhvr>
                                        <p:cTn id="49" dur="1000" fill="hold">
                                          <p:stCondLst>
                                            <p:cond delay="0"/>
                                          </p:stCondLst>
                                        </p:cTn>
                                        <p:tgtEl>
                                          <p:spTgt spid="23568"/>
                                        </p:tgtEl>
                                        <p:attrNameLst>
                                          <p:attrName>ppt_y</p:attrName>
                                        </p:attrNameLst>
                                      </p:cBhvr>
                                    </p:anim>
                                    <p:animRot by="21600000">
                                      <p:cBhvr>
                                        <p:cTn id="50" dur="1000" fill="hold">
                                          <p:stCondLst>
                                            <p:cond delay="0"/>
                                          </p:stCondLst>
                                        </p:cTn>
                                        <p:tgtEl>
                                          <p:spTgt spid="23568"/>
                                        </p:tgtEl>
                                        <p:attrNameLst>
                                          <p:attrName>r</p:attrName>
                                        </p:attrNameLst>
                                      </p:cBhvr>
                                    </p:animRot>
                                  </p:childTnLst>
                                </p:cTn>
                              </p:par>
                              <p:par>
                                <p:cTn id="51" presetID="4" presetClass="entr" presetSubtype="16" fill="hold" nodeType="withEffect">
                                  <p:stCondLst>
                                    <p:cond delay="0"/>
                                  </p:stCondLst>
                                  <p:childTnLst>
                                    <p:set>
                                      <p:cBhvr>
                                        <p:cTn id="52" dur="1" fill="hold">
                                          <p:stCondLst>
                                            <p:cond delay="0"/>
                                          </p:stCondLst>
                                        </p:cTn>
                                        <p:tgtEl>
                                          <p:spTgt spid="15">
                                            <p:txEl>
                                              <p:pRg st="0" end="0"/>
                                            </p:txEl>
                                          </p:spTgt>
                                        </p:tgtEl>
                                        <p:attrNameLst>
                                          <p:attrName>style.visibility</p:attrName>
                                        </p:attrNameLst>
                                      </p:cBhvr>
                                      <p:to>
                                        <p:strVal val="visible"/>
                                      </p:to>
                                    </p:set>
                                    <p:animEffect transition="in" filter="box(in)">
                                      <p:cBhvr>
                                        <p:cTn id="53" dur="5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p:bldP spid="23558" grpId="0" animBg="1"/>
      <p:bldP spid="23560" grpId="0" animBg="1"/>
      <p:bldP spid="23561" grpId="0" animBg="1"/>
      <p:bldP spid="23562" grpId="0" animBg="1"/>
      <p:bldP spid="23563" grpId="0" animBg="1"/>
      <p:bldP spid="23564" grpId="0" animBg="1"/>
      <p:bldP spid="23565" grpId="0" animBg="1"/>
      <p:bldP spid="23566" grpId="0" animBg="1"/>
      <p:bldP spid="23567" grpId="0"/>
      <p:bldP spid="2356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24" name="Text Box 16"/>
          <p:cNvSpPr txBox="1"/>
          <p:nvPr/>
        </p:nvSpPr>
        <p:spPr>
          <a:xfrm>
            <a:off x="0" y="2590800"/>
            <a:ext cx="4724400" cy="523875"/>
          </a:xfrm>
          <a:prstGeom prst="rect">
            <a:avLst/>
          </a:prstGeom>
          <a:noFill/>
          <a:ln w="31750">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en-US" sz="2800" b="1" dirty="0">
                <a:solidFill>
                  <a:srgbClr val="0B19C8"/>
                </a:solidFill>
                <a:latin typeface="Times New Roman" panose="02020603050405020304" pitchFamily="18" charset="0"/>
                <a:cs typeface="Times New Roman" panose="02020603050405020304" pitchFamily="18" charset="0"/>
              </a:rPr>
              <a:t>- Phím           để bật máy. </a:t>
            </a:r>
            <a:endParaRPr lang="en-US" altLang="en-US" sz="2800" b="1" dirty="0">
              <a:solidFill>
                <a:srgbClr val="0B19C8"/>
              </a:solidFill>
              <a:latin typeface="Times New Roman" panose="02020603050405020304" pitchFamily="18" charset="0"/>
              <a:ea typeface="Times New Roman" panose="02020603050405020304" pitchFamily="18" charset="0"/>
            </a:endParaRPr>
          </a:p>
        </p:txBody>
      </p:sp>
      <p:sp>
        <p:nvSpPr>
          <p:cNvPr id="222225" name="Rectangle 17"/>
          <p:cNvSpPr/>
          <p:nvPr/>
        </p:nvSpPr>
        <p:spPr>
          <a:xfrm>
            <a:off x="1192213" y="2640013"/>
            <a:ext cx="838200" cy="457200"/>
          </a:xfrm>
          <a:prstGeom prst="rect">
            <a:avLst/>
          </a:prstGeom>
          <a:noFill/>
          <a:ln w="31750" cap="flat" cmpd="sng">
            <a:solidFill>
              <a:srgbClr val="0B19C8"/>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en-US" sz="2400" b="1" dirty="0">
                <a:solidFill>
                  <a:srgbClr val="FF0000"/>
                </a:solidFill>
                <a:latin typeface="Times New Roman" panose="02020603050405020304" pitchFamily="18" charset="0"/>
                <a:cs typeface="Times New Roman" panose="02020603050405020304" pitchFamily="18" charset="0"/>
              </a:rPr>
              <a:t>ON/C</a:t>
            </a:r>
            <a:endParaRPr lang="en-US" altLang="en-US" sz="2400" b="1" dirty="0">
              <a:solidFill>
                <a:srgbClr val="FF0000"/>
              </a:solidFill>
              <a:latin typeface="Times New Roman" panose="02020603050405020304" pitchFamily="18" charset="0"/>
              <a:ea typeface="Times New Roman" panose="02020603050405020304" pitchFamily="18" charset="0"/>
            </a:endParaRPr>
          </a:p>
        </p:txBody>
      </p:sp>
      <p:sp>
        <p:nvSpPr>
          <p:cNvPr id="222226" name="Text Box 18"/>
          <p:cNvSpPr txBox="1"/>
          <p:nvPr/>
        </p:nvSpPr>
        <p:spPr>
          <a:xfrm>
            <a:off x="3810000" y="2590800"/>
            <a:ext cx="4038600" cy="523875"/>
          </a:xfrm>
          <a:prstGeom prst="rect">
            <a:avLst/>
          </a:prstGeom>
          <a:noFill/>
          <a:ln w="31750">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en-US" sz="2800" b="1" dirty="0">
                <a:solidFill>
                  <a:srgbClr val="0B19C8"/>
                </a:solidFill>
                <a:latin typeface="Times New Roman" panose="02020603050405020304" pitchFamily="18" charset="0"/>
                <a:cs typeface="Times New Roman" panose="02020603050405020304" pitchFamily="18" charset="0"/>
              </a:rPr>
              <a:t>Phím          để tắt máy.</a:t>
            </a:r>
            <a:endParaRPr lang="en-US" altLang="en-US" sz="2800" b="1" dirty="0">
              <a:solidFill>
                <a:srgbClr val="0B19C8"/>
              </a:solidFill>
              <a:latin typeface="Times New Roman" panose="02020603050405020304" pitchFamily="18" charset="0"/>
              <a:ea typeface="Times New Roman" panose="02020603050405020304" pitchFamily="18" charset="0"/>
            </a:endParaRPr>
          </a:p>
        </p:txBody>
      </p:sp>
      <p:sp>
        <p:nvSpPr>
          <p:cNvPr id="222227" name="Rectangle 19"/>
          <p:cNvSpPr/>
          <p:nvPr/>
        </p:nvSpPr>
        <p:spPr>
          <a:xfrm>
            <a:off x="4765675" y="2605088"/>
            <a:ext cx="762000" cy="457200"/>
          </a:xfrm>
          <a:prstGeom prst="rect">
            <a:avLst/>
          </a:prstGeom>
          <a:noFill/>
          <a:ln w="31750" cap="flat" cmpd="sng">
            <a:solidFill>
              <a:srgbClr val="0B19C8"/>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en-US" sz="2400" b="1" dirty="0">
                <a:solidFill>
                  <a:srgbClr val="FF0000"/>
                </a:solidFill>
                <a:latin typeface="Times New Roman" panose="02020603050405020304" pitchFamily="18" charset="0"/>
                <a:cs typeface="Times New Roman" panose="02020603050405020304" pitchFamily="18" charset="0"/>
              </a:rPr>
              <a:t>OFF</a:t>
            </a:r>
            <a:endParaRPr lang="en-US" altLang="en-US" sz="2400" b="1" dirty="0">
              <a:solidFill>
                <a:srgbClr val="FF0000"/>
              </a:solidFill>
              <a:latin typeface="Times New Roman" panose="02020603050405020304" pitchFamily="18" charset="0"/>
              <a:ea typeface="Times New Roman" panose="02020603050405020304" pitchFamily="18" charset="0"/>
            </a:endParaRPr>
          </a:p>
        </p:txBody>
      </p:sp>
      <p:sp>
        <p:nvSpPr>
          <p:cNvPr id="222228" name="Text Box 20"/>
          <p:cNvSpPr txBox="1"/>
          <p:nvPr/>
        </p:nvSpPr>
        <p:spPr>
          <a:xfrm>
            <a:off x="0" y="3086100"/>
            <a:ext cx="7010400" cy="522288"/>
          </a:xfrm>
          <a:prstGeom prst="rect">
            <a:avLst/>
          </a:prstGeom>
          <a:noFill/>
          <a:ln w="31750">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en-US" sz="2800" b="1" dirty="0">
                <a:solidFill>
                  <a:srgbClr val="0B19C8"/>
                </a:solidFill>
                <a:latin typeface="Times New Roman" panose="02020603050405020304" pitchFamily="18" charset="0"/>
                <a:cs typeface="Times New Roman" panose="02020603050405020304" pitchFamily="18" charset="0"/>
              </a:rPr>
              <a:t>- Các phím số từ       đến       để nhập số.</a:t>
            </a:r>
            <a:endParaRPr lang="en-US" altLang="en-US" sz="2800" b="1" dirty="0">
              <a:solidFill>
                <a:srgbClr val="0B19C8"/>
              </a:solidFill>
              <a:latin typeface="Times New Roman" panose="02020603050405020304" pitchFamily="18" charset="0"/>
              <a:ea typeface="Times New Roman" panose="02020603050405020304" pitchFamily="18" charset="0"/>
            </a:endParaRPr>
          </a:p>
        </p:txBody>
      </p:sp>
      <p:sp>
        <p:nvSpPr>
          <p:cNvPr id="222229" name="Text Box 21"/>
          <p:cNvSpPr txBox="1"/>
          <p:nvPr/>
        </p:nvSpPr>
        <p:spPr>
          <a:xfrm>
            <a:off x="0" y="3602038"/>
            <a:ext cx="9296400" cy="523875"/>
          </a:xfrm>
          <a:prstGeom prst="rect">
            <a:avLst/>
          </a:prstGeom>
          <a:noFill/>
          <a:ln w="31750">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en-US" sz="2800" b="1" dirty="0">
                <a:solidFill>
                  <a:srgbClr val="0B19C8"/>
                </a:solidFill>
                <a:latin typeface="Times New Roman" panose="02020603050405020304" pitchFamily="18" charset="0"/>
                <a:cs typeface="Times New Roman" panose="02020603050405020304" pitchFamily="18" charset="0"/>
              </a:rPr>
              <a:t>- Các phím phép tính cộng, trừ, nhân, chia:      ,      ,      ,</a:t>
            </a:r>
            <a:endParaRPr lang="en-US" altLang="en-US" sz="2800" b="1" dirty="0">
              <a:solidFill>
                <a:srgbClr val="0B19C8"/>
              </a:solidFill>
              <a:latin typeface="Times New Roman" panose="02020603050405020304" pitchFamily="18" charset="0"/>
              <a:ea typeface="Times New Roman" panose="02020603050405020304" pitchFamily="18" charset="0"/>
            </a:endParaRPr>
          </a:p>
        </p:txBody>
      </p:sp>
      <p:sp>
        <p:nvSpPr>
          <p:cNvPr id="222230" name="Rectangle 22"/>
          <p:cNvSpPr/>
          <p:nvPr/>
        </p:nvSpPr>
        <p:spPr>
          <a:xfrm>
            <a:off x="6705600" y="3657600"/>
            <a:ext cx="457200" cy="457200"/>
          </a:xfrm>
          <a:prstGeom prst="rect">
            <a:avLst/>
          </a:prstGeom>
          <a:noFill/>
          <a:ln w="31750" cap="flat" cmpd="sng">
            <a:solidFill>
              <a:srgbClr val="0B19C8"/>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en-US" sz="2800" b="1" dirty="0">
                <a:solidFill>
                  <a:srgbClr val="FF0000"/>
                </a:solidFill>
                <a:latin typeface="Times New Roman" panose="02020603050405020304" pitchFamily="18" charset="0"/>
                <a:cs typeface="Times New Roman" panose="02020603050405020304" pitchFamily="18" charset="0"/>
              </a:rPr>
              <a:t>+</a:t>
            </a:r>
            <a:endParaRPr lang="en-US" altLang="en-US" sz="2800" b="1" dirty="0">
              <a:solidFill>
                <a:srgbClr val="FF0000"/>
              </a:solidFill>
              <a:latin typeface="Times New Roman" panose="02020603050405020304" pitchFamily="18" charset="0"/>
              <a:ea typeface="Times New Roman" panose="02020603050405020304" pitchFamily="18" charset="0"/>
            </a:endParaRPr>
          </a:p>
        </p:txBody>
      </p:sp>
      <p:sp>
        <p:nvSpPr>
          <p:cNvPr id="222231" name="Rectangle 23"/>
          <p:cNvSpPr/>
          <p:nvPr/>
        </p:nvSpPr>
        <p:spPr>
          <a:xfrm>
            <a:off x="7315200" y="3636963"/>
            <a:ext cx="457200" cy="457200"/>
          </a:xfrm>
          <a:prstGeom prst="rect">
            <a:avLst/>
          </a:prstGeom>
          <a:noFill/>
          <a:ln w="31750" cap="flat" cmpd="sng">
            <a:solidFill>
              <a:srgbClr val="0B19C8"/>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en-US" dirty="0">
                <a:solidFill>
                  <a:srgbClr val="FF0000"/>
                </a:solidFill>
                <a:latin typeface="Times New Roman" panose="02020603050405020304" pitchFamily="18" charset="0"/>
                <a:cs typeface="Times New Roman" panose="02020603050405020304" pitchFamily="18" charset="0"/>
              </a:rPr>
              <a:t>-</a:t>
            </a:r>
            <a:endParaRPr lang="en-US" altLang="en-US" dirty="0">
              <a:solidFill>
                <a:srgbClr val="FF0000"/>
              </a:solidFill>
              <a:latin typeface="Times New Roman" panose="02020603050405020304" pitchFamily="18" charset="0"/>
              <a:ea typeface="Times New Roman" panose="02020603050405020304" pitchFamily="18" charset="0"/>
            </a:endParaRPr>
          </a:p>
        </p:txBody>
      </p:sp>
      <p:sp>
        <p:nvSpPr>
          <p:cNvPr id="222232" name="Rectangle 24"/>
          <p:cNvSpPr/>
          <p:nvPr/>
        </p:nvSpPr>
        <p:spPr>
          <a:xfrm>
            <a:off x="7945438" y="3643313"/>
            <a:ext cx="457200" cy="457200"/>
          </a:xfrm>
          <a:prstGeom prst="rect">
            <a:avLst/>
          </a:prstGeom>
          <a:noFill/>
          <a:ln w="31750" cap="flat" cmpd="sng">
            <a:solidFill>
              <a:srgbClr val="0B19C8"/>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en-US" sz="2800" b="1" dirty="0">
                <a:solidFill>
                  <a:srgbClr val="FF0000"/>
                </a:solidFill>
                <a:latin typeface="Times New Roman" panose="02020603050405020304" pitchFamily="18" charset="0"/>
                <a:cs typeface="Times New Roman" panose="02020603050405020304" pitchFamily="18" charset="0"/>
              </a:rPr>
              <a:t>x</a:t>
            </a:r>
            <a:endParaRPr lang="en-US" altLang="en-US" sz="2800" b="1" dirty="0">
              <a:solidFill>
                <a:srgbClr val="FF0000"/>
              </a:solidFill>
              <a:latin typeface="Times New Roman" panose="02020603050405020304" pitchFamily="18" charset="0"/>
              <a:ea typeface="Times New Roman" panose="02020603050405020304" pitchFamily="18" charset="0"/>
            </a:endParaRPr>
          </a:p>
        </p:txBody>
      </p:sp>
      <p:sp>
        <p:nvSpPr>
          <p:cNvPr id="222233" name="Rectangle 25"/>
          <p:cNvSpPr/>
          <p:nvPr/>
        </p:nvSpPr>
        <p:spPr>
          <a:xfrm>
            <a:off x="8583613" y="3630613"/>
            <a:ext cx="457200" cy="457200"/>
          </a:xfrm>
          <a:prstGeom prst="rect">
            <a:avLst/>
          </a:prstGeom>
          <a:noFill/>
          <a:ln w="31750" cap="flat" cmpd="sng">
            <a:solidFill>
              <a:srgbClr val="0B19C8"/>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en-US" b="1" dirty="0">
                <a:solidFill>
                  <a:srgbClr val="FF0000"/>
                </a:solidFill>
                <a:latin typeface="Times New Roman" panose="02020603050405020304" pitchFamily="18" charset="0"/>
                <a:cs typeface="Times New Roman" panose="02020603050405020304" pitchFamily="18" charset="0"/>
              </a:rPr>
              <a:t>÷</a:t>
            </a:r>
            <a:endParaRPr lang="en-US" altLang="en-US" sz="2400" b="1" dirty="0">
              <a:solidFill>
                <a:srgbClr val="FF0000"/>
              </a:solidFill>
              <a:latin typeface="Times New Roman" panose="02020603050405020304" pitchFamily="18" charset="0"/>
              <a:ea typeface="Times New Roman" panose="02020603050405020304" pitchFamily="18" charset="0"/>
            </a:endParaRPr>
          </a:p>
        </p:txBody>
      </p:sp>
      <p:sp>
        <p:nvSpPr>
          <p:cNvPr id="222234" name="Rectangle 26"/>
          <p:cNvSpPr/>
          <p:nvPr/>
        </p:nvSpPr>
        <p:spPr>
          <a:xfrm>
            <a:off x="6350" y="4164013"/>
            <a:ext cx="8048625" cy="522287"/>
          </a:xfrm>
          <a:prstGeom prst="rect">
            <a:avLst/>
          </a:prstGeom>
          <a:noFill/>
          <a:ln w="31750">
            <a:noFill/>
          </a:ln>
        </p:spPr>
        <p:txBody>
          <a:bodyPr wrap="non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r>
              <a:rPr lang="en-US" altLang="en-US" sz="2800" b="1" dirty="0">
                <a:solidFill>
                  <a:srgbClr val="0B19C8"/>
                </a:solidFill>
                <a:latin typeface="Times New Roman" panose="02020603050405020304" pitchFamily="18" charset="0"/>
                <a:cs typeface="Times New Roman" panose="02020603050405020304" pitchFamily="18" charset="0"/>
              </a:rPr>
              <a:t>- Phím       để ghi dấu phẩy trong các số thập phân.</a:t>
            </a:r>
            <a:endParaRPr lang="en-US" altLang="en-US" sz="2800" b="1" dirty="0">
              <a:solidFill>
                <a:srgbClr val="0B19C8"/>
              </a:solidFill>
              <a:latin typeface="Times New Roman" panose="02020603050405020304" pitchFamily="18" charset="0"/>
              <a:ea typeface="Times New Roman" panose="02020603050405020304" pitchFamily="18" charset="0"/>
            </a:endParaRPr>
          </a:p>
        </p:txBody>
      </p:sp>
      <p:sp>
        <p:nvSpPr>
          <p:cNvPr id="222235" name="Rectangle 27"/>
          <p:cNvSpPr/>
          <p:nvPr/>
        </p:nvSpPr>
        <p:spPr>
          <a:xfrm>
            <a:off x="1192213" y="4191000"/>
            <a:ext cx="457200" cy="381000"/>
          </a:xfrm>
          <a:prstGeom prst="rect">
            <a:avLst/>
          </a:prstGeom>
          <a:noFill/>
          <a:ln w="31750" cap="flat" cmpd="sng">
            <a:solidFill>
              <a:srgbClr val="0B19C8"/>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en-US" sz="2800" b="1" dirty="0">
                <a:solidFill>
                  <a:srgbClr val="FF0000"/>
                </a:solidFill>
                <a:latin typeface="Times New Roman" panose="02020603050405020304" pitchFamily="18" charset="0"/>
                <a:cs typeface="Times New Roman" panose="02020603050405020304" pitchFamily="18" charset="0"/>
              </a:rPr>
              <a:t>.</a:t>
            </a:r>
            <a:endParaRPr lang="en-US" altLang="en-US" sz="2800" b="1" dirty="0">
              <a:solidFill>
                <a:srgbClr val="FF0000"/>
              </a:solidFill>
              <a:latin typeface="Times New Roman" panose="02020603050405020304" pitchFamily="18" charset="0"/>
              <a:ea typeface="Times New Roman" panose="02020603050405020304" pitchFamily="18" charset="0"/>
            </a:endParaRPr>
          </a:p>
        </p:txBody>
      </p:sp>
      <p:sp>
        <p:nvSpPr>
          <p:cNvPr id="222236" name="Rectangle 28"/>
          <p:cNvSpPr/>
          <p:nvPr/>
        </p:nvSpPr>
        <p:spPr>
          <a:xfrm>
            <a:off x="0" y="4683125"/>
            <a:ext cx="8874125" cy="522288"/>
          </a:xfrm>
          <a:prstGeom prst="rect">
            <a:avLst/>
          </a:prstGeom>
          <a:noFill/>
          <a:ln w="31750">
            <a:noFill/>
          </a:ln>
        </p:spPr>
        <p:txBody>
          <a:bodyPr wrap="non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r>
              <a:rPr lang="en-US" altLang="en-US" sz="2800" b="1" dirty="0">
                <a:solidFill>
                  <a:srgbClr val="0B19C8"/>
                </a:solidFill>
                <a:latin typeface="Times New Roman" panose="02020603050405020304" pitchFamily="18" charset="0"/>
                <a:cs typeface="Times New Roman" panose="02020603050405020304" pitchFamily="18" charset="0"/>
              </a:rPr>
              <a:t>- Phím       để thể hiện kết quả phép tính trên m</a:t>
            </a:r>
            <a:r>
              <a:rPr lang="en-US" altLang="en-US" sz="2800" b="1" dirty="0">
                <a:solidFill>
                  <a:srgbClr val="0B19C8"/>
                </a:solidFill>
                <a:latin typeface="Times New Roman" panose="02020603050405020304" pitchFamily="18" charset="0"/>
                <a:ea typeface="Times New Roman" panose="02020603050405020304" pitchFamily="18" charset="0"/>
              </a:rPr>
              <a:t>à</a:t>
            </a:r>
            <a:r>
              <a:rPr lang="en-US" altLang="en-US" sz="2800" b="1" dirty="0">
                <a:solidFill>
                  <a:srgbClr val="0B19C8"/>
                </a:solidFill>
                <a:latin typeface="Times New Roman" panose="02020603050405020304" pitchFamily="18" charset="0"/>
                <a:cs typeface="Times New Roman" panose="02020603050405020304" pitchFamily="18" charset="0"/>
              </a:rPr>
              <a:t>n hình.</a:t>
            </a:r>
            <a:endParaRPr lang="en-US" altLang="en-US" sz="2800" b="1" dirty="0">
              <a:solidFill>
                <a:srgbClr val="0B19C8"/>
              </a:solidFill>
              <a:latin typeface="Times New Roman" panose="02020603050405020304" pitchFamily="18" charset="0"/>
              <a:ea typeface="Times New Roman" panose="02020603050405020304" pitchFamily="18" charset="0"/>
            </a:endParaRPr>
          </a:p>
        </p:txBody>
      </p:sp>
      <p:sp>
        <p:nvSpPr>
          <p:cNvPr id="222237" name="Rectangle 29"/>
          <p:cNvSpPr/>
          <p:nvPr/>
        </p:nvSpPr>
        <p:spPr>
          <a:xfrm>
            <a:off x="1169988" y="4686300"/>
            <a:ext cx="457200" cy="495300"/>
          </a:xfrm>
          <a:prstGeom prst="rect">
            <a:avLst/>
          </a:prstGeom>
          <a:noFill/>
          <a:ln w="31750" cap="flat" cmpd="sng">
            <a:solidFill>
              <a:srgbClr val="0B19C8"/>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en-US" sz="2800" b="1" dirty="0">
                <a:solidFill>
                  <a:srgbClr val="FF0000"/>
                </a:solidFill>
                <a:latin typeface="Times New Roman" panose="02020603050405020304" pitchFamily="18" charset="0"/>
                <a:cs typeface="Times New Roman" panose="02020603050405020304" pitchFamily="18" charset="0"/>
              </a:rPr>
              <a:t>=</a:t>
            </a:r>
            <a:endParaRPr lang="en-US" altLang="en-US" sz="2800" b="1" dirty="0">
              <a:solidFill>
                <a:srgbClr val="FF0000"/>
              </a:solidFill>
              <a:latin typeface="Times New Roman" panose="02020603050405020304" pitchFamily="18" charset="0"/>
              <a:ea typeface="Times New Roman" panose="02020603050405020304" pitchFamily="18" charset="0"/>
            </a:endParaRPr>
          </a:p>
        </p:txBody>
      </p:sp>
      <p:sp>
        <p:nvSpPr>
          <p:cNvPr id="222238" name="Rectangle 30"/>
          <p:cNvSpPr/>
          <p:nvPr/>
        </p:nvSpPr>
        <p:spPr>
          <a:xfrm>
            <a:off x="0" y="5208588"/>
            <a:ext cx="7608888" cy="523875"/>
          </a:xfrm>
          <a:prstGeom prst="rect">
            <a:avLst/>
          </a:prstGeom>
          <a:noFill/>
          <a:ln w="31750">
            <a:noFill/>
          </a:ln>
        </p:spPr>
        <p:txBody>
          <a:bodyPr wrap="non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r>
              <a:rPr lang="en-US" altLang="en-US" sz="2800" b="1" dirty="0">
                <a:solidFill>
                  <a:srgbClr val="0B19C8"/>
                </a:solidFill>
                <a:latin typeface="Times New Roman" panose="02020603050405020304" pitchFamily="18" charset="0"/>
                <a:cs typeface="Times New Roman" panose="02020603050405020304" pitchFamily="18" charset="0"/>
              </a:rPr>
              <a:t>- Phím       để xóa số vừa nhập v</a:t>
            </a:r>
            <a:r>
              <a:rPr lang="en-US" altLang="en-US" sz="2800" b="1" dirty="0">
                <a:solidFill>
                  <a:srgbClr val="0B19C8"/>
                </a:solidFill>
                <a:latin typeface="Times New Roman" panose="02020603050405020304" pitchFamily="18" charset="0"/>
                <a:ea typeface="Times New Roman" panose="02020603050405020304" pitchFamily="18" charset="0"/>
              </a:rPr>
              <a:t>à</a:t>
            </a:r>
            <a:r>
              <a:rPr lang="en-US" altLang="en-US" sz="2800" b="1" dirty="0">
                <a:solidFill>
                  <a:srgbClr val="0B19C8"/>
                </a:solidFill>
                <a:latin typeface="Times New Roman" panose="02020603050405020304" pitchFamily="18" charset="0"/>
                <a:cs typeface="Times New Roman" panose="02020603050405020304" pitchFamily="18" charset="0"/>
              </a:rPr>
              <a:t>o nếu nhập sai.</a:t>
            </a:r>
            <a:endParaRPr lang="en-US" altLang="en-US" sz="2800" b="1" dirty="0">
              <a:solidFill>
                <a:srgbClr val="0B19C8"/>
              </a:solidFill>
              <a:latin typeface="Times New Roman" panose="02020603050405020304" pitchFamily="18" charset="0"/>
              <a:ea typeface="Times New Roman" panose="02020603050405020304" pitchFamily="18" charset="0"/>
            </a:endParaRPr>
          </a:p>
        </p:txBody>
      </p:sp>
      <p:sp>
        <p:nvSpPr>
          <p:cNvPr id="222239" name="Rectangle 31"/>
          <p:cNvSpPr/>
          <p:nvPr/>
        </p:nvSpPr>
        <p:spPr>
          <a:xfrm>
            <a:off x="0" y="5715000"/>
            <a:ext cx="4127500" cy="523875"/>
          </a:xfrm>
          <a:prstGeom prst="rect">
            <a:avLst/>
          </a:prstGeom>
          <a:noFill/>
          <a:ln w="31750">
            <a:noFill/>
          </a:ln>
        </p:spPr>
        <p:txBody>
          <a:bodyPr wrap="non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r>
              <a:rPr lang="en-US" altLang="en-US" sz="2800" b="1" dirty="0">
                <a:solidFill>
                  <a:srgbClr val="0B19C8"/>
                </a:solidFill>
                <a:latin typeface="Times New Roman" panose="02020603050405020304" pitchFamily="18" charset="0"/>
                <a:cs typeface="Times New Roman" panose="02020603050405020304" pitchFamily="18" charset="0"/>
              </a:rPr>
              <a:t>- Các phím đặc biệt khác:</a:t>
            </a:r>
            <a:endParaRPr lang="en-US" altLang="en-US" sz="2800" b="1" dirty="0">
              <a:solidFill>
                <a:srgbClr val="0B19C8"/>
              </a:solidFill>
              <a:latin typeface="Times New Roman" panose="02020603050405020304" pitchFamily="18" charset="0"/>
              <a:ea typeface="Times New Roman" panose="02020603050405020304" pitchFamily="18" charset="0"/>
            </a:endParaRPr>
          </a:p>
        </p:txBody>
      </p:sp>
      <p:sp>
        <p:nvSpPr>
          <p:cNvPr id="222240" name="Rectangle 32"/>
          <p:cNvSpPr/>
          <p:nvPr/>
        </p:nvSpPr>
        <p:spPr>
          <a:xfrm>
            <a:off x="1177925" y="5278438"/>
            <a:ext cx="457200" cy="381000"/>
          </a:xfrm>
          <a:prstGeom prst="rect">
            <a:avLst/>
          </a:prstGeom>
          <a:noFill/>
          <a:ln w="31750" cap="flat" cmpd="sng">
            <a:solidFill>
              <a:srgbClr val="0B19C8"/>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en-US" sz="2400" b="1" dirty="0">
                <a:solidFill>
                  <a:srgbClr val="FF0000"/>
                </a:solidFill>
                <a:latin typeface="Times New Roman" panose="02020603050405020304" pitchFamily="18" charset="0"/>
                <a:cs typeface="Times New Roman" panose="02020603050405020304" pitchFamily="18" charset="0"/>
              </a:rPr>
              <a:t>CE</a:t>
            </a:r>
            <a:endParaRPr lang="en-US" altLang="en-US" sz="2400" b="1" dirty="0">
              <a:solidFill>
                <a:srgbClr val="FF0000"/>
              </a:solidFill>
              <a:latin typeface="Times New Roman" panose="02020603050405020304" pitchFamily="18" charset="0"/>
              <a:ea typeface="Times New Roman" panose="02020603050405020304" pitchFamily="18" charset="0"/>
            </a:endParaRPr>
          </a:p>
        </p:txBody>
      </p:sp>
      <p:sp>
        <p:nvSpPr>
          <p:cNvPr id="222241" name="Rectangle 33"/>
          <p:cNvSpPr/>
          <p:nvPr/>
        </p:nvSpPr>
        <p:spPr>
          <a:xfrm>
            <a:off x="4953000" y="5715000"/>
            <a:ext cx="457200" cy="457200"/>
          </a:xfrm>
          <a:prstGeom prst="rect">
            <a:avLst/>
          </a:prstGeom>
          <a:noFill/>
          <a:ln w="31750" cap="flat" cmpd="sng">
            <a:solidFill>
              <a:srgbClr val="0B19C8"/>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en-US" sz="2000" b="1" dirty="0">
                <a:solidFill>
                  <a:srgbClr val="FF0000"/>
                </a:solidFill>
                <a:latin typeface="Times New Roman" panose="02020603050405020304" pitchFamily="18" charset="0"/>
                <a:cs typeface="Times New Roman" panose="02020603050405020304" pitchFamily="18" charset="0"/>
              </a:rPr>
              <a:t>M</a:t>
            </a:r>
            <a:r>
              <a:rPr lang="en-US" altLang="en-US" sz="2000" b="1" baseline="30000" dirty="0">
                <a:solidFill>
                  <a:srgbClr val="FF0000"/>
                </a:solidFill>
                <a:latin typeface="Times New Roman" panose="02020603050405020304" pitchFamily="18" charset="0"/>
                <a:cs typeface="Times New Roman" panose="02020603050405020304" pitchFamily="18" charset="0"/>
              </a:rPr>
              <a:t>+</a:t>
            </a:r>
            <a:endParaRPr lang="en-US" altLang="en-US" sz="2000" b="1" dirty="0">
              <a:solidFill>
                <a:srgbClr val="FF0000"/>
              </a:solidFill>
              <a:latin typeface="Times New Roman" panose="02020603050405020304" pitchFamily="18" charset="0"/>
              <a:ea typeface="Times New Roman" panose="02020603050405020304" pitchFamily="18" charset="0"/>
            </a:endParaRPr>
          </a:p>
        </p:txBody>
      </p:sp>
      <p:sp>
        <p:nvSpPr>
          <p:cNvPr id="222242" name="Rectangle 34"/>
          <p:cNvSpPr/>
          <p:nvPr/>
        </p:nvSpPr>
        <p:spPr>
          <a:xfrm>
            <a:off x="5513388" y="5729288"/>
            <a:ext cx="457200" cy="457200"/>
          </a:xfrm>
          <a:prstGeom prst="rect">
            <a:avLst/>
          </a:prstGeom>
          <a:noFill/>
          <a:ln w="31750" cap="flat" cmpd="sng">
            <a:solidFill>
              <a:srgbClr val="0B19C8"/>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en-US" sz="2000" b="1" dirty="0">
                <a:solidFill>
                  <a:srgbClr val="FF0000"/>
                </a:solidFill>
                <a:latin typeface="Times New Roman" panose="02020603050405020304" pitchFamily="18" charset="0"/>
                <a:cs typeface="Times New Roman" panose="02020603050405020304" pitchFamily="18" charset="0"/>
              </a:rPr>
              <a:t>M</a:t>
            </a:r>
            <a:r>
              <a:rPr lang="en-US" altLang="en-US" sz="2000" b="1" baseline="30000" dirty="0">
                <a:solidFill>
                  <a:srgbClr val="FF0000"/>
                </a:solidFill>
                <a:latin typeface="Times New Roman" panose="02020603050405020304" pitchFamily="18" charset="0"/>
                <a:cs typeface="Times New Roman" panose="02020603050405020304" pitchFamily="18" charset="0"/>
              </a:rPr>
              <a:t>-</a:t>
            </a:r>
            <a:endParaRPr lang="en-US" altLang="en-US" sz="2000" b="1" dirty="0">
              <a:solidFill>
                <a:srgbClr val="FF0000"/>
              </a:solidFill>
              <a:latin typeface="Times New Roman" panose="02020603050405020304" pitchFamily="18" charset="0"/>
              <a:ea typeface="Times New Roman" panose="02020603050405020304" pitchFamily="18" charset="0"/>
            </a:endParaRPr>
          </a:p>
        </p:txBody>
      </p:sp>
      <p:sp>
        <p:nvSpPr>
          <p:cNvPr id="222243" name="Rectangle 35"/>
          <p:cNvSpPr/>
          <p:nvPr/>
        </p:nvSpPr>
        <p:spPr>
          <a:xfrm>
            <a:off x="4038600" y="5715000"/>
            <a:ext cx="796925" cy="457200"/>
          </a:xfrm>
          <a:prstGeom prst="rect">
            <a:avLst/>
          </a:prstGeom>
          <a:noFill/>
          <a:ln w="31750" cap="flat" cmpd="sng">
            <a:solidFill>
              <a:srgbClr val="0B19C8"/>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en-US" sz="2000" b="1" dirty="0">
                <a:solidFill>
                  <a:srgbClr val="FF0000"/>
                </a:solidFill>
                <a:latin typeface="Times New Roman" panose="02020603050405020304" pitchFamily="18" charset="0"/>
                <a:cs typeface="Times New Roman" panose="02020603050405020304" pitchFamily="18" charset="0"/>
              </a:rPr>
              <a:t>R-CM</a:t>
            </a:r>
            <a:endParaRPr lang="en-US" altLang="en-US" sz="2000" b="1" dirty="0">
              <a:solidFill>
                <a:srgbClr val="FF0000"/>
              </a:solidFill>
              <a:latin typeface="Times New Roman" panose="02020603050405020304" pitchFamily="18" charset="0"/>
              <a:ea typeface="Times New Roman" panose="02020603050405020304" pitchFamily="18" charset="0"/>
            </a:endParaRPr>
          </a:p>
        </p:txBody>
      </p:sp>
      <p:sp>
        <p:nvSpPr>
          <p:cNvPr id="222245" name="Rectangle 37"/>
          <p:cNvSpPr/>
          <p:nvPr/>
        </p:nvSpPr>
        <p:spPr>
          <a:xfrm>
            <a:off x="6754813" y="5700713"/>
            <a:ext cx="533400" cy="457200"/>
          </a:xfrm>
          <a:prstGeom prst="rect">
            <a:avLst/>
          </a:prstGeom>
          <a:noFill/>
          <a:ln w="31750" cap="flat" cmpd="sng">
            <a:solidFill>
              <a:srgbClr val="0B19C8"/>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en-US" sz="2400" b="1" dirty="0">
                <a:solidFill>
                  <a:srgbClr val="FF0000"/>
                </a:solidFill>
                <a:latin typeface="Times New Roman" panose="02020603050405020304" pitchFamily="18" charset="0"/>
                <a:cs typeface="Times New Roman" panose="02020603050405020304" pitchFamily="18" charset="0"/>
              </a:rPr>
              <a:t>%</a:t>
            </a:r>
            <a:endParaRPr lang="en-US" altLang="en-US" sz="2400" b="1" dirty="0">
              <a:solidFill>
                <a:srgbClr val="FF0000"/>
              </a:solidFill>
              <a:latin typeface="Times New Roman" panose="02020603050405020304" pitchFamily="18" charset="0"/>
              <a:ea typeface="Times New Roman" panose="02020603050405020304" pitchFamily="18" charset="0"/>
            </a:endParaRPr>
          </a:p>
        </p:txBody>
      </p:sp>
      <p:sp>
        <p:nvSpPr>
          <p:cNvPr id="222246" name="Rectangle 38"/>
          <p:cNvSpPr/>
          <p:nvPr/>
        </p:nvSpPr>
        <p:spPr>
          <a:xfrm>
            <a:off x="7397750" y="5688013"/>
            <a:ext cx="533400" cy="457200"/>
          </a:xfrm>
          <a:prstGeom prst="rect">
            <a:avLst/>
          </a:prstGeom>
          <a:noFill/>
          <a:ln w="31750" cap="flat" cmpd="sng">
            <a:solidFill>
              <a:srgbClr val="0B19C8"/>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en-US" sz="2400" b="1" dirty="0">
                <a:solidFill>
                  <a:srgbClr val="FF0000"/>
                </a:solidFill>
                <a:latin typeface="Times New Roman" panose="02020603050405020304" pitchFamily="18" charset="0"/>
                <a:cs typeface="Times New Roman" panose="02020603050405020304" pitchFamily="18" charset="0"/>
              </a:rPr>
              <a:t>+/-</a:t>
            </a:r>
            <a:endParaRPr lang="en-US" altLang="en-US" sz="2400" b="1" dirty="0">
              <a:solidFill>
                <a:srgbClr val="FF0000"/>
              </a:solidFill>
              <a:latin typeface="Times New Roman" panose="02020603050405020304" pitchFamily="18" charset="0"/>
              <a:ea typeface="Times New Roman" panose="02020603050405020304" pitchFamily="18" charset="0"/>
            </a:endParaRPr>
          </a:p>
        </p:txBody>
      </p:sp>
      <p:sp>
        <p:nvSpPr>
          <p:cNvPr id="222247" name="Rectangle 39"/>
          <p:cNvSpPr/>
          <p:nvPr/>
        </p:nvSpPr>
        <p:spPr>
          <a:xfrm>
            <a:off x="2681288" y="3173413"/>
            <a:ext cx="457200" cy="381000"/>
          </a:xfrm>
          <a:prstGeom prst="rect">
            <a:avLst/>
          </a:prstGeom>
          <a:noFill/>
          <a:ln w="31750" cap="flat" cmpd="sng">
            <a:solidFill>
              <a:srgbClr val="0B19C8"/>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en-US" sz="2800" b="1" dirty="0">
                <a:solidFill>
                  <a:srgbClr val="FF0000"/>
                </a:solidFill>
                <a:latin typeface="Times New Roman" panose="02020603050405020304" pitchFamily="18" charset="0"/>
                <a:cs typeface="Times New Roman" panose="02020603050405020304" pitchFamily="18" charset="0"/>
              </a:rPr>
              <a:t>0</a:t>
            </a:r>
            <a:endParaRPr lang="en-US" altLang="en-US" sz="2800" b="1" dirty="0">
              <a:solidFill>
                <a:srgbClr val="FF0000"/>
              </a:solidFill>
              <a:latin typeface="Times New Roman" panose="02020603050405020304" pitchFamily="18" charset="0"/>
              <a:ea typeface="Times New Roman" panose="02020603050405020304" pitchFamily="18" charset="0"/>
            </a:endParaRPr>
          </a:p>
        </p:txBody>
      </p:sp>
      <p:sp>
        <p:nvSpPr>
          <p:cNvPr id="222248" name="Rectangle 40"/>
          <p:cNvSpPr/>
          <p:nvPr/>
        </p:nvSpPr>
        <p:spPr>
          <a:xfrm>
            <a:off x="3836988" y="3138488"/>
            <a:ext cx="457200" cy="381000"/>
          </a:xfrm>
          <a:prstGeom prst="rect">
            <a:avLst/>
          </a:prstGeom>
          <a:noFill/>
          <a:ln w="31750" cap="flat" cmpd="sng">
            <a:solidFill>
              <a:srgbClr val="0B19C8"/>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en-US" sz="2800" b="1" dirty="0">
                <a:solidFill>
                  <a:srgbClr val="FF0000"/>
                </a:solidFill>
                <a:latin typeface="Times New Roman" panose="02020603050405020304" pitchFamily="18" charset="0"/>
                <a:cs typeface="Times New Roman" panose="02020603050405020304" pitchFamily="18" charset="0"/>
              </a:rPr>
              <a:t>9</a:t>
            </a:r>
            <a:endParaRPr lang="en-US" altLang="en-US" sz="2800" b="1" dirty="0">
              <a:solidFill>
                <a:srgbClr val="FF0000"/>
              </a:solidFill>
              <a:latin typeface="Times New Roman" panose="02020603050405020304" pitchFamily="18" charset="0"/>
              <a:ea typeface="Times New Roman" panose="02020603050405020304" pitchFamily="18" charset="0"/>
            </a:endParaRPr>
          </a:p>
        </p:txBody>
      </p:sp>
      <p:sp>
        <p:nvSpPr>
          <p:cNvPr id="222249" name="AutoShape 41"/>
          <p:cNvSpPr>
            <a:spLocks noChangeArrowheads="1"/>
          </p:cNvSpPr>
          <p:nvPr/>
        </p:nvSpPr>
        <p:spPr bwMode="auto">
          <a:xfrm>
            <a:off x="914400" y="1555750"/>
            <a:ext cx="7162800" cy="958850"/>
          </a:xfrm>
          <a:prstGeom prst="ellipseRibbon">
            <a:avLst>
              <a:gd name="adj1" fmla="val 29731"/>
              <a:gd name="adj2" fmla="val 50000"/>
              <a:gd name="adj3" fmla="val 12500"/>
            </a:avLst>
          </a:prstGeom>
          <a:noFill/>
          <a:ln w="31750">
            <a:solidFill>
              <a:srgbClr val="0000FF"/>
            </a:solidFill>
            <a:round/>
          </a:ln>
        </p:spPr>
        <p:txBody>
          <a:bodyPr>
            <a:spAutoFit/>
          </a:bodyPr>
          <a:lstStyle/>
          <a:p>
            <a:pPr algn="ctr" eaLnBrk="1" hangingPunct="1">
              <a:spcBef>
                <a:spcPct val="50000"/>
              </a:spcBef>
              <a:buNone/>
            </a:pPr>
            <a:r>
              <a:rPr sz="3600" b="1" i="1" dirty="0">
                <a:solidFill>
                  <a:srgbClr val="FF0000"/>
                </a:solidFill>
                <a:effectLst>
                  <a:outerShdw blurRad="38100" dist="38100" dir="2700000">
                    <a:srgbClr val="C0C0C0"/>
                  </a:outerShdw>
                </a:effectLst>
                <a:latin typeface="Times New Roman" panose="02020603050405020304" pitchFamily="18" charset="0"/>
                <a:cs typeface="Times New Roman" panose="02020603050405020304" pitchFamily="18" charset="0"/>
              </a:rPr>
              <a:t>CỦNG CỐ</a:t>
            </a:r>
            <a:endParaRPr sz="3600" b="1" i="1" dirty="0">
              <a:solidFill>
                <a:srgbClr val="FF0000"/>
              </a:solidFill>
              <a:effectLst>
                <a:outerShdw blurRad="38100" dist="38100" dir="2700000">
                  <a:srgbClr val="C0C0C0"/>
                </a:outerShdw>
              </a:effectLst>
              <a:latin typeface="Times New Roman" panose="02020603050405020304" pitchFamily="18" charset="0"/>
              <a:ea typeface="Times New Roman" panose="02020603050405020304" pitchFamily="18" charset="0"/>
            </a:endParaRPr>
          </a:p>
        </p:txBody>
      </p:sp>
      <p:grpSp>
        <p:nvGrpSpPr>
          <p:cNvPr id="2" name="Group 2"/>
          <p:cNvGrpSpPr/>
          <p:nvPr/>
        </p:nvGrpSpPr>
        <p:grpSpPr>
          <a:xfrm>
            <a:off x="6096000" y="5721925"/>
            <a:ext cx="533400" cy="457200"/>
            <a:chOff x="6324600" y="5867400"/>
            <a:chExt cx="533400" cy="457200"/>
          </a:xfrm>
          <a:noFill/>
        </p:grpSpPr>
        <p:sp>
          <p:nvSpPr>
            <p:cNvPr id="222244" name="Rectangle 36"/>
            <p:cNvSpPr>
              <a:spLocks noChangeArrowheads="1"/>
            </p:cNvSpPr>
            <p:nvPr/>
          </p:nvSpPr>
          <p:spPr bwMode="auto">
            <a:xfrm>
              <a:off x="6324600" y="5867400"/>
              <a:ext cx="533400" cy="457200"/>
            </a:xfrm>
            <a:prstGeom prst="rect">
              <a:avLst/>
            </a:prstGeom>
            <a:grpFill/>
            <a:ln w="31750">
              <a:solidFill>
                <a:srgbClr val="0B19C8"/>
              </a:solidFill>
              <a:miter lim="800000"/>
            </a:ln>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2000" b="1" i="0" u="none" strike="noStrike" kern="1200" cap="none" spc="0" normalizeH="0" baseline="0" noProof="0">
                <a:ln>
                  <a:noFill/>
                </a:ln>
                <a:solidFill>
                  <a:srgbClr val="FF0000"/>
                </a:solidFill>
                <a:effectLst/>
                <a:uLnTx/>
                <a:uFillTx/>
                <a:latin typeface="Times New Roman" panose="02020603050405020304" pitchFamily="18" charset="0"/>
                <a:ea typeface="+mn-ea"/>
                <a:cs typeface="Times New Roman" panose="02020603050405020304" pitchFamily="18" charset="0"/>
              </a:endParaRPr>
            </a:p>
          </p:txBody>
        </p:sp>
        <p:grpSp>
          <p:nvGrpSpPr>
            <p:cNvPr id="3" name="Group 1"/>
            <p:cNvGrpSpPr/>
            <p:nvPr/>
          </p:nvGrpSpPr>
          <p:grpSpPr>
            <a:xfrm>
              <a:off x="6400800" y="6005945"/>
              <a:ext cx="381000" cy="228600"/>
              <a:chOff x="5791200" y="6019800"/>
              <a:chExt cx="381000" cy="228600"/>
            </a:xfrm>
            <a:grpFill/>
          </p:grpSpPr>
          <p:sp>
            <p:nvSpPr>
              <p:cNvPr id="222250" name="Line 42"/>
              <p:cNvSpPr>
                <a:spLocks noChangeShapeType="1"/>
              </p:cNvSpPr>
              <p:nvPr/>
            </p:nvSpPr>
            <p:spPr bwMode="auto">
              <a:xfrm>
                <a:off x="5867400" y="6019800"/>
                <a:ext cx="76200" cy="228600"/>
              </a:xfrm>
              <a:prstGeom prst="line">
                <a:avLst/>
              </a:prstGeom>
              <a:grpFill/>
              <a:ln w="31750">
                <a:solidFill>
                  <a:srgbClr val="FF0000"/>
                </a:solid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2000" b="0" i="0" u="none" strike="noStrike" kern="1200" cap="none" spc="0" normalizeH="0" baseline="0" noProof="0">
                  <a:ln>
                    <a:noFill/>
                  </a:ln>
                  <a:solidFill>
                    <a:srgbClr val="FF0000"/>
                  </a:solidFill>
                  <a:effectLst/>
                  <a:uLnTx/>
                  <a:uFillTx/>
                  <a:latin typeface="Times New Roman" panose="02020603050405020304" pitchFamily="18" charset="0"/>
                  <a:ea typeface="+mn-ea"/>
                  <a:cs typeface="Times New Roman" panose="02020603050405020304" pitchFamily="18" charset="0"/>
                </a:endParaRPr>
              </a:p>
            </p:txBody>
          </p:sp>
          <p:sp>
            <p:nvSpPr>
              <p:cNvPr id="222251" name="Line 43"/>
              <p:cNvSpPr>
                <a:spLocks noChangeShapeType="1"/>
              </p:cNvSpPr>
              <p:nvPr/>
            </p:nvSpPr>
            <p:spPr bwMode="auto">
              <a:xfrm flipV="1">
                <a:off x="5943600" y="6019800"/>
                <a:ext cx="76200" cy="228600"/>
              </a:xfrm>
              <a:prstGeom prst="line">
                <a:avLst/>
              </a:prstGeom>
              <a:grpFill/>
              <a:ln w="31750">
                <a:solidFill>
                  <a:srgbClr val="FF0000"/>
                </a:solid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2000" b="0" i="0" u="none" strike="noStrike" kern="1200" cap="none" spc="0" normalizeH="0" baseline="0" noProof="0">
                  <a:ln>
                    <a:noFill/>
                  </a:ln>
                  <a:solidFill>
                    <a:srgbClr val="FF0000"/>
                  </a:solidFill>
                  <a:effectLst/>
                  <a:uLnTx/>
                  <a:uFillTx/>
                  <a:latin typeface="Times New Roman" panose="02020603050405020304" pitchFamily="18" charset="0"/>
                  <a:ea typeface="+mn-ea"/>
                  <a:cs typeface="Times New Roman" panose="02020603050405020304" pitchFamily="18" charset="0"/>
                </a:endParaRPr>
              </a:p>
            </p:txBody>
          </p:sp>
          <p:sp>
            <p:nvSpPr>
              <p:cNvPr id="222252" name="Line 44"/>
              <p:cNvSpPr>
                <a:spLocks noChangeShapeType="1"/>
              </p:cNvSpPr>
              <p:nvPr/>
            </p:nvSpPr>
            <p:spPr bwMode="auto">
              <a:xfrm>
                <a:off x="6019800" y="6019800"/>
                <a:ext cx="152400" cy="0"/>
              </a:xfrm>
              <a:prstGeom prst="line">
                <a:avLst/>
              </a:prstGeom>
              <a:grpFill/>
              <a:ln w="31750">
                <a:solidFill>
                  <a:srgbClr val="FF0000"/>
                </a:solid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2000" b="0" i="0" u="none" strike="noStrike" kern="1200" cap="none" spc="0" normalizeH="0" baseline="0" noProof="0">
                  <a:ln>
                    <a:noFill/>
                  </a:ln>
                  <a:solidFill>
                    <a:srgbClr val="FF0000"/>
                  </a:solidFill>
                  <a:effectLst/>
                  <a:uLnTx/>
                  <a:uFillTx/>
                  <a:latin typeface="Times New Roman" panose="02020603050405020304" pitchFamily="18" charset="0"/>
                  <a:ea typeface="+mn-ea"/>
                  <a:cs typeface="Times New Roman" panose="02020603050405020304" pitchFamily="18" charset="0"/>
                </a:endParaRPr>
              </a:p>
            </p:txBody>
          </p:sp>
          <p:sp>
            <p:nvSpPr>
              <p:cNvPr id="222253" name="Line 45"/>
              <p:cNvSpPr>
                <a:spLocks noChangeShapeType="1"/>
              </p:cNvSpPr>
              <p:nvPr/>
            </p:nvSpPr>
            <p:spPr bwMode="auto">
              <a:xfrm flipV="1">
                <a:off x="5791200" y="6019800"/>
                <a:ext cx="76200" cy="76200"/>
              </a:xfrm>
              <a:prstGeom prst="line">
                <a:avLst/>
              </a:prstGeom>
              <a:grpFill/>
              <a:ln w="31750">
                <a:solidFill>
                  <a:srgbClr val="FF0000"/>
                </a:solid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2000" b="0" i="0" u="none" strike="noStrike" kern="1200" cap="none" spc="0" normalizeH="0" baseline="0" noProof="0">
                  <a:ln>
                    <a:noFill/>
                  </a:ln>
                  <a:solidFill>
                    <a:srgbClr val="FF0000"/>
                  </a:solidFill>
                  <a:effectLst/>
                  <a:uLnTx/>
                  <a:uFillTx/>
                  <a:latin typeface="Times New Roman" panose="02020603050405020304" pitchFamily="18" charset="0"/>
                  <a:ea typeface="+mn-ea"/>
                  <a:cs typeface="Times New Roman" panose="02020603050405020304" pitchFamily="18" charset="0"/>
                </a:endParaRPr>
              </a:p>
            </p:txBody>
          </p:sp>
        </p:grpSp>
      </p:grpSp>
      <p:sp>
        <p:nvSpPr>
          <p:cNvPr id="11292" name="Rectangle 36"/>
          <p:cNvSpPr/>
          <p:nvPr/>
        </p:nvSpPr>
        <p:spPr>
          <a:xfrm>
            <a:off x="0" y="0"/>
            <a:ext cx="9144000" cy="6858000"/>
          </a:xfrm>
          <a:prstGeom prst="rect">
            <a:avLst/>
          </a:prstGeom>
          <a:noFill/>
          <a:ln w="57150" cap="flat" cmpd="sng">
            <a:pattFill prst="sphere">
              <a:fgClr>
                <a:srgbClr val="0000FF"/>
              </a:fgClr>
              <a:bgClr>
                <a:srgbClr val="FF0000"/>
              </a:bgClr>
            </a:patt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endParaRPr lang="vi-VN" altLang="en-US" sz="1800" dirty="0">
              <a:latin typeface="Times New Roman" panose="02020603050405020304" pitchFamily="18" charset="0"/>
            </a:endParaRPr>
          </a:p>
        </p:txBody>
      </p:sp>
      <p:sp>
        <p:nvSpPr>
          <p:cNvPr id="11293" name="Text Box 6"/>
          <p:cNvSpPr txBox="1"/>
          <p:nvPr/>
        </p:nvSpPr>
        <p:spPr>
          <a:xfrm>
            <a:off x="0" y="554038"/>
            <a:ext cx="9144000" cy="52387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50000"/>
              </a:spcBef>
              <a:buFontTx/>
              <a:buNone/>
            </a:pPr>
            <a:r>
              <a:rPr lang="en-US" altLang="en-US" sz="2800" b="1" dirty="0">
                <a:solidFill>
                  <a:srgbClr val="0B19C8"/>
                </a:solidFill>
                <a:latin typeface="Times New Roman" panose="02020603050405020304" pitchFamily="18" charset="0"/>
              </a:rPr>
              <a:t>Toán</a:t>
            </a:r>
            <a:r>
              <a:rPr lang="en-US" altLang="en-US" sz="2800" b="1" dirty="0">
                <a:solidFill>
                  <a:srgbClr val="FF0000"/>
                </a:solidFill>
                <a:latin typeface="Times New Roman" panose="02020603050405020304" pitchFamily="18" charset="0"/>
              </a:rPr>
              <a:t> </a:t>
            </a:r>
          </a:p>
        </p:txBody>
      </p:sp>
      <p:sp>
        <p:nvSpPr>
          <p:cNvPr id="44" name="Text Box 17"/>
          <p:cNvSpPr txBox="1"/>
          <p:nvPr/>
        </p:nvSpPr>
        <p:spPr>
          <a:xfrm>
            <a:off x="0" y="1023938"/>
            <a:ext cx="9144000" cy="58420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50000"/>
              </a:spcBef>
              <a:buFontTx/>
              <a:buNone/>
            </a:pPr>
            <a:r>
              <a:rPr lang="en-US" altLang="en-US" b="1" dirty="0">
                <a:solidFill>
                  <a:srgbClr val="FF0000"/>
                </a:solidFill>
                <a:latin typeface="Times New Roman" panose="02020603050405020304" pitchFamily="18" charset="0"/>
              </a:rPr>
              <a:t>Giới thiệu máy tính bỏ túi</a:t>
            </a:r>
            <a:endParaRPr lang="en-US" altLang="en-US" b="1" dirty="0">
              <a:latin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22249"/>
                                        </p:tgtEl>
                                        <p:attrNameLst>
                                          <p:attrName>style.visibility</p:attrName>
                                        </p:attrNameLst>
                                      </p:cBhvr>
                                      <p:to>
                                        <p:strVal val="visible"/>
                                      </p:to>
                                    </p:set>
                                    <p:animEffect transition="in" filter="wedge">
                                      <p:cBhvr>
                                        <p:cTn id="7" dur="2000"/>
                                        <p:tgtEl>
                                          <p:spTgt spid="22224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22225"/>
                                        </p:tgtEl>
                                        <p:attrNameLst>
                                          <p:attrName>style.visibility</p:attrName>
                                        </p:attrNameLst>
                                      </p:cBhvr>
                                      <p:to>
                                        <p:strVal val="visible"/>
                                      </p:to>
                                    </p:set>
                                    <p:animEffect transition="in" filter="fade">
                                      <p:cBhvr>
                                        <p:cTn id="12" dur="1000"/>
                                        <p:tgtEl>
                                          <p:spTgt spid="222225"/>
                                        </p:tgtEl>
                                      </p:cBhvr>
                                    </p:animEffect>
                                    <p:anim calcmode="lin" valueType="num">
                                      <p:cBhvr>
                                        <p:cTn id="13" dur="1000" fill="hold"/>
                                        <p:tgtEl>
                                          <p:spTgt spid="222225"/>
                                        </p:tgtEl>
                                        <p:attrNameLst>
                                          <p:attrName>ppt_x</p:attrName>
                                        </p:attrNameLst>
                                      </p:cBhvr>
                                      <p:tavLst>
                                        <p:tav tm="0">
                                          <p:val>
                                            <p:strVal val="#ppt_x"/>
                                          </p:val>
                                        </p:tav>
                                        <p:tav tm="100000">
                                          <p:val>
                                            <p:strVal val="#ppt_x"/>
                                          </p:val>
                                        </p:tav>
                                      </p:tavLst>
                                    </p:anim>
                                    <p:anim calcmode="lin" valueType="num">
                                      <p:cBhvr>
                                        <p:cTn id="14" dur="1000" fill="hold"/>
                                        <p:tgtEl>
                                          <p:spTgt spid="22222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2" presetClass="entr" presetSubtype="0" fill="hold" grpId="0" nodeType="clickEffect">
                                  <p:stCondLst>
                                    <p:cond delay="0"/>
                                  </p:stCondLst>
                                  <p:childTnLst>
                                    <p:set>
                                      <p:cBhvr>
                                        <p:cTn id="18" dur="1" fill="hold">
                                          <p:stCondLst>
                                            <p:cond delay="0"/>
                                          </p:stCondLst>
                                        </p:cTn>
                                        <p:tgtEl>
                                          <p:spTgt spid="222224"/>
                                        </p:tgtEl>
                                        <p:attrNameLst>
                                          <p:attrName>style.visibility</p:attrName>
                                        </p:attrNameLst>
                                      </p:cBhvr>
                                      <p:to>
                                        <p:strVal val="visible"/>
                                      </p:to>
                                    </p:set>
                                    <p:animScale>
                                      <p:cBhvr>
                                        <p:cTn id="19" dur="1000" decel="50000" fill="hold">
                                          <p:stCondLst>
                                            <p:cond delay="0"/>
                                          </p:stCondLst>
                                        </p:cTn>
                                        <p:tgtEl>
                                          <p:spTgt spid="22222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cBhvr>
                                        <p:cTn id="20" dur="1000" decel="50000" fill="hold">
                                          <p:stCondLst>
                                            <p:cond delay="0"/>
                                          </p:stCondLst>
                                        </p:cTn>
                                        <p:tgtEl>
                                          <p:spTgt spid="222224"/>
                                        </p:tgtEl>
                                        <p:attrNameLst>
                                          <p:attrName>ppt_x</p:attrName>
                                          <p:attrName>ppt_y</p:attrName>
                                        </p:attrNameLst>
                                      </p:cBhvr>
                                    </p:animMotion>
                                    <p:animEffect transition="in" filter="fade">
                                      <p:cBhvr>
                                        <p:cTn id="21" dur="1000"/>
                                        <p:tgtEl>
                                          <p:spTgt spid="222224"/>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22227"/>
                                        </p:tgtEl>
                                        <p:attrNameLst>
                                          <p:attrName>style.visibility</p:attrName>
                                        </p:attrNameLst>
                                      </p:cBhvr>
                                      <p:to>
                                        <p:strVal val="visible"/>
                                      </p:to>
                                    </p:set>
                                    <p:animEffect transition="in" filter="fade">
                                      <p:cBhvr>
                                        <p:cTn id="26" dur="1000"/>
                                        <p:tgtEl>
                                          <p:spTgt spid="222227"/>
                                        </p:tgtEl>
                                      </p:cBhvr>
                                    </p:animEffect>
                                    <p:anim calcmode="lin" valueType="num">
                                      <p:cBhvr>
                                        <p:cTn id="27" dur="1000" fill="hold"/>
                                        <p:tgtEl>
                                          <p:spTgt spid="222227"/>
                                        </p:tgtEl>
                                        <p:attrNameLst>
                                          <p:attrName>ppt_x</p:attrName>
                                        </p:attrNameLst>
                                      </p:cBhvr>
                                      <p:tavLst>
                                        <p:tav tm="0">
                                          <p:val>
                                            <p:strVal val="#ppt_x"/>
                                          </p:val>
                                        </p:tav>
                                        <p:tav tm="100000">
                                          <p:val>
                                            <p:strVal val="#ppt_x"/>
                                          </p:val>
                                        </p:tav>
                                      </p:tavLst>
                                    </p:anim>
                                    <p:anim calcmode="lin" valueType="num">
                                      <p:cBhvr>
                                        <p:cTn id="28" dur="1000" fill="hold"/>
                                        <p:tgtEl>
                                          <p:spTgt spid="222227"/>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3" presetClass="entr" presetSubtype="0" fill="hold" grpId="0" nodeType="clickEffect">
                                  <p:stCondLst>
                                    <p:cond delay="0"/>
                                  </p:stCondLst>
                                  <p:childTnLst>
                                    <p:set>
                                      <p:cBhvr>
                                        <p:cTn id="32" dur="1" fill="hold">
                                          <p:stCondLst>
                                            <p:cond delay="0"/>
                                          </p:stCondLst>
                                        </p:cTn>
                                        <p:tgtEl>
                                          <p:spTgt spid="222226"/>
                                        </p:tgtEl>
                                        <p:attrNameLst>
                                          <p:attrName>style.visibility</p:attrName>
                                        </p:attrNameLst>
                                      </p:cBhvr>
                                      <p:to>
                                        <p:strVal val="visible"/>
                                      </p:to>
                                    </p:set>
                                    <p:animEffect transition="in" filter="fade">
                                      <p:cBhvr>
                                        <p:cTn id="33" dur="100"/>
                                        <p:tgtEl>
                                          <p:spTgt spid="222226"/>
                                        </p:tgtEl>
                                      </p:cBhvr>
                                    </p:animEffect>
                                    <p:anim calcmode="lin" valueType="num">
                                      <p:cBhvr>
                                        <p:cTn id="34" dur="400" fill="hold"/>
                                        <p:tgtEl>
                                          <p:spTgt spid="222226"/>
                                        </p:tgtEl>
                                        <p:attrNameLst>
                                          <p:attrName>ppt_x</p:attrName>
                                        </p:attrNameLst>
                                      </p:cBhvr>
                                      <p:tavLst>
                                        <p:tav tm="0">
                                          <p:val>
                                            <p:strVal val="#ppt_x"/>
                                          </p:val>
                                        </p:tav>
                                        <p:tav tm="100000">
                                          <p:val>
                                            <p:strVal val="#ppt_x"/>
                                          </p:val>
                                        </p:tav>
                                      </p:tavLst>
                                    </p:anim>
                                    <p:anim calcmode="lin" valueType="num">
                                      <p:cBhvr>
                                        <p:cTn id="35" dur="400" fill="hold"/>
                                        <p:tgtEl>
                                          <p:spTgt spid="222226"/>
                                        </p:tgtEl>
                                        <p:attrNameLst>
                                          <p:attrName>ppt_y</p:attrName>
                                        </p:attrNameLst>
                                      </p:cBhvr>
                                      <p:tavLst>
                                        <p:tav tm="0">
                                          <p:val>
                                            <p:strVal val="#ppt_y+0.31"/>
                                          </p:val>
                                        </p:tav>
                                        <p:tav tm="100000">
                                          <p:val>
                                            <p:strVal val="#ppt_y+0.31"/>
                                          </p:val>
                                        </p:tav>
                                      </p:tavLst>
                                    </p:anim>
                                    <p:anim calcmode="lin" valueType="num">
                                      <p:cBhvr>
                                        <p:cTn id="36" dur="600" decel="50000" fill="hold">
                                          <p:stCondLst>
                                            <p:cond delay="400"/>
                                          </p:stCondLst>
                                        </p:cTn>
                                        <p:tgtEl>
                                          <p:spTgt spid="22222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7" dur="600" decel="50000" fill="hold">
                                          <p:stCondLst>
                                            <p:cond delay="400"/>
                                          </p:stCondLst>
                                        </p:cTn>
                                        <p:tgtEl>
                                          <p:spTgt spid="22222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8" presetClass="entr" presetSubtype="12" fill="hold" grpId="0" nodeType="clickEffect">
                                  <p:stCondLst>
                                    <p:cond delay="0"/>
                                  </p:stCondLst>
                                  <p:childTnLst>
                                    <p:set>
                                      <p:cBhvr>
                                        <p:cTn id="41" dur="1" fill="hold">
                                          <p:stCondLst>
                                            <p:cond delay="0"/>
                                          </p:stCondLst>
                                        </p:cTn>
                                        <p:tgtEl>
                                          <p:spTgt spid="222247"/>
                                        </p:tgtEl>
                                        <p:attrNameLst>
                                          <p:attrName>style.visibility</p:attrName>
                                        </p:attrNameLst>
                                      </p:cBhvr>
                                      <p:to>
                                        <p:strVal val="visible"/>
                                      </p:to>
                                    </p:set>
                                    <p:animEffect transition="in" filter="strips(downLeft)">
                                      <p:cBhvr>
                                        <p:cTn id="42" dur="500"/>
                                        <p:tgtEl>
                                          <p:spTgt spid="222247"/>
                                        </p:tgtEl>
                                      </p:cBhvr>
                                    </p:animEffect>
                                  </p:childTnLst>
                                </p:cTn>
                              </p:par>
                              <p:par>
                                <p:cTn id="43" presetID="18" presetClass="entr" presetSubtype="12" fill="hold" grpId="0" nodeType="withEffect">
                                  <p:stCondLst>
                                    <p:cond delay="0"/>
                                  </p:stCondLst>
                                  <p:childTnLst>
                                    <p:set>
                                      <p:cBhvr>
                                        <p:cTn id="44" dur="1" fill="hold">
                                          <p:stCondLst>
                                            <p:cond delay="0"/>
                                          </p:stCondLst>
                                        </p:cTn>
                                        <p:tgtEl>
                                          <p:spTgt spid="222248"/>
                                        </p:tgtEl>
                                        <p:attrNameLst>
                                          <p:attrName>style.visibility</p:attrName>
                                        </p:attrNameLst>
                                      </p:cBhvr>
                                      <p:to>
                                        <p:strVal val="visible"/>
                                      </p:to>
                                    </p:set>
                                    <p:animEffect transition="in" filter="strips(downLeft)">
                                      <p:cBhvr>
                                        <p:cTn id="45" dur="500"/>
                                        <p:tgtEl>
                                          <p:spTgt spid="222248"/>
                                        </p:tgtEl>
                                      </p:cBhvr>
                                    </p:animEffect>
                                  </p:childTnLst>
                                </p:cTn>
                              </p:par>
                            </p:childTnLst>
                          </p:cTn>
                        </p:par>
                      </p:childTnLst>
                    </p:cTn>
                  </p:par>
                  <p:par>
                    <p:cTn id="46" fill="hold">
                      <p:stCondLst>
                        <p:cond delay="indefinite"/>
                      </p:stCondLst>
                      <p:childTnLst>
                        <p:par>
                          <p:cTn id="47" fill="hold">
                            <p:stCondLst>
                              <p:cond delay="0"/>
                            </p:stCondLst>
                            <p:childTnLst>
                              <p:par>
                                <p:cTn id="48" presetID="43" presetClass="entr" presetSubtype="0" fill="hold" grpId="0" nodeType="clickEffect">
                                  <p:stCondLst>
                                    <p:cond delay="0"/>
                                  </p:stCondLst>
                                  <p:childTnLst>
                                    <p:set>
                                      <p:cBhvr>
                                        <p:cTn id="49" dur="1" fill="hold">
                                          <p:stCondLst>
                                            <p:cond delay="0"/>
                                          </p:stCondLst>
                                        </p:cTn>
                                        <p:tgtEl>
                                          <p:spTgt spid="222228"/>
                                        </p:tgtEl>
                                        <p:attrNameLst>
                                          <p:attrName>style.visibility</p:attrName>
                                        </p:attrNameLst>
                                      </p:cBhvr>
                                      <p:to>
                                        <p:strVal val="visible"/>
                                      </p:to>
                                    </p:set>
                                    <p:animEffect transition="in" filter="fade">
                                      <p:cBhvr>
                                        <p:cTn id="50" dur="100"/>
                                        <p:tgtEl>
                                          <p:spTgt spid="222228"/>
                                        </p:tgtEl>
                                      </p:cBhvr>
                                    </p:animEffect>
                                    <p:anim calcmode="lin" valueType="num">
                                      <p:cBhvr>
                                        <p:cTn id="51" dur="400" fill="hold"/>
                                        <p:tgtEl>
                                          <p:spTgt spid="222228"/>
                                        </p:tgtEl>
                                        <p:attrNameLst>
                                          <p:attrName>ppt_x</p:attrName>
                                        </p:attrNameLst>
                                      </p:cBhvr>
                                      <p:tavLst>
                                        <p:tav tm="0">
                                          <p:val>
                                            <p:strVal val="#ppt_x"/>
                                          </p:val>
                                        </p:tav>
                                        <p:tav tm="100000">
                                          <p:val>
                                            <p:strVal val="#ppt_x"/>
                                          </p:val>
                                        </p:tav>
                                      </p:tavLst>
                                    </p:anim>
                                    <p:anim calcmode="lin" valueType="num">
                                      <p:cBhvr>
                                        <p:cTn id="52" dur="400" fill="hold"/>
                                        <p:tgtEl>
                                          <p:spTgt spid="222228"/>
                                        </p:tgtEl>
                                        <p:attrNameLst>
                                          <p:attrName>ppt_y</p:attrName>
                                        </p:attrNameLst>
                                      </p:cBhvr>
                                      <p:tavLst>
                                        <p:tav tm="0">
                                          <p:val>
                                            <p:strVal val="#ppt_y+0.31"/>
                                          </p:val>
                                        </p:tav>
                                        <p:tav tm="100000">
                                          <p:val>
                                            <p:strVal val="#ppt_y+0.31"/>
                                          </p:val>
                                        </p:tav>
                                      </p:tavLst>
                                    </p:anim>
                                    <p:anim calcmode="lin" valueType="num">
                                      <p:cBhvr>
                                        <p:cTn id="53" dur="600" decel="50000" fill="hold">
                                          <p:stCondLst>
                                            <p:cond delay="400"/>
                                          </p:stCondLst>
                                        </p:cTn>
                                        <p:tgtEl>
                                          <p:spTgt spid="22222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4" dur="600" decel="50000" fill="hold">
                                          <p:stCondLst>
                                            <p:cond delay="400"/>
                                          </p:stCondLst>
                                        </p:cTn>
                                        <p:tgtEl>
                                          <p:spTgt spid="22222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18" presetClass="entr" presetSubtype="12" fill="hold" grpId="0" nodeType="clickEffect">
                                  <p:stCondLst>
                                    <p:cond delay="0"/>
                                  </p:stCondLst>
                                  <p:childTnLst>
                                    <p:set>
                                      <p:cBhvr>
                                        <p:cTn id="58" dur="1" fill="hold">
                                          <p:stCondLst>
                                            <p:cond delay="0"/>
                                          </p:stCondLst>
                                        </p:cTn>
                                        <p:tgtEl>
                                          <p:spTgt spid="222230"/>
                                        </p:tgtEl>
                                        <p:attrNameLst>
                                          <p:attrName>style.visibility</p:attrName>
                                        </p:attrNameLst>
                                      </p:cBhvr>
                                      <p:to>
                                        <p:strVal val="visible"/>
                                      </p:to>
                                    </p:set>
                                    <p:animEffect transition="in" filter="strips(downLeft)">
                                      <p:cBhvr>
                                        <p:cTn id="59" dur="500"/>
                                        <p:tgtEl>
                                          <p:spTgt spid="222230"/>
                                        </p:tgtEl>
                                      </p:cBhvr>
                                    </p:animEffect>
                                  </p:childTnLst>
                                </p:cTn>
                              </p:par>
                              <p:par>
                                <p:cTn id="60" presetID="18" presetClass="entr" presetSubtype="12" fill="hold" grpId="0" nodeType="withEffect">
                                  <p:stCondLst>
                                    <p:cond delay="0"/>
                                  </p:stCondLst>
                                  <p:childTnLst>
                                    <p:set>
                                      <p:cBhvr>
                                        <p:cTn id="61" dur="1" fill="hold">
                                          <p:stCondLst>
                                            <p:cond delay="0"/>
                                          </p:stCondLst>
                                        </p:cTn>
                                        <p:tgtEl>
                                          <p:spTgt spid="222231"/>
                                        </p:tgtEl>
                                        <p:attrNameLst>
                                          <p:attrName>style.visibility</p:attrName>
                                        </p:attrNameLst>
                                      </p:cBhvr>
                                      <p:to>
                                        <p:strVal val="visible"/>
                                      </p:to>
                                    </p:set>
                                    <p:animEffect transition="in" filter="strips(downLeft)">
                                      <p:cBhvr>
                                        <p:cTn id="62" dur="500"/>
                                        <p:tgtEl>
                                          <p:spTgt spid="222231"/>
                                        </p:tgtEl>
                                      </p:cBhvr>
                                    </p:animEffect>
                                  </p:childTnLst>
                                </p:cTn>
                              </p:par>
                              <p:par>
                                <p:cTn id="63" presetID="18" presetClass="entr" presetSubtype="12" fill="hold" grpId="0" nodeType="withEffect">
                                  <p:stCondLst>
                                    <p:cond delay="0"/>
                                  </p:stCondLst>
                                  <p:childTnLst>
                                    <p:set>
                                      <p:cBhvr>
                                        <p:cTn id="64" dur="1" fill="hold">
                                          <p:stCondLst>
                                            <p:cond delay="0"/>
                                          </p:stCondLst>
                                        </p:cTn>
                                        <p:tgtEl>
                                          <p:spTgt spid="222232"/>
                                        </p:tgtEl>
                                        <p:attrNameLst>
                                          <p:attrName>style.visibility</p:attrName>
                                        </p:attrNameLst>
                                      </p:cBhvr>
                                      <p:to>
                                        <p:strVal val="visible"/>
                                      </p:to>
                                    </p:set>
                                    <p:animEffect transition="in" filter="strips(downLeft)">
                                      <p:cBhvr>
                                        <p:cTn id="65" dur="500"/>
                                        <p:tgtEl>
                                          <p:spTgt spid="222232"/>
                                        </p:tgtEl>
                                      </p:cBhvr>
                                    </p:animEffect>
                                  </p:childTnLst>
                                </p:cTn>
                              </p:par>
                              <p:par>
                                <p:cTn id="66" presetID="18" presetClass="entr" presetSubtype="12" fill="hold" grpId="0" nodeType="withEffect">
                                  <p:stCondLst>
                                    <p:cond delay="0"/>
                                  </p:stCondLst>
                                  <p:childTnLst>
                                    <p:set>
                                      <p:cBhvr>
                                        <p:cTn id="67" dur="1" fill="hold">
                                          <p:stCondLst>
                                            <p:cond delay="0"/>
                                          </p:stCondLst>
                                        </p:cTn>
                                        <p:tgtEl>
                                          <p:spTgt spid="222233"/>
                                        </p:tgtEl>
                                        <p:attrNameLst>
                                          <p:attrName>style.visibility</p:attrName>
                                        </p:attrNameLst>
                                      </p:cBhvr>
                                      <p:to>
                                        <p:strVal val="visible"/>
                                      </p:to>
                                    </p:set>
                                    <p:animEffect transition="in" filter="strips(downLeft)">
                                      <p:cBhvr>
                                        <p:cTn id="68" dur="500"/>
                                        <p:tgtEl>
                                          <p:spTgt spid="222233"/>
                                        </p:tgtEl>
                                      </p:cBhvr>
                                    </p:animEffect>
                                  </p:childTnLst>
                                </p:cTn>
                              </p:par>
                            </p:childTnLst>
                          </p:cTn>
                        </p:par>
                      </p:childTnLst>
                    </p:cTn>
                  </p:par>
                  <p:par>
                    <p:cTn id="69" fill="hold">
                      <p:stCondLst>
                        <p:cond delay="indefinite"/>
                      </p:stCondLst>
                      <p:childTnLst>
                        <p:par>
                          <p:cTn id="70" fill="hold">
                            <p:stCondLst>
                              <p:cond delay="0"/>
                            </p:stCondLst>
                            <p:childTnLst>
                              <p:par>
                                <p:cTn id="71" presetID="43" presetClass="entr" presetSubtype="0" fill="hold" grpId="0" nodeType="clickEffect">
                                  <p:stCondLst>
                                    <p:cond delay="0"/>
                                  </p:stCondLst>
                                  <p:childTnLst>
                                    <p:set>
                                      <p:cBhvr>
                                        <p:cTn id="72" dur="1" fill="hold">
                                          <p:stCondLst>
                                            <p:cond delay="0"/>
                                          </p:stCondLst>
                                        </p:cTn>
                                        <p:tgtEl>
                                          <p:spTgt spid="222229"/>
                                        </p:tgtEl>
                                        <p:attrNameLst>
                                          <p:attrName>style.visibility</p:attrName>
                                        </p:attrNameLst>
                                      </p:cBhvr>
                                      <p:to>
                                        <p:strVal val="visible"/>
                                      </p:to>
                                    </p:set>
                                    <p:animEffect transition="in" filter="fade">
                                      <p:cBhvr>
                                        <p:cTn id="73" dur="100"/>
                                        <p:tgtEl>
                                          <p:spTgt spid="222229"/>
                                        </p:tgtEl>
                                      </p:cBhvr>
                                    </p:animEffect>
                                    <p:anim calcmode="lin" valueType="num">
                                      <p:cBhvr>
                                        <p:cTn id="74" dur="400" fill="hold"/>
                                        <p:tgtEl>
                                          <p:spTgt spid="222229"/>
                                        </p:tgtEl>
                                        <p:attrNameLst>
                                          <p:attrName>ppt_x</p:attrName>
                                        </p:attrNameLst>
                                      </p:cBhvr>
                                      <p:tavLst>
                                        <p:tav tm="0">
                                          <p:val>
                                            <p:strVal val="#ppt_x"/>
                                          </p:val>
                                        </p:tav>
                                        <p:tav tm="100000">
                                          <p:val>
                                            <p:strVal val="#ppt_x"/>
                                          </p:val>
                                        </p:tav>
                                      </p:tavLst>
                                    </p:anim>
                                    <p:anim calcmode="lin" valueType="num">
                                      <p:cBhvr>
                                        <p:cTn id="75" dur="400" fill="hold"/>
                                        <p:tgtEl>
                                          <p:spTgt spid="222229"/>
                                        </p:tgtEl>
                                        <p:attrNameLst>
                                          <p:attrName>ppt_y</p:attrName>
                                        </p:attrNameLst>
                                      </p:cBhvr>
                                      <p:tavLst>
                                        <p:tav tm="0">
                                          <p:val>
                                            <p:strVal val="#ppt_y+0.31"/>
                                          </p:val>
                                        </p:tav>
                                        <p:tav tm="100000">
                                          <p:val>
                                            <p:strVal val="#ppt_y+0.31"/>
                                          </p:val>
                                        </p:tav>
                                      </p:tavLst>
                                    </p:anim>
                                    <p:anim calcmode="lin" valueType="num">
                                      <p:cBhvr>
                                        <p:cTn id="76" dur="600" decel="50000" fill="hold">
                                          <p:stCondLst>
                                            <p:cond delay="400"/>
                                          </p:stCondLst>
                                        </p:cTn>
                                        <p:tgtEl>
                                          <p:spTgt spid="222229"/>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77" dur="600" decel="50000" fill="hold">
                                          <p:stCondLst>
                                            <p:cond delay="400"/>
                                          </p:stCondLst>
                                        </p:cTn>
                                        <p:tgtEl>
                                          <p:spTgt spid="222229"/>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18" presetClass="entr" presetSubtype="12" fill="hold" grpId="0" nodeType="clickEffect">
                                  <p:stCondLst>
                                    <p:cond delay="0"/>
                                  </p:stCondLst>
                                  <p:childTnLst>
                                    <p:set>
                                      <p:cBhvr>
                                        <p:cTn id="81" dur="1" fill="hold">
                                          <p:stCondLst>
                                            <p:cond delay="0"/>
                                          </p:stCondLst>
                                        </p:cTn>
                                        <p:tgtEl>
                                          <p:spTgt spid="222235"/>
                                        </p:tgtEl>
                                        <p:attrNameLst>
                                          <p:attrName>style.visibility</p:attrName>
                                        </p:attrNameLst>
                                      </p:cBhvr>
                                      <p:to>
                                        <p:strVal val="visible"/>
                                      </p:to>
                                    </p:set>
                                    <p:animEffect transition="in" filter="strips(downLeft)">
                                      <p:cBhvr>
                                        <p:cTn id="82" dur="500"/>
                                        <p:tgtEl>
                                          <p:spTgt spid="222235"/>
                                        </p:tgtEl>
                                      </p:cBhvr>
                                    </p:animEffect>
                                  </p:childTnLst>
                                </p:cTn>
                              </p:par>
                            </p:childTnLst>
                          </p:cTn>
                        </p:par>
                      </p:childTnLst>
                    </p:cTn>
                  </p:par>
                  <p:par>
                    <p:cTn id="83" fill="hold">
                      <p:stCondLst>
                        <p:cond delay="indefinite"/>
                      </p:stCondLst>
                      <p:childTnLst>
                        <p:par>
                          <p:cTn id="84" fill="hold">
                            <p:stCondLst>
                              <p:cond delay="0"/>
                            </p:stCondLst>
                            <p:childTnLst>
                              <p:par>
                                <p:cTn id="85" presetID="43" presetClass="entr" presetSubtype="0" fill="hold" grpId="0" nodeType="clickEffect">
                                  <p:stCondLst>
                                    <p:cond delay="0"/>
                                  </p:stCondLst>
                                  <p:childTnLst>
                                    <p:set>
                                      <p:cBhvr>
                                        <p:cTn id="86" dur="1" fill="hold">
                                          <p:stCondLst>
                                            <p:cond delay="0"/>
                                          </p:stCondLst>
                                        </p:cTn>
                                        <p:tgtEl>
                                          <p:spTgt spid="222234"/>
                                        </p:tgtEl>
                                        <p:attrNameLst>
                                          <p:attrName>style.visibility</p:attrName>
                                        </p:attrNameLst>
                                      </p:cBhvr>
                                      <p:to>
                                        <p:strVal val="visible"/>
                                      </p:to>
                                    </p:set>
                                    <p:animEffect transition="in" filter="fade">
                                      <p:cBhvr>
                                        <p:cTn id="87" dur="100"/>
                                        <p:tgtEl>
                                          <p:spTgt spid="222234"/>
                                        </p:tgtEl>
                                      </p:cBhvr>
                                    </p:animEffect>
                                    <p:anim calcmode="lin" valueType="num">
                                      <p:cBhvr>
                                        <p:cTn id="88" dur="400" fill="hold"/>
                                        <p:tgtEl>
                                          <p:spTgt spid="222234"/>
                                        </p:tgtEl>
                                        <p:attrNameLst>
                                          <p:attrName>ppt_x</p:attrName>
                                        </p:attrNameLst>
                                      </p:cBhvr>
                                      <p:tavLst>
                                        <p:tav tm="0">
                                          <p:val>
                                            <p:strVal val="#ppt_x"/>
                                          </p:val>
                                        </p:tav>
                                        <p:tav tm="100000">
                                          <p:val>
                                            <p:strVal val="#ppt_x"/>
                                          </p:val>
                                        </p:tav>
                                      </p:tavLst>
                                    </p:anim>
                                    <p:anim calcmode="lin" valueType="num">
                                      <p:cBhvr>
                                        <p:cTn id="89" dur="400" fill="hold"/>
                                        <p:tgtEl>
                                          <p:spTgt spid="222234"/>
                                        </p:tgtEl>
                                        <p:attrNameLst>
                                          <p:attrName>ppt_y</p:attrName>
                                        </p:attrNameLst>
                                      </p:cBhvr>
                                      <p:tavLst>
                                        <p:tav tm="0">
                                          <p:val>
                                            <p:strVal val="#ppt_y+0.31"/>
                                          </p:val>
                                        </p:tav>
                                        <p:tav tm="100000">
                                          <p:val>
                                            <p:strVal val="#ppt_y+0.31"/>
                                          </p:val>
                                        </p:tav>
                                      </p:tavLst>
                                    </p:anim>
                                    <p:anim calcmode="lin" valueType="num">
                                      <p:cBhvr>
                                        <p:cTn id="90" dur="600" decel="50000" fill="hold">
                                          <p:stCondLst>
                                            <p:cond delay="400"/>
                                          </p:stCondLst>
                                        </p:cTn>
                                        <p:tgtEl>
                                          <p:spTgt spid="22223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91" dur="600" decel="50000" fill="hold">
                                          <p:stCondLst>
                                            <p:cond delay="400"/>
                                          </p:stCondLst>
                                        </p:cTn>
                                        <p:tgtEl>
                                          <p:spTgt spid="22223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18" presetClass="entr" presetSubtype="12" fill="hold" grpId="0" nodeType="clickEffect">
                                  <p:stCondLst>
                                    <p:cond delay="0"/>
                                  </p:stCondLst>
                                  <p:childTnLst>
                                    <p:set>
                                      <p:cBhvr>
                                        <p:cTn id="95" dur="1" fill="hold">
                                          <p:stCondLst>
                                            <p:cond delay="0"/>
                                          </p:stCondLst>
                                        </p:cTn>
                                        <p:tgtEl>
                                          <p:spTgt spid="222237"/>
                                        </p:tgtEl>
                                        <p:attrNameLst>
                                          <p:attrName>style.visibility</p:attrName>
                                        </p:attrNameLst>
                                      </p:cBhvr>
                                      <p:to>
                                        <p:strVal val="visible"/>
                                      </p:to>
                                    </p:set>
                                    <p:animEffect transition="in" filter="strips(downLeft)">
                                      <p:cBhvr>
                                        <p:cTn id="96" dur="500"/>
                                        <p:tgtEl>
                                          <p:spTgt spid="222237"/>
                                        </p:tgtEl>
                                      </p:cBhvr>
                                    </p:animEffect>
                                  </p:childTnLst>
                                </p:cTn>
                              </p:par>
                            </p:childTnLst>
                          </p:cTn>
                        </p:par>
                      </p:childTnLst>
                    </p:cTn>
                  </p:par>
                  <p:par>
                    <p:cTn id="97" fill="hold">
                      <p:stCondLst>
                        <p:cond delay="indefinite"/>
                      </p:stCondLst>
                      <p:childTnLst>
                        <p:par>
                          <p:cTn id="98" fill="hold">
                            <p:stCondLst>
                              <p:cond delay="0"/>
                            </p:stCondLst>
                            <p:childTnLst>
                              <p:par>
                                <p:cTn id="99" presetID="43" presetClass="entr" presetSubtype="0" fill="hold" grpId="0" nodeType="clickEffect">
                                  <p:stCondLst>
                                    <p:cond delay="0"/>
                                  </p:stCondLst>
                                  <p:childTnLst>
                                    <p:set>
                                      <p:cBhvr>
                                        <p:cTn id="100" dur="1" fill="hold">
                                          <p:stCondLst>
                                            <p:cond delay="0"/>
                                          </p:stCondLst>
                                        </p:cTn>
                                        <p:tgtEl>
                                          <p:spTgt spid="222236"/>
                                        </p:tgtEl>
                                        <p:attrNameLst>
                                          <p:attrName>style.visibility</p:attrName>
                                        </p:attrNameLst>
                                      </p:cBhvr>
                                      <p:to>
                                        <p:strVal val="visible"/>
                                      </p:to>
                                    </p:set>
                                    <p:animEffect transition="in" filter="fade">
                                      <p:cBhvr>
                                        <p:cTn id="101" dur="100"/>
                                        <p:tgtEl>
                                          <p:spTgt spid="222236"/>
                                        </p:tgtEl>
                                      </p:cBhvr>
                                    </p:animEffect>
                                    <p:anim calcmode="lin" valueType="num">
                                      <p:cBhvr>
                                        <p:cTn id="102" dur="400" fill="hold"/>
                                        <p:tgtEl>
                                          <p:spTgt spid="222236"/>
                                        </p:tgtEl>
                                        <p:attrNameLst>
                                          <p:attrName>ppt_x</p:attrName>
                                        </p:attrNameLst>
                                      </p:cBhvr>
                                      <p:tavLst>
                                        <p:tav tm="0">
                                          <p:val>
                                            <p:strVal val="#ppt_x"/>
                                          </p:val>
                                        </p:tav>
                                        <p:tav tm="100000">
                                          <p:val>
                                            <p:strVal val="#ppt_x"/>
                                          </p:val>
                                        </p:tav>
                                      </p:tavLst>
                                    </p:anim>
                                    <p:anim calcmode="lin" valueType="num">
                                      <p:cBhvr>
                                        <p:cTn id="103" dur="400" fill="hold"/>
                                        <p:tgtEl>
                                          <p:spTgt spid="222236"/>
                                        </p:tgtEl>
                                        <p:attrNameLst>
                                          <p:attrName>ppt_y</p:attrName>
                                        </p:attrNameLst>
                                      </p:cBhvr>
                                      <p:tavLst>
                                        <p:tav tm="0">
                                          <p:val>
                                            <p:strVal val="#ppt_y+0.31"/>
                                          </p:val>
                                        </p:tav>
                                        <p:tav tm="100000">
                                          <p:val>
                                            <p:strVal val="#ppt_y+0.31"/>
                                          </p:val>
                                        </p:tav>
                                      </p:tavLst>
                                    </p:anim>
                                    <p:anim calcmode="lin" valueType="num">
                                      <p:cBhvr>
                                        <p:cTn id="104" dur="600" decel="50000" fill="hold">
                                          <p:stCondLst>
                                            <p:cond delay="400"/>
                                          </p:stCondLst>
                                        </p:cTn>
                                        <p:tgtEl>
                                          <p:spTgt spid="22223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05" dur="600" decel="50000" fill="hold">
                                          <p:stCondLst>
                                            <p:cond delay="400"/>
                                          </p:stCondLst>
                                        </p:cTn>
                                        <p:tgtEl>
                                          <p:spTgt spid="22223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18" presetClass="entr" presetSubtype="12" fill="hold" grpId="0" nodeType="clickEffect">
                                  <p:stCondLst>
                                    <p:cond delay="0"/>
                                  </p:stCondLst>
                                  <p:childTnLst>
                                    <p:set>
                                      <p:cBhvr>
                                        <p:cTn id="109" dur="1" fill="hold">
                                          <p:stCondLst>
                                            <p:cond delay="0"/>
                                          </p:stCondLst>
                                        </p:cTn>
                                        <p:tgtEl>
                                          <p:spTgt spid="222240"/>
                                        </p:tgtEl>
                                        <p:attrNameLst>
                                          <p:attrName>style.visibility</p:attrName>
                                        </p:attrNameLst>
                                      </p:cBhvr>
                                      <p:to>
                                        <p:strVal val="visible"/>
                                      </p:to>
                                    </p:set>
                                    <p:animEffect transition="in" filter="strips(downLeft)">
                                      <p:cBhvr>
                                        <p:cTn id="110" dur="500"/>
                                        <p:tgtEl>
                                          <p:spTgt spid="222240"/>
                                        </p:tgtEl>
                                      </p:cBhvr>
                                    </p:animEffect>
                                  </p:childTnLst>
                                </p:cTn>
                              </p:par>
                            </p:childTnLst>
                          </p:cTn>
                        </p:par>
                      </p:childTnLst>
                    </p:cTn>
                  </p:par>
                  <p:par>
                    <p:cTn id="111" fill="hold">
                      <p:stCondLst>
                        <p:cond delay="indefinite"/>
                      </p:stCondLst>
                      <p:childTnLst>
                        <p:par>
                          <p:cTn id="112" fill="hold">
                            <p:stCondLst>
                              <p:cond delay="0"/>
                            </p:stCondLst>
                            <p:childTnLst>
                              <p:par>
                                <p:cTn id="113" presetID="43" presetClass="entr" presetSubtype="0" fill="hold" grpId="0" nodeType="clickEffect">
                                  <p:stCondLst>
                                    <p:cond delay="0"/>
                                  </p:stCondLst>
                                  <p:childTnLst>
                                    <p:set>
                                      <p:cBhvr>
                                        <p:cTn id="114" dur="1" fill="hold">
                                          <p:stCondLst>
                                            <p:cond delay="0"/>
                                          </p:stCondLst>
                                        </p:cTn>
                                        <p:tgtEl>
                                          <p:spTgt spid="222238"/>
                                        </p:tgtEl>
                                        <p:attrNameLst>
                                          <p:attrName>style.visibility</p:attrName>
                                        </p:attrNameLst>
                                      </p:cBhvr>
                                      <p:to>
                                        <p:strVal val="visible"/>
                                      </p:to>
                                    </p:set>
                                    <p:animEffect transition="in" filter="fade">
                                      <p:cBhvr>
                                        <p:cTn id="115" dur="100"/>
                                        <p:tgtEl>
                                          <p:spTgt spid="222238"/>
                                        </p:tgtEl>
                                      </p:cBhvr>
                                    </p:animEffect>
                                    <p:anim calcmode="lin" valueType="num">
                                      <p:cBhvr>
                                        <p:cTn id="116" dur="400" fill="hold"/>
                                        <p:tgtEl>
                                          <p:spTgt spid="222238"/>
                                        </p:tgtEl>
                                        <p:attrNameLst>
                                          <p:attrName>ppt_x</p:attrName>
                                        </p:attrNameLst>
                                      </p:cBhvr>
                                      <p:tavLst>
                                        <p:tav tm="0">
                                          <p:val>
                                            <p:strVal val="#ppt_x"/>
                                          </p:val>
                                        </p:tav>
                                        <p:tav tm="100000">
                                          <p:val>
                                            <p:strVal val="#ppt_x"/>
                                          </p:val>
                                        </p:tav>
                                      </p:tavLst>
                                    </p:anim>
                                    <p:anim calcmode="lin" valueType="num">
                                      <p:cBhvr>
                                        <p:cTn id="117" dur="400" fill="hold"/>
                                        <p:tgtEl>
                                          <p:spTgt spid="222238"/>
                                        </p:tgtEl>
                                        <p:attrNameLst>
                                          <p:attrName>ppt_y</p:attrName>
                                        </p:attrNameLst>
                                      </p:cBhvr>
                                      <p:tavLst>
                                        <p:tav tm="0">
                                          <p:val>
                                            <p:strVal val="#ppt_y+0.31"/>
                                          </p:val>
                                        </p:tav>
                                        <p:tav tm="100000">
                                          <p:val>
                                            <p:strVal val="#ppt_y+0.31"/>
                                          </p:val>
                                        </p:tav>
                                      </p:tavLst>
                                    </p:anim>
                                    <p:anim calcmode="lin" valueType="num">
                                      <p:cBhvr>
                                        <p:cTn id="118" dur="600" decel="50000" fill="hold">
                                          <p:stCondLst>
                                            <p:cond delay="400"/>
                                          </p:stCondLst>
                                        </p:cTn>
                                        <p:tgtEl>
                                          <p:spTgt spid="22223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9" dur="600" decel="50000" fill="hold">
                                          <p:stCondLst>
                                            <p:cond delay="400"/>
                                          </p:stCondLst>
                                        </p:cTn>
                                        <p:tgtEl>
                                          <p:spTgt spid="22223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0" fill="hold">
                      <p:stCondLst>
                        <p:cond delay="indefinite"/>
                      </p:stCondLst>
                      <p:childTnLst>
                        <p:par>
                          <p:cTn id="121" fill="hold">
                            <p:stCondLst>
                              <p:cond delay="0"/>
                            </p:stCondLst>
                            <p:childTnLst>
                              <p:par>
                                <p:cTn id="122" presetID="18" presetClass="entr" presetSubtype="12" fill="hold" grpId="0" nodeType="clickEffect">
                                  <p:stCondLst>
                                    <p:cond delay="0"/>
                                  </p:stCondLst>
                                  <p:childTnLst>
                                    <p:set>
                                      <p:cBhvr>
                                        <p:cTn id="123" dur="1" fill="hold">
                                          <p:stCondLst>
                                            <p:cond delay="0"/>
                                          </p:stCondLst>
                                        </p:cTn>
                                        <p:tgtEl>
                                          <p:spTgt spid="222243"/>
                                        </p:tgtEl>
                                        <p:attrNameLst>
                                          <p:attrName>style.visibility</p:attrName>
                                        </p:attrNameLst>
                                      </p:cBhvr>
                                      <p:to>
                                        <p:strVal val="visible"/>
                                      </p:to>
                                    </p:set>
                                    <p:animEffect transition="in" filter="strips(downLeft)">
                                      <p:cBhvr>
                                        <p:cTn id="124" dur="500"/>
                                        <p:tgtEl>
                                          <p:spTgt spid="222243"/>
                                        </p:tgtEl>
                                      </p:cBhvr>
                                    </p:animEffect>
                                  </p:childTnLst>
                                </p:cTn>
                              </p:par>
                              <p:par>
                                <p:cTn id="125" presetID="18" presetClass="entr" presetSubtype="12" fill="hold" grpId="0" nodeType="withEffect">
                                  <p:stCondLst>
                                    <p:cond delay="0"/>
                                  </p:stCondLst>
                                  <p:childTnLst>
                                    <p:set>
                                      <p:cBhvr>
                                        <p:cTn id="126" dur="1" fill="hold">
                                          <p:stCondLst>
                                            <p:cond delay="0"/>
                                          </p:stCondLst>
                                        </p:cTn>
                                        <p:tgtEl>
                                          <p:spTgt spid="222241"/>
                                        </p:tgtEl>
                                        <p:attrNameLst>
                                          <p:attrName>style.visibility</p:attrName>
                                        </p:attrNameLst>
                                      </p:cBhvr>
                                      <p:to>
                                        <p:strVal val="visible"/>
                                      </p:to>
                                    </p:set>
                                    <p:animEffect transition="in" filter="strips(downLeft)">
                                      <p:cBhvr>
                                        <p:cTn id="127" dur="500"/>
                                        <p:tgtEl>
                                          <p:spTgt spid="222241"/>
                                        </p:tgtEl>
                                      </p:cBhvr>
                                    </p:animEffect>
                                  </p:childTnLst>
                                </p:cTn>
                              </p:par>
                              <p:par>
                                <p:cTn id="128" presetID="18" presetClass="entr" presetSubtype="12" fill="hold" grpId="0" nodeType="withEffect">
                                  <p:stCondLst>
                                    <p:cond delay="0"/>
                                  </p:stCondLst>
                                  <p:childTnLst>
                                    <p:set>
                                      <p:cBhvr>
                                        <p:cTn id="129" dur="1" fill="hold">
                                          <p:stCondLst>
                                            <p:cond delay="0"/>
                                          </p:stCondLst>
                                        </p:cTn>
                                        <p:tgtEl>
                                          <p:spTgt spid="222242"/>
                                        </p:tgtEl>
                                        <p:attrNameLst>
                                          <p:attrName>style.visibility</p:attrName>
                                        </p:attrNameLst>
                                      </p:cBhvr>
                                      <p:to>
                                        <p:strVal val="visible"/>
                                      </p:to>
                                    </p:set>
                                    <p:animEffect transition="in" filter="strips(downLeft)">
                                      <p:cBhvr>
                                        <p:cTn id="130" dur="500"/>
                                        <p:tgtEl>
                                          <p:spTgt spid="222242"/>
                                        </p:tgtEl>
                                      </p:cBhvr>
                                    </p:animEffect>
                                  </p:childTnLst>
                                </p:cTn>
                              </p:par>
                              <p:par>
                                <p:cTn id="131" presetID="18" presetClass="entr" presetSubtype="12" fill="hold" grpId="0" nodeType="withEffect">
                                  <p:stCondLst>
                                    <p:cond delay="0"/>
                                  </p:stCondLst>
                                  <p:childTnLst>
                                    <p:set>
                                      <p:cBhvr>
                                        <p:cTn id="132" dur="1" fill="hold">
                                          <p:stCondLst>
                                            <p:cond delay="0"/>
                                          </p:stCondLst>
                                        </p:cTn>
                                        <p:tgtEl>
                                          <p:spTgt spid="222245"/>
                                        </p:tgtEl>
                                        <p:attrNameLst>
                                          <p:attrName>style.visibility</p:attrName>
                                        </p:attrNameLst>
                                      </p:cBhvr>
                                      <p:to>
                                        <p:strVal val="visible"/>
                                      </p:to>
                                    </p:set>
                                    <p:animEffect transition="in" filter="strips(downLeft)">
                                      <p:cBhvr>
                                        <p:cTn id="133" dur="500"/>
                                        <p:tgtEl>
                                          <p:spTgt spid="222245"/>
                                        </p:tgtEl>
                                      </p:cBhvr>
                                    </p:animEffect>
                                  </p:childTnLst>
                                </p:cTn>
                              </p:par>
                              <p:par>
                                <p:cTn id="134" presetID="18" presetClass="entr" presetSubtype="12" fill="hold" grpId="0" nodeType="withEffect">
                                  <p:stCondLst>
                                    <p:cond delay="0"/>
                                  </p:stCondLst>
                                  <p:childTnLst>
                                    <p:set>
                                      <p:cBhvr>
                                        <p:cTn id="135" dur="1" fill="hold">
                                          <p:stCondLst>
                                            <p:cond delay="0"/>
                                          </p:stCondLst>
                                        </p:cTn>
                                        <p:tgtEl>
                                          <p:spTgt spid="222246"/>
                                        </p:tgtEl>
                                        <p:attrNameLst>
                                          <p:attrName>style.visibility</p:attrName>
                                        </p:attrNameLst>
                                      </p:cBhvr>
                                      <p:to>
                                        <p:strVal val="visible"/>
                                      </p:to>
                                    </p:set>
                                    <p:animEffect transition="in" filter="strips(downLeft)">
                                      <p:cBhvr>
                                        <p:cTn id="136" dur="500"/>
                                        <p:tgtEl>
                                          <p:spTgt spid="222246"/>
                                        </p:tgtEl>
                                      </p:cBhvr>
                                    </p:animEffect>
                                  </p:childTnLst>
                                </p:cTn>
                              </p:par>
                            </p:childTnLst>
                          </p:cTn>
                        </p:par>
                      </p:childTnLst>
                    </p:cTn>
                  </p:par>
                  <p:par>
                    <p:cTn id="137" fill="hold">
                      <p:stCondLst>
                        <p:cond delay="indefinite"/>
                      </p:stCondLst>
                      <p:childTnLst>
                        <p:par>
                          <p:cTn id="138" fill="hold">
                            <p:stCondLst>
                              <p:cond delay="0"/>
                            </p:stCondLst>
                            <p:childTnLst>
                              <p:par>
                                <p:cTn id="139" presetID="43" presetClass="entr" presetSubtype="0" fill="hold" grpId="0" nodeType="clickEffect">
                                  <p:stCondLst>
                                    <p:cond delay="0"/>
                                  </p:stCondLst>
                                  <p:childTnLst>
                                    <p:set>
                                      <p:cBhvr>
                                        <p:cTn id="140" dur="1" fill="hold">
                                          <p:stCondLst>
                                            <p:cond delay="0"/>
                                          </p:stCondLst>
                                        </p:cTn>
                                        <p:tgtEl>
                                          <p:spTgt spid="222239"/>
                                        </p:tgtEl>
                                        <p:attrNameLst>
                                          <p:attrName>style.visibility</p:attrName>
                                        </p:attrNameLst>
                                      </p:cBhvr>
                                      <p:to>
                                        <p:strVal val="visible"/>
                                      </p:to>
                                    </p:set>
                                    <p:animEffect transition="in" filter="fade">
                                      <p:cBhvr>
                                        <p:cTn id="141" dur="100"/>
                                        <p:tgtEl>
                                          <p:spTgt spid="222239"/>
                                        </p:tgtEl>
                                      </p:cBhvr>
                                    </p:animEffect>
                                    <p:anim calcmode="lin" valueType="num">
                                      <p:cBhvr>
                                        <p:cTn id="142" dur="400" fill="hold"/>
                                        <p:tgtEl>
                                          <p:spTgt spid="222239"/>
                                        </p:tgtEl>
                                        <p:attrNameLst>
                                          <p:attrName>ppt_x</p:attrName>
                                        </p:attrNameLst>
                                      </p:cBhvr>
                                      <p:tavLst>
                                        <p:tav tm="0">
                                          <p:val>
                                            <p:strVal val="#ppt_x"/>
                                          </p:val>
                                        </p:tav>
                                        <p:tav tm="100000">
                                          <p:val>
                                            <p:strVal val="#ppt_x"/>
                                          </p:val>
                                        </p:tav>
                                      </p:tavLst>
                                    </p:anim>
                                    <p:anim calcmode="lin" valueType="num">
                                      <p:cBhvr>
                                        <p:cTn id="143" dur="400" fill="hold"/>
                                        <p:tgtEl>
                                          <p:spTgt spid="222239"/>
                                        </p:tgtEl>
                                        <p:attrNameLst>
                                          <p:attrName>ppt_y</p:attrName>
                                        </p:attrNameLst>
                                      </p:cBhvr>
                                      <p:tavLst>
                                        <p:tav tm="0">
                                          <p:val>
                                            <p:strVal val="#ppt_y+0.31"/>
                                          </p:val>
                                        </p:tav>
                                        <p:tav tm="100000">
                                          <p:val>
                                            <p:strVal val="#ppt_y+0.31"/>
                                          </p:val>
                                        </p:tav>
                                      </p:tavLst>
                                    </p:anim>
                                    <p:anim calcmode="lin" valueType="num">
                                      <p:cBhvr>
                                        <p:cTn id="144" dur="600" decel="50000" fill="hold">
                                          <p:stCondLst>
                                            <p:cond delay="400"/>
                                          </p:stCondLst>
                                        </p:cTn>
                                        <p:tgtEl>
                                          <p:spTgt spid="222239"/>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45" dur="600" decel="50000" fill="hold">
                                          <p:stCondLst>
                                            <p:cond delay="400"/>
                                          </p:stCondLst>
                                        </p:cTn>
                                        <p:tgtEl>
                                          <p:spTgt spid="222239"/>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46" presetID="4" presetClass="entr" presetSubtype="16" fill="hold" nodeType="withEffect">
                                  <p:stCondLst>
                                    <p:cond delay="0"/>
                                  </p:stCondLst>
                                  <p:childTnLst>
                                    <p:set>
                                      <p:cBhvr>
                                        <p:cTn id="147" dur="1" fill="hold">
                                          <p:stCondLst>
                                            <p:cond delay="0"/>
                                          </p:stCondLst>
                                        </p:cTn>
                                        <p:tgtEl>
                                          <p:spTgt spid="44">
                                            <p:txEl>
                                              <p:pRg st="0" end="0"/>
                                            </p:txEl>
                                          </p:spTgt>
                                        </p:tgtEl>
                                        <p:attrNameLst>
                                          <p:attrName>style.visibility</p:attrName>
                                        </p:attrNameLst>
                                      </p:cBhvr>
                                      <p:to>
                                        <p:strVal val="visible"/>
                                      </p:to>
                                    </p:set>
                                    <p:animEffect transition="in" filter="box(in)">
                                      <p:cBhvr>
                                        <p:cTn id="148" dur="500"/>
                                        <p:tgtEl>
                                          <p:spTgt spid="4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24" grpId="0"/>
      <p:bldP spid="222225" grpId="0" animBg="1"/>
      <p:bldP spid="222226" grpId="0"/>
      <p:bldP spid="222227" grpId="0" animBg="1"/>
      <p:bldP spid="222228" grpId="0"/>
      <p:bldP spid="222229" grpId="0"/>
      <p:bldP spid="222230" grpId="0" animBg="1"/>
      <p:bldP spid="222231" grpId="0" animBg="1"/>
      <p:bldP spid="222232" grpId="0" animBg="1"/>
      <p:bldP spid="222233" grpId="0" animBg="1"/>
      <p:bldP spid="222234" grpId="0"/>
      <p:bldP spid="222235" grpId="0" animBg="1"/>
      <p:bldP spid="222236" grpId="0"/>
      <p:bldP spid="222237" grpId="0" animBg="1"/>
      <p:bldP spid="222238" grpId="0"/>
      <p:bldP spid="222239" grpId="0"/>
      <p:bldP spid="222240" grpId="0" animBg="1"/>
      <p:bldP spid="222241" grpId="0" animBg="1"/>
      <p:bldP spid="222242" grpId="0" animBg="1"/>
      <p:bldP spid="222243" grpId="0" animBg="1"/>
      <p:bldP spid="222245" grpId="0" animBg="1"/>
      <p:bldP spid="222246" grpId="0" animBg="1"/>
      <p:bldP spid="222247" grpId="0" animBg="1"/>
      <p:bldP spid="222248" grpId="0" animBg="1"/>
      <p:bldP spid="22224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700</Words>
  <Application>Microsoft Office PowerPoint</Application>
  <PresentationFormat>On-screen Show (4:3)</PresentationFormat>
  <Paragraphs>150</Paragraphs>
  <Slides>12</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.VnTime</vt:lpstr>
      <vt:lpstr>Arial</vt:lpstr>
      <vt:lpstr>Calibri</vt:lpstr>
      <vt:lpstr>Courier New</vt:lpstr>
      <vt:lpstr>Times New Roman</vt:lpstr>
      <vt:lpstr>Wingdings</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Về nhà tự thực hiện luyện tập các phép tính với máy tính bỏ túi.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Thanh An</dc:creator>
  <cp:lastModifiedBy>Admin</cp:lastModifiedBy>
  <cp:revision>121</cp:revision>
  <dcterms:created xsi:type="dcterms:W3CDTF">2015-03-19T12:23:18Z</dcterms:created>
  <dcterms:modified xsi:type="dcterms:W3CDTF">2022-12-28T02:01:36Z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399FFF381778486380E9CB6E0CAD1289</vt:lpwstr>
  </property>
  <property fmtid="{D5CDD505-2E9C-101B-9397-08002B2CF9AE}" pid="3" name="KSOProductBuildVer">
    <vt:lpwstr>1033-11.2.0.11440</vt:lpwstr>
  </property>
</Properties>
</file>