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16"/>
  </p:notesMasterIdLst>
  <p:sldIdLst>
    <p:sldId id="272" r:id="rId2"/>
    <p:sldId id="274" r:id="rId3"/>
    <p:sldId id="275" r:id="rId4"/>
    <p:sldId id="282" r:id="rId5"/>
    <p:sldId id="261" r:id="rId6"/>
    <p:sldId id="257" r:id="rId7"/>
    <p:sldId id="262" r:id="rId8"/>
    <p:sldId id="264" r:id="rId9"/>
    <p:sldId id="280" r:id="rId10"/>
    <p:sldId id="281" r:id="rId11"/>
    <p:sldId id="267" r:id="rId12"/>
    <p:sldId id="266" r:id="rId13"/>
    <p:sldId id="276" r:id="rId14"/>
    <p:sldId id="25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84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B02E5-ACA1-491E-A184-89BA29BF4143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18BA9-033D-4203-AAAE-78948E7D4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25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fld id="{0EC2E60D-8A5F-49C4-987A-47D395D08A55}" type="slidenum">
              <a:rPr lang="en-US" sz="1200" smtClean="0"/>
              <a:pPr/>
              <a:t>1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2527987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B4C8-7809-4BE8-817A-2D7B8C5AB4DB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017A-3595-49D5-82A8-BB62506C1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02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B4C8-7809-4BE8-817A-2D7B8C5AB4DB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017A-3595-49D5-82A8-BB62506C1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78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B4C8-7809-4BE8-817A-2D7B8C5AB4DB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017A-3595-49D5-82A8-BB62506C1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47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B4C8-7809-4BE8-817A-2D7B8C5AB4DB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017A-3595-49D5-82A8-BB62506C1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86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B4C8-7809-4BE8-817A-2D7B8C5AB4DB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017A-3595-49D5-82A8-BB62506C1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60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B4C8-7809-4BE8-817A-2D7B8C5AB4DB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017A-3595-49D5-82A8-BB62506C1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44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B4C8-7809-4BE8-817A-2D7B8C5AB4DB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017A-3595-49D5-82A8-BB62506C1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71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B4C8-7809-4BE8-817A-2D7B8C5AB4DB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017A-3595-49D5-82A8-BB62506C1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19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B4C8-7809-4BE8-817A-2D7B8C5AB4DB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017A-3595-49D5-82A8-BB62506C1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18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B4C8-7809-4BE8-817A-2D7B8C5AB4DB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017A-3595-49D5-82A8-BB62506C1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21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1B4C8-7809-4BE8-817A-2D7B8C5AB4DB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017A-3595-49D5-82A8-BB62506C1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6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1B4C8-7809-4BE8-817A-2D7B8C5AB4DB}" type="datetimeFigureOut">
              <a:rPr lang="en-US" smtClean="0"/>
              <a:t>13/10/2022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2017A-3595-49D5-82A8-BB62506C1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9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5.w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c Chuong Con Ga Gay Le Te - Xuan Ma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697288"/>
            <a:ext cx="609600" cy="609600"/>
          </a:xfrm>
        </p:spPr>
      </p:pic>
      <p:pic>
        <p:nvPicPr>
          <p:cNvPr id="2052" name="Picture 2" descr="Picture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/>
          <a:stretch>
            <a:fillRect/>
          </a:stretch>
        </p:blipFill>
        <p:spPr bwMode="auto">
          <a:xfrm>
            <a:off x="0" y="778670"/>
            <a:ext cx="9144000" cy="522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3"/>
          <p:cNvSpPr>
            <a:spLocks noChangeArrowheads="1" noChangeShapeType="1" noTextEdit="1"/>
          </p:cNvSpPr>
          <p:nvPr/>
        </p:nvSpPr>
        <p:spPr bwMode="auto">
          <a:xfrm>
            <a:off x="1990726" y="2438401"/>
            <a:ext cx="5607050" cy="447675"/>
          </a:xfrm>
          <a:prstGeom prst="rect">
            <a:avLst/>
          </a:prstGeom>
        </p:spPr>
        <p:txBody>
          <a:bodyPr wrap="none" lIns="68580" tIns="34290" rIns="68580" bIns="34290" numCol="1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875" b="1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MÔN:TNXH </a:t>
            </a:r>
          </a:p>
        </p:txBody>
      </p:sp>
      <p:pic>
        <p:nvPicPr>
          <p:cNvPr id="2055" name="Picture 5" descr="PinkFlow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4655345"/>
            <a:ext cx="12192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" descr="Flower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873920"/>
            <a:ext cx="571500" cy="43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7" descr="FloralCorner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90" y="4777980"/>
            <a:ext cx="1444625" cy="122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652463" y="1650208"/>
            <a:ext cx="8001000" cy="39290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80" tIns="34290" rIns="68580" bIns="34290" numCol="1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875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Kính</a:t>
            </a:r>
            <a:r>
              <a:rPr lang="en-US" sz="1875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75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1875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75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quý</a:t>
            </a:r>
            <a:r>
              <a:rPr lang="en-US" sz="1875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75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cô</a:t>
            </a:r>
            <a:r>
              <a:rPr lang="en-US" sz="1875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75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giáo</a:t>
            </a:r>
            <a:r>
              <a:rPr lang="en-US" sz="1875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75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lang="en-US" sz="1875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75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dự</a:t>
            </a:r>
            <a:r>
              <a:rPr lang="en-US" sz="1875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75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r>
              <a:rPr lang="en-US" sz="1875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! </a:t>
            </a:r>
          </a:p>
        </p:txBody>
      </p:sp>
      <p:pic>
        <p:nvPicPr>
          <p:cNvPr id="2059" name="Picture 9" descr="FloralCorner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" y="963217"/>
            <a:ext cx="1768475" cy="8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1" descr="Flower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1072755"/>
            <a:ext cx="573088" cy="43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2" descr="Flower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1457325"/>
            <a:ext cx="5715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WordArt 13"/>
          <p:cNvSpPr>
            <a:spLocks noChangeArrowheads="1" noChangeShapeType="1" noTextEdit="1"/>
          </p:cNvSpPr>
          <p:nvPr/>
        </p:nvSpPr>
        <p:spPr bwMode="auto">
          <a:xfrm>
            <a:off x="2819400" y="1143000"/>
            <a:ext cx="2976736" cy="431006"/>
          </a:xfrm>
          <a:prstGeom prst="rect">
            <a:avLst/>
          </a:prstGeom>
        </p:spPr>
        <p:txBody>
          <a:bodyPr wrap="none" lIns="68580" tIns="34290" rIns="68580" bIns="34290" numCol="1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1875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 </a:t>
            </a:r>
            <a:r>
              <a:rPr lang="en-US" sz="1875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LỚP </a:t>
            </a:r>
            <a:r>
              <a:rPr lang="en-US" sz="1875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1D</a:t>
            </a:r>
            <a:endParaRPr lang="en-US" sz="1875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64" name="WordArt 17"/>
          <p:cNvSpPr>
            <a:spLocks noChangeArrowheads="1" noChangeShapeType="1" noTextEdit="1"/>
          </p:cNvSpPr>
          <p:nvPr/>
        </p:nvSpPr>
        <p:spPr bwMode="auto">
          <a:xfrm>
            <a:off x="3733800" y="4783955"/>
            <a:ext cx="3733800" cy="301229"/>
          </a:xfrm>
          <a:prstGeom prst="rect">
            <a:avLst/>
          </a:prstGeom>
          <a:solidFill>
            <a:schemeClr val="bg2"/>
          </a:solidFill>
        </p:spPr>
        <p:txBody>
          <a:bodyPr wrap="none" lIns="68580" tIns="34290" rIns="68580" bIns="34290" numCol="1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87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GV: </a:t>
            </a:r>
            <a:r>
              <a:rPr lang="en-US" sz="1875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Phạm</a:t>
            </a:r>
            <a:r>
              <a:rPr lang="en-US" sz="187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1875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Thị</a:t>
            </a:r>
            <a:r>
              <a:rPr lang="en-US" sz="187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1875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Hiền</a:t>
            </a:r>
            <a:endParaRPr lang="en-US" sz="1875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6" name="WordArt 4"/>
          <p:cNvSpPr>
            <a:spLocks noChangeArrowheads="1" noChangeShapeType="1" noTextEdit="1"/>
          </p:cNvSpPr>
          <p:nvPr/>
        </p:nvSpPr>
        <p:spPr bwMode="auto">
          <a:xfrm>
            <a:off x="3048000" y="3677488"/>
            <a:ext cx="4586290" cy="783785"/>
          </a:xfrm>
          <a:prstGeom prst="rect">
            <a:avLst/>
          </a:prstGeom>
        </p:spPr>
        <p:txBody>
          <a:bodyPr wrap="none" lIns="42863" tIns="21431" rIns="42863" bIns="21431" numCol="1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188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</a:t>
            </a:r>
            <a:r>
              <a:rPr lang="en-US" sz="1188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1188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en-US" sz="1188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188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học</a:t>
            </a:r>
            <a:r>
              <a:rPr lang="en-US" sz="1188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188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của</a:t>
            </a:r>
            <a:r>
              <a:rPr lang="en-US" sz="1188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188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em</a:t>
            </a:r>
            <a:endParaRPr lang="en-US" sz="1188" b="1" kern="10" dirty="0" smtClean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188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en-US" sz="1188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tiết</a:t>
            </a:r>
            <a:r>
              <a:rPr lang="en-US" sz="1188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2)</a:t>
            </a:r>
            <a:endParaRPr lang="en-US" sz="1188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Nhac Chuong Con Ga Gay Le Te - Xuan 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19203" y="3276203"/>
            <a:ext cx="304602" cy="30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0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58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t="11313" r="7281" b="28889"/>
          <a:stretch/>
        </p:blipFill>
        <p:spPr>
          <a:xfrm>
            <a:off x="685800" y="381000"/>
            <a:ext cx="7848600" cy="586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4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357947-B4FF-47D4-A415-B810A7CAB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017" y="2996952"/>
            <a:ext cx="5851967" cy="144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9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510181"/>
            <a:ext cx="6840760" cy="33478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788418" y="2060848"/>
            <a:ext cx="8248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 err="1" smtClean="0">
                <a:latin typeface="Arial" pitchFamily="34" charset="0"/>
                <a:cs typeface="Arial" pitchFamily="34" charset="0"/>
              </a:rPr>
              <a:t>Giới</a:t>
            </a:r>
            <a:r>
              <a:rPr lang="en-GB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4000" dirty="0" err="1" smtClean="0">
                <a:latin typeface="Arial" pitchFamily="34" charset="0"/>
                <a:cs typeface="Arial" pitchFamily="34" charset="0"/>
              </a:rPr>
              <a:t>thiệu</a:t>
            </a:r>
            <a:r>
              <a:rPr lang="en-GB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40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GB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40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GB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40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GB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40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GB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4000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GB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4000" dirty="0" err="1" smtClean="0">
                <a:latin typeface="Arial" pitchFamily="34" charset="0"/>
                <a:cs typeface="Arial" pitchFamily="34" charset="0"/>
              </a:rPr>
              <a:t>viên</a:t>
            </a:r>
            <a:r>
              <a:rPr lang="en-GB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40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GB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4000" dirty="0" err="1" smtClean="0">
                <a:latin typeface="Arial" pitchFamily="34" charset="0"/>
                <a:cs typeface="Arial" pitchFamily="34" charset="0"/>
              </a:rPr>
              <a:t>nhóm</a:t>
            </a:r>
            <a:r>
              <a:rPr lang="en-GB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4000" dirty="0" err="1" smtClean="0">
                <a:latin typeface="Arial" pitchFamily="34" charset="0"/>
                <a:cs typeface="Arial" pitchFamily="34" charset="0"/>
              </a:rPr>
              <a:t>lớp</a:t>
            </a:r>
            <a:r>
              <a:rPr lang="en-GB" sz="4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EADECD8-6996-4424-93A9-43EE5BE69F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79" y="2094284"/>
            <a:ext cx="603439" cy="79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5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899CC1-D7AC-4DE3-AF02-FA46EA4D53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51" y="2856730"/>
            <a:ext cx="3877499" cy="11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5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02582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9" y="1519237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8" y="2106613"/>
            <a:ext cx="530098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71147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9E480B73-9B84-404E-8883-9CD9C3D06C2D}"/>
              </a:ext>
            </a:extLst>
          </p:cNvPr>
          <p:cNvGrpSpPr/>
          <p:nvPr/>
        </p:nvGrpSpPr>
        <p:grpSpPr>
          <a:xfrm>
            <a:off x="1691680" y="1484784"/>
            <a:ext cx="6048672" cy="5298148"/>
            <a:chOff x="2635700" y="942204"/>
            <a:chExt cx="3682043" cy="3653136"/>
          </a:xfrm>
        </p:grpSpPr>
        <p:grpSp>
          <p:nvGrpSpPr>
            <p:cNvPr id="6" name="组合 4">
              <a:extLst>
                <a:ext uri="{FF2B5EF4-FFF2-40B4-BE49-F238E27FC236}">
                  <a16:creationId xmlns:a16="http://schemas.microsoft.com/office/drawing/2014/main" id="{9E7517A4-CFF3-4E61-91F6-A20376FBAFA5}"/>
                </a:ext>
              </a:extLst>
            </p:cNvPr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rgbClr val="92D050"/>
            </a:solidFill>
          </p:grpSpPr>
          <p:sp>
            <p:nvSpPr>
              <p:cNvPr id="18" name="未知">
                <a:extLst>
                  <a:ext uri="{FF2B5EF4-FFF2-40B4-BE49-F238E27FC236}">
                    <a16:creationId xmlns:a16="http://schemas.microsoft.com/office/drawing/2014/main" id="{18212963-2109-484D-BA58-60A713C5D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9" name="AutoShape 8">
                <a:extLst>
                  <a:ext uri="{FF2B5EF4-FFF2-40B4-BE49-F238E27FC236}">
                    <a16:creationId xmlns:a16="http://schemas.microsoft.com/office/drawing/2014/main" id="{65F7253C-F560-4DEA-BCA9-AD21154A1F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F0502020204030204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>
              <a:extLst>
                <a:ext uri="{FF2B5EF4-FFF2-40B4-BE49-F238E27FC236}">
                  <a16:creationId xmlns:a16="http://schemas.microsoft.com/office/drawing/2014/main" id="{E210F477-AF45-472A-AB73-2640F69FAC13}"/>
                </a:ext>
              </a:extLst>
            </p:cNvPr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rgbClr val="92D050"/>
            </a:solidFill>
          </p:grpSpPr>
          <p:sp>
            <p:nvSpPr>
              <p:cNvPr id="16" name="未知">
                <a:extLst>
                  <a:ext uri="{FF2B5EF4-FFF2-40B4-BE49-F238E27FC236}">
                    <a16:creationId xmlns:a16="http://schemas.microsoft.com/office/drawing/2014/main" id="{D13E1C76-BE9B-40FE-AC88-9B746DB178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" name="AutoShape 7">
                <a:extLst>
                  <a:ext uri="{FF2B5EF4-FFF2-40B4-BE49-F238E27FC236}">
                    <a16:creationId xmlns:a16="http://schemas.microsoft.com/office/drawing/2014/main" id="{BD0B33D7-5C0E-4CDD-AE36-54BCC029A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F0502020204030204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12">
              <a:extLst>
                <a:ext uri="{FF2B5EF4-FFF2-40B4-BE49-F238E27FC236}">
                  <a16:creationId xmlns:a16="http://schemas.microsoft.com/office/drawing/2014/main" id="{6C07B870-5E8B-4B49-921B-485970B2F59E}"/>
                </a:ext>
              </a:extLst>
            </p:cNvPr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rgbClr val="92D050"/>
            </a:solidFill>
          </p:grpSpPr>
          <p:sp>
            <p:nvSpPr>
              <p:cNvPr id="14" name="未知">
                <a:extLst>
                  <a:ext uri="{FF2B5EF4-FFF2-40B4-BE49-F238E27FC236}">
                    <a16:creationId xmlns:a16="http://schemas.microsoft.com/office/drawing/2014/main" id="{7883BA7B-0D71-4990-97C8-A3FB30EEF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" name="AutoShape 9">
                <a:extLst>
                  <a:ext uri="{FF2B5EF4-FFF2-40B4-BE49-F238E27FC236}">
                    <a16:creationId xmlns:a16="http://schemas.microsoft.com/office/drawing/2014/main" id="{20F1EB5F-F09D-47BE-8D6B-A55C16595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F0502020204030204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16">
              <a:extLst>
                <a:ext uri="{FF2B5EF4-FFF2-40B4-BE49-F238E27FC236}">
                  <a16:creationId xmlns:a16="http://schemas.microsoft.com/office/drawing/2014/main" id="{71963A8A-95EC-4B6F-ACE9-9AFC5455B228}"/>
                </a:ext>
              </a:extLst>
            </p:cNvPr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0" name="Group 10">
                <a:extLst>
                  <a:ext uri="{FF2B5EF4-FFF2-40B4-BE49-F238E27FC236}">
                    <a16:creationId xmlns:a16="http://schemas.microsoft.com/office/drawing/2014/main" id="{8AF74CAA-C1EB-45C6-BE3E-FF28857A78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477B1BCD-ABA1-4158-84AD-B360B12E65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ysClr val="window" lastClr="FFFFFF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F0502020204030204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678EFC40-DDB2-45C2-BC9E-EC2FF59709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rgbClr val="0E940E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F0502020204030204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" name="WordArt 17">
                <a:extLst>
                  <a:ext uri="{FF2B5EF4-FFF2-40B4-BE49-F238E27FC236}">
                    <a16:creationId xmlns:a16="http://schemas.microsoft.com/office/drawing/2014/main" id="{2D080650-8ADB-4DBA-A3A5-0130D40EEE6A}"/>
                  </a:ext>
                </a:extLst>
              </p:cNvPr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 err="1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Bài</a:t>
                </a:r>
                <a:r>
                  <a:rPr lang="en-US" altLang="zh-CN" sz="2400" kern="0" dirty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 </a:t>
                </a:r>
                <a:r>
                  <a:rPr lang="en-US" altLang="zh-CN" sz="2400" kern="0" dirty="0" err="1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hát</a:t>
                </a:r>
                <a:r>
                  <a:rPr lang="en-US" altLang="zh-CN" sz="2400" kern="0" dirty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 </a:t>
                </a:r>
              </a:p>
              <a:p>
                <a:pPr algn="ctr">
                  <a:defRPr/>
                </a:pPr>
                <a:r>
                  <a:rPr lang="en-US" altLang="zh-CN" sz="2400" kern="0" dirty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LỚP CHÚNG TA ĐOÀN KẾT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9A9FCC2-921F-4C6C-A343-0717301846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28" b="50735"/>
          <a:stretch/>
        </p:blipFill>
        <p:spPr>
          <a:xfrm>
            <a:off x="5715000" y="0"/>
            <a:ext cx="3352800" cy="2971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8BAFDD-4101-48C8-952B-12F1E776F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471" y="764704"/>
            <a:ext cx="2200847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9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Ta Đoàn Kết - Bé Minh Vy 🍓 Nhạc Thiếu Nhi Cho Bé Sôi Động 🍓 Nhacpro Kids 🍓 Mầm Chồi L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1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A9FCC2-921F-4C6C-A343-0717301846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28" b="50735"/>
          <a:stretch/>
        </p:blipFill>
        <p:spPr>
          <a:xfrm>
            <a:off x="3347864" y="745232"/>
            <a:ext cx="4504928" cy="3993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8BAFDD-4101-48C8-952B-12F1E776F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484784"/>
            <a:ext cx="2957128" cy="248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6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27584" y="114151"/>
            <a:ext cx="7772400" cy="151464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55900" y="131385"/>
            <a:ext cx="7772400" cy="1470025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4000" dirty="0" smtClean="0">
                <a:latin typeface="Arial" pitchFamily="34" charset="0"/>
                <a:cs typeface="Arial" pitchFamily="34" charset="0"/>
              </a:rPr>
            </a:br>
            <a:r>
              <a:rPr lang="en-US" sz="4000" u="sng" dirty="0" err="1" smtClean="0">
                <a:latin typeface="Arial" pitchFamily="34" charset="0"/>
                <a:cs typeface="Arial" pitchFamily="34" charset="0"/>
              </a:rPr>
              <a:t>Tự</a:t>
            </a:r>
            <a:r>
              <a:rPr lang="en-US" sz="40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u="sng" dirty="0" err="1" smtClean="0">
                <a:latin typeface="Arial" pitchFamily="34" charset="0"/>
                <a:cs typeface="Arial" pitchFamily="34" charset="0"/>
              </a:rPr>
              <a:t>nhiên</a:t>
            </a:r>
            <a:r>
              <a:rPr lang="en-US" sz="40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u="sng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40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u="sng" dirty="0" err="1" smtClean="0">
                <a:latin typeface="Arial" pitchFamily="34" charset="0"/>
                <a:cs typeface="Arial" pitchFamily="34" charset="0"/>
              </a:rPr>
              <a:t>xã</a:t>
            </a:r>
            <a:r>
              <a:rPr lang="en-US" sz="40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u="sng" dirty="0" err="1" smtClean="0">
                <a:latin typeface="Arial" pitchFamily="34" charset="0"/>
                <a:cs typeface="Arial" pitchFamily="34" charset="0"/>
              </a:rPr>
              <a:t>hội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:</a:t>
            </a:r>
            <a:br>
              <a:rPr lang="en-US" sz="4000" dirty="0" smtClean="0">
                <a:latin typeface="Arial" pitchFamily="34" charset="0"/>
                <a:cs typeface="Arial" pitchFamily="34" charset="0"/>
              </a:rPr>
            </a:b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8032" y="1124744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0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6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2)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9F174C-D1F8-451D-91AF-036A45C95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40768"/>
            <a:ext cx="4914396" cy="23341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653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3"/>
          <a:stretch/>
        </p:blipFill>
        <p:spPr>
          <a:xfrm>
            <a:off x="179513" y="3284984"/>
            <a:ext cx="4158902" cy="30194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9F174C-D1F8-451D-91AF-036A45C958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52"/>
          <a:stretch/>
        </p:blipFill>
        <p:spPr>
          <a:xfrm>
            <a:off x="107504" y="1196752"/>
            <a:ext cx="783230" cy="79913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5900" y="-312514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123728" y="6310624"/>
            <a:ext cx="504056" cy="43074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14" y="3284984"/>
            <a:ext cx="4698081" cy="3019440"/>
          </a:xfrm>
          <a:prstGeom prst="rect">
            <a:avLst/>
          </a:prstGeom>
          <a:solidFill>
            <a:schemeClr val="accent2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sp>
        <p:nvSpPr>
          <p:cNvPr id="8" name="Oval 7"/>
          <p:cNvSpPr/>
          <p:nvPr/>
        </p:nvSpPr>
        <p:spPr>
          <a:xfrm>
            <a:off x="6444208" y="6310624"/>
            <a:ext cx="504056" cy="43074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7004CE-488F-4688-88EB-DE2ADE7A71AD}"/>
              </a:ext>
            </a:extLst>
          </p:cNvPr>
          <p:cNvSpPr txBox="1"/>
          <p:nvPr/>
        </p:nvSpPr>
        <p:spPr>
          <a:xfrm>
            <a:off x="834341" y="1559694"/>
            <a:ext cx="8202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7004CE-488F-4688-88EB-DE2ADE7A71AD}"/>
              </a:ext>
            </a:extLst>
          </p:cNvPr>
          <p:cNvSpPr txBox="1"/>
          <p:nvPr/>
        </p:nvSpPr>
        <p:spPr>
          <a:xfrm>
            <a:off x="834341" y="2255967"/>
            <a:ext cx="8202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30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67D3E-DECB-4754-9F23-7FC5DAA845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3253"/>
            <a:ext cx="654829" cy="534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004CE-488F-4688-88EB-DE2ADE7A71AD}"/>
              </a:ext>
            </a:extLst>
          </p:cNvPr>
          <p:cNvSpPr txBox="1"/>
          <p:nvPr/>
        </p:nvSpPr>
        <p:spPr>
          <a:xfrm>
            <a:off x="834341" y="87341"/>
            <a:ext cx="82021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27632"/>
            <a:ext cx="6480720" cy="252839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323528" y="4728038"/>
            <a:ext cx="8568952" cy="2085338"/>
            <a:chOff x="493307" y="1804522"/>
            <a:chExt cx="10855072" cy="46224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697" y="1804522"/>
              <a:ext cx="5058682" cy="4614055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307" y="1804522"/>
              <a:ext cx="5689329" cy="4622444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72281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t="11919" r="11553" b="55960"/>
          <a:stretch/>
        </p:blipFill>
        <p:spPr>
          <a:xfrm>
            <a:off x="609600" y="817418"/>
            <a:ext cx="7848600" cy="5278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t="43434" r="50000" b="28283"/>
          <a:stretch/>
        </p:blipFill>
        <p:spPr>
          <a:xfrm>
            <a:off x="595744" y="609600"/>
            <a:ext cx="7862455" cy="556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4242" r="7566" b="27879"/>
          <a:stretch/>
        </p:blipFill>
        <p:spPr>
          <a:xfrm>
            <a:off x="609600" y="391484"/>
            <a:ext cx="8077200" cy="599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</TotalTime>
  <Words>125</Words>
  <Application>Microsoft Office PowerPoint</Application>
  <PresentationFormat>On-screen Show (4:3)</PresentationFormat>
  <Paragraphs>25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微软雅黑</vt:lpstr>
      <vt:lpstr>.VnAvant</vt:lpstr>
      <vt:lpstr>Arial</vt:lpstr>
      <vt:lpstr>Arial-Rounded</vt:lpstr>
      <vt:lpstr>Calibri</vt:lpstr>
      <vt:lpstr>Calibri Light</vt:lpstr>
      <vt:lpstr>等线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ngày tháng năm 2020 Tự nhiên và xã hội:</dc:title>
  <dc:creator>Nguyen</dc:creator>
  <cp:lastModifiedBy>Dell</cp:lastModifiedBy>
  <cp:revision>39</cp:revision>
  <dcterms:created xsi:type="dcterms:W3CDTF">2020-10-11T06:26:48Z</dcterms:created>
  <dcterms:modified xsi:type="dcterms:W3CDTF">2022-10-13T05:53:46Z</dcterms:modified>
</cp:coreProperties>
</file>