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72" r:id="rId2"/>
    <p:sldId id="323" r:id="rId3"/>
    <p:sldId id="324" r:id="rId4"/>
    <p:sldId id="326" r:id="rId5"/>
    <p:sldId id="333" r:id="rId6"/>
    <p:sldId id="328" r:id="rId7"/>
    <p:sldId id="327" r:id="rId8"/>
    <p:sldId id="330" r:id="rId9"/>
    <p:sldId id="334" r:id="rId10"/>
    <p:sldId id="346" r:id="rId11"/>
    <p:sldId id="347" r:id="rId12"/>
    <p:sldId id="357" r:id="rId13"/>
    <p:sldId id="348" r:id="rId14"/>
    <p:sldId id="349" r:id="rId15"/>
    <p:sldId id="359" r:id="rId16"/>
    <p:sldId id="350" r:id="rId17"/>
    <p:sldId id="351" r:id="rId18"/>
    <p:sldId id="352" r:id="rId19"/>
    <p:sldId id="354" r:id="rId20"/>
    <p:sldId id="361" r:id="rId21"/>
    <p:sldId id="362" r:id="rId22"/>
    <p:sldId id="353" r:id="rId23"/>
    <p:sldId id="336" r:id="rId24"/>
    <p:sldId id="368" r:id="rId25"/>
    <p:sldId id="369" r:id="rId26"/>
    <p:sldId id="370" r:id="rId27"/>
    <p:sldId id="268" r:id="rId2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00FF"/>
    <a:srgbClr val="FFDB69"/>
    <a:srgbClr val="FEF4EC"/>
    <a:srgbClr val="88DFE8"/>
    <a:srgbClr val="FFCC29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10" autoAdjust="0"/>
    <p:restoredTop sz="94660"/>
  </p:normalViewPr>
  <p:slideViewPr>
    <p:cSldViewPr>
      <p:cViewPr varScale="1">
        <p:scale>
          <a:sx n="55" d="100"/>
          <a:sy n="55" d="100"/>
        </p:scale>
        <p:origin x="198" y="135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0CF5F-639A-4AB0-B072-C34FDEA7C5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6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0CF5F-639A-4AB0-B072-C34FDEA7C5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4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0CF5F-639A-4AB0-B072-C34FDEA7C5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23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0CF5F-639A-4AB0-B072-C34FDEA7C5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20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524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43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674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54837" y="791156"/>
            <a:ext cx="15166964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54837" y="2048844"/>
            <a:ext cx="15166964" cy="6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812760" lvl="0" indent="-60957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625519" lvl="1" indent="-564417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2pPr>
            <a:lvl3pPr marL="2438278" lvl="2" indent="-564417">
              <a:spcBef>
                <a:spcPts val="2844"/>
              </a:spcBef>
              <a:spcAft>
                <a:spcPts val="0"/>
              </a:spcAft>
              <a:buSzPts val="1400"/>
              <a:buChar char="■"/>
              <a:defRPr/>
            </a:lvl3pPr>
            <a:lvl4pPr marL="3251037" lvl="3" indent="-564417">
              <a:spcBef>
                <a:spcPts val="2844"/>
              </a:spcBef>
              <a:spcAft>
                <a:spcPts val="0"/>
              </a:spcAft>
              <a:buSzPts val="1400"/>
              <a:buChar char="●"/>
              <a:defRPr/>
            </a:lvl4pPr>
            <a:lvl5pPr marL="4063797" lvl="4" indent="-564417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5pPr>
            <a:lvl6pPr marL="4876557" lvl="5" indent="-564417">
              <a:spcBef>
                <a:spcPts val="2844"/>
              </a:spcBef>
              <a:spcAft>
                <a:spcPts val="0"/>
              </a:spcAft>
              <a:buSzPts val="1400"/>
              <a:buChar char="■"/>
              <a:defRPr/>
            </a:lvl6pPr>
            <a:lvl7pPr marL="5689315" lvl="6" indent="-564417">
              <a:spcBef>
                <a:spcPts val="2844"/>
              </a:spcBef>
              <a:spcAft>
                <a:spcPts val="0"/>
              </a:spcAft>
              <a:buSzPts val="1400"/>
              <a:buChar char="●"/>
              <a:defRPr/>
            </a:lvl7pPr>
            <a:lvl8pPr marL="6502075" lvl="7" indent="-564417">
              <a:spcBef>
                <a:spcPts val="2844"/>
              </a:spcBef>
              <a:spcAft>
                <a:spcPts val="0"/>
              </a:spcAft>
              <a:buSzPts val="1400"/>
              <a:buChar char="○"/>
              <a:defRPr/>
            </a:lvl8pPr>
            <a:lvl9pPr marL="7314834" lvl="8" indent="-564417">
              <a:spcBef>
                <a:spcPts val="2844"/>
              </a:spcBef>
              <a:spcAft>
                <a:spcPts val="2844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5081270" y="8290164"/>
            <a:ext cx="976705" cy="699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537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0" y="8037778"/>
            <a:ext cx="16276638" cy="699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813832" y="7291572"/>
            <a:ext cx="14648974" cy="92373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812760" lvl="0" indent="-406379" algn="ctr">
              <a:spcBef>
                <a:spcPts val="640"/>
              </a:spcBef>
              <a:spcAft>
                <a:spcPts val="0"/>
              </a:spcAft>
              <a:buSzPts val="1800"/>
              <a:buNone/>
              <a:defRPr sz="32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380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02/01/2023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BAI%2044%20IU%20UU(hoi%20giang).pptx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40" name="Picture 4" descr="BOTAN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584"/>
            <a:ext cx="16444119" cy="9144000"/>
          </a:xfrm>
          <a:prstGeom prst="rect">
            <a:avLst/>
          </a:prstGeom>
          <a:solidFill>
            <a:srgbClr val="00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WordArt 5"/>
          <p:cNvSpPr>
            <a:spLocks noChangeArrowheads="1" noChangeShapeType="1" noTextEdit="1"/>
          </p:cNvSpPr>
          <p:nvPr/>
        </p:nvSpPr>
        <p:spPr bwMode="auto">
          <a:xfrm>
            <a:off x="2855119" y="1117600"/>
            <a:ext cx="10464800" cy="16256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en-US" sz="4267" b="1" kern="10" spc="-427" dirty="0">
                <a:ln w="19050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 TẬP THỂ LỚP </a:t>
            </a:r>
            <a:r>
              <a:rPr lang="en-US" sz="4267" b="1" kern="10" spc="-427" dirty="0">
                <a:ln w="19050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1D</a:t>
            </a:r>
            <a:endParaRPr lang="en-US" sz="4267" b="1" kern="10" spc="-427" dirty="0">
              <a:ln w="19050">
                <a:solidFill>
                  <a:srgbClr val="0033CC"/>
                </a:solidFill>
                <a:round/>
                <a:headEnd/>
                <a:tailEnd/>
              </a:ln>
              <a:solidFill>
                <a:srgbClr val="80008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4267" b="1" kern="10" spc="-427" dirty="0">
                <a:ln w="19050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800080"/>
                </a:solidFill>
                <a:latin typeface="Times New Roman"/>
                <a:cs typeface="Times New Roman"/>
              </a:rPr>
              <a:t> KÍNH CHÀO QUÝ THẦY CÔ VỀ DỰ GIỜ THĂM LỚP</a:t>
            </a:r>
          </a:p>
        </p:txBody>
      </p:sp>
      <p:sp>
        <p:nvSpPr>
          <p:cNvPr id="65542" name="WordArt 6"/>
          <p:cNvSpPr>
            <a:spLocks noChangeArrowheads="1" noChangeShapeType="1" noTextEdit="1"/>
          </p:cNvSpPr>
          <p:nvPr/>
        </p:nvSpPr>
        <p:spPr bwMode="auto">
          <a:xfrm>
            <a:off x="4480719" y="3352800"/>
            <a:ext cx="7518400" cy="93345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33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733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733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3733" b="1" kern="10" dirty="0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733" b="1" kern="10" dirty="0" err="1"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endParaRPr lang="en-US" sz="3733" b="1" kern="10" dirty="0"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5543" name="WordArt 7"/>
          <p:cNvSpPr>
            <a:spLocks noChangeArrowheads="1" noChangeShapeType="1" noTextEdit="1"/>
          </p:cNvSpPr>
          <p:nvPr/>
        </p:nvSpPr>
        <p:spPr bwMode="auto">
          <a:xfrm>
            <a:off x="3667919" y="5080000"/>
            <a:ext cx="8764404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733" b="1" kern="10" dirty="0">
                <a:ln w="9525">
                  <a:solidFill>
                    <a:srgbClr val="6C2826"/>
                  </a:solidFill>
                  <a:round/>
                  <a:headEnd/>
                  <a:tailEnd/>
                </a:ln>
                <a:solidFill>
                  <a:srgbClr val="6C2826"/>
                </a:solidFill>
                <a:latin typeface="Times New Roman"/>
                <a:cs typeface="Times New Roman"/>
              </a:rPr>
              <a:t>Bài </a:t>
            </a:r>
            <a:r>
              <a:rPr lang="en-US" sz="3733" b="1" kern="10" dirty="0" smtClean="0">
                <a:ln w="9525">
                  <a:solidFill>
                    <a:srgbClr val="6C2826"/>
                  </a:solidFill>
                  <a:round/>
                  <a:headEnd/>
                  <a:tailEnd/>
                </a:ln>
                <a:solidFill>
                  <a:srgbClr val="6C2826"/>
                </a:solidFill>
                <a:latin typeface="Times New Roman"/>
                <a:cs typeface="Times New Roman"/>
              </a:rPr>
              <a:t>44</a:t>
            </a:r>
            <a:r>
              <a:rPr lang="vi-VN" sz="3733" b="1" kern="10" dirty="0" smtClean="0">
                <a:ln w="9525">
                  <a:solidFill>
                    <a:srgbClr val="6C2826"/>
                  </a:solidFill>
                  <a:round/>
                  <a:headEnd/>
                  <a:tailEnd/>
                </a:ln>
                <a:solidFill>
                  <a:srgbClr val="6C2826"/>
                </a:solidFill>
                <a:latin typeface="Times New Roman"/>
                <a:cs typeface="Times New Roman"/>
              </a:rPr>
              <a:t>:</a:t>
            </a:r>
            <a:r>
              <a:rPr lang="en-US" sz="3733" b="1" kern="10" dirty="0" smtClean="0">
                <a:ln w="9525">
                  <a:solidFill>
                    <a:srgbClr val="6C2826"/>
                  </a:solidFill>
                  <a:round/>
                  <a:headEnd/>
                  <a:tailEnd/>
                </a:ln>
                <a:solidFill>
                  <a:srgbClr val="6C2826"/>
                </a:solidFill>
                <a:latin typeface="Times New Roman"/>
                <a:cs typeface="Times New Roman"/>
              </a:rPr>
              <a:t> </a:t>
            </a:r>
            <a:r>
              <a:rPr lang="en-US" sz="3733" b="1" kern="10" dirty="0" err="1" smtClean="0">
                <a:ln w="9525">
                  <a:solidFill>
                    <a:srgbClr val="6C2826"/>
                  </a:solidFill>
                  <a:round/>
                  <a:headEnd/>
                  <a:tailEnd/>
                </a:ln>
                <a:solidFill>
                  <a:srgbClr val="6C2826"/>
                </a:solidFill>
                <a:latin typeface="Times New Roman"/>
                <a:cs typeface="Times New Roman"/>
              </a:rPr>
              <a:t>iu</a:t>
            </a:r>
            <a:r>
              <a:rPr lang="en-US" sz="3733" b="1" kern="10" dirty="0" smtClean="0">
                <a:ln w="9525">
                  <a:solidFill>
                    <a:srgbClr val="6C2826"/>
                  </a:solidFill>
                  <a:round/>
                  <a:headEnd/>
                  <a:tailEnd/>
                </a:ln>
                <a:solidFill>
                  <a:srgbClr val="6C2826"/>
                </a:solidFill>
                <a:latin typeface="Times New Roman"/>
                <a:cs typeface="Times New Roman"/>
              </a:rPr>
              <a:t>  </a:t>
            </a:r>
            <a:r>
              <a:rPr lang="en-US" sz="3733" b="1" kern="10" dirty="0" err="1" smtClean="0">
                <a:ln w="9525">
                  <a:solidFill>
                    <a:srgbClr val="6C2826"/>
                  </a:solidFill>
                  <a:round/>
                  <a:headEnd/>
                  <a:tailEnd/>
                </a:ln>
                <a:solidFill>
                  <a:srgbClr val="6C2826"/>
                </a:solidFill>
                <a:latin typeface="Times New Roman"/>
                <a:cs typeface="Times New Roman"/>
              </a:rPr>
              <a:t>ưu</a:t>
            </a:r>
            <a:endParaRPr lang="en-US" sz="3733" b="1" kern="10" dirty="0">
              <a:ln w="9525">
                <a:solidFill>
                  <a:srgbClr val="6C2826"/>
                </a:solidFill>
                <a:round/>
                <a:headEnd/>
                <a:tailEnd/>
              </a:ln>
              <a:solidFill>
                <a:srgbClr val="6C2826"/>
              </a:solidFill>
              <a:latin typeface="Times New Roman"/>
              <a:cs typeface="Times New Roman"/>
            </a:endParaRPr>
          </a:p>
        </p:txBody>
      </p:sp>
      <p:sp>
        <p:nvSpPr>
          <p:cNvPr id="65544" name="WordArt 8"/>
          <p:cNvSpPr>
            <a:spLocks noChangeArrowheads="1" noChangeShapeType="1" noTextEdit="1"/>
          </p:cNvSpPr>
          <p:nvPr/>
        </p:nvSpPr>
        <p:spPr bwMode="auto">
          <a:xfrm>
            <a:off x="3972719" y="6807200"/>
            <a:ext cx="7213600" cy="71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733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GV thực hiện: Phạm Thị Hiền</a:t>
            </a:r>
          </a:p>
        </p:txBody>
      </p:sp>
    </p:spTree>
    <p:extLst>
      <p:ext uri="{BB962C8B-B14F-4D97-AF65-F5344CB8AC3E}">
        <p14:creationId xmlns:p14="http://schemas.microsoft.com/office/powerpoint/2010/main" val="206996789"/>
      </p:ext>
    </p:extLst>
  </p:cSld>
  <p:clrMapOvr>
    <a:masterClrMapping/>
  </p:clrMapOvr>
  <p:transition spd="med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6554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 animBg="1"/>
      <p:bldP spid="65542" grpId="0" animBg="1"/>
      <p:bldP spid="65543" grpId="0" animBg="1"/>
      <p:bldP spid="6554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22" y="4"/>
            <a:ext cx="2818151" cy="13990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38867" y="7416800"/>
            <a:ext cx="1215534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Baø</a:t>
            </a:r>
            <a:r>
              <a:rPr lang="en-US" sz="5333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ñaõ</a:t>
            </a:r>
            <a:r>
              <a:rPr lang="en-US" sz="5333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nghæ</a:t>
            </a:r>
            <a:r>
              <a:rPr lang="en-US" sz="5333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höu</a:t>
            </a:r>
            <a:r>
              <a:rPr lang="en-US" sz="5333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maø</a:t>
            </a:r>
            <a:r>
              <a:rPr lang="en-US" sz="5333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luoân</a:t>
            </a:r>
            <a:r>
              <a:rPr lang="en-US" sz="5333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baän</a:t>
            </a:r>
            <a:r>
              <a:rPr lang="en-US" sz="5333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bòu</a:t>
            </a:r>
            <a:r>
              <a:rPr lang="en-US" sz="5333" b="1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9EA7DC-1990-4D99-907F-43DFB7387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23" y="3"/>
            <a:ext cx="11861312" cy="690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C23DFB-4CE9-463B-B0A9-00358C34FFEB}"/>
              </a:ext>
            </a:extLst>
          </p:cNvPr>
          <p:cNvSpPr txBox="1"/>
          <p:nvPr/>
        </p:nvSpPr>
        <p:spPr>
          <a:xfrm>
            <a:off x="6512720" y="7416800"/>
            <a:ext cx="131080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öu</a:t>
            </a:r>
            <a:r>
              <a:rPr lang="en-US" sz="5333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7DB61-1F80-4597-A2B8-9CD739738B66}"/>
              </a:ext>
            </a:extLst>
          </p:cNvPr>
          <p:cNvSpPr txBox="1"/>
          <p:nvPr/>
        </p:nvSpPr>
        <p:spPr>
          <a:xfrm>
            <a:off x="12303919" y="7416801"/>
            <a:ext cx="14224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endParaRPr lang="en-US" sz="5333" b="1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53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7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319" y="7315201"/>
            <a:ext cx="1016000" cy="99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319" y="7416800"/>
            <a:ext cx="1524000" cy="1492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919" y="304801"/>
            <a:ext cx="1016000" cy="99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319" y="416985"/>
            <a:ext cx="1016000" cy="99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9" descr="Firewrk8"/>
          <p:cNvPicPr>
            <a:picLocks noChangeAspect="1" noChangeArrowheads="1"/>
          </p:cNvPicPr>
          <p:nvPr/>
        </p:nvPicPr>
        <p:blipFill>
          <a:blip r:embed="rId2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519" y="1"/>
            <a:ext cx="1016000" cy="99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1616;p37"/>
          <p:cNvSpPr txBox="1">
            <a:spLocks noGrp="1"/>
          </p:cNvSpPr>
          <p:nvPr>
            <p:ph type="title"/>
          </p:nvPr>
        </p:nvSpPr>
        <p:spPr>
          <a:xfrm>
            <a:off x="4074320" y="1066799"/>
            <a:ext cx="7620000" cy="186983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6000" b="1" u="sng" dirty="0" err="1">
                <a:latin typeface="VNI-Avo" pitchFamily="2" charset="0"/>
              </a:rPr>
              <a:t>Baøi</a:t>
            </a:r>
            <a:r>
              <a:rPr lang="en-US" sz="6000" b="1" u="sng" dirty="0">
                <a:latin typeface="VNI-Avo" pitchFamily="2" charset="0"/>
              </a:rPr>
              <a:t> 44</a:t>
            </a:r>
            <a:r>
              <a:rPr lang="en-US" sz="6000" b="1" dirty="0">
                <a:latin typeface="VNI-Avo" pitchFamily="2" charset="0"/>
              </a:rPr>
              <a:t>: </a:t>
            </a:r>
            <a:r>
              <a:rPr lang="en-US" sz="6000" b="1" dirty="0" err="1">
                <a:solidFill>
                  <a:srgbClr val="FF0000"/>
                </a:solidFill>
                <a:latin typeface="VNI-Avo" pitchFamily="2" charset="0"/>
              </a:rPr>
              <a:t>iu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   </a:t>
            </a:r>
            <a:r>
              <a:rPr lang="en-US" sz="6000" b="1" dirty="0" err="1" smtClean="0">
                <a:solidFill>
                  <a:srgbClr val="FF0000"/>
                </a:solidFill>
                <a:latin typeface="VNI-Avo" pitchFamily="2" charset="0"/>
              </a:rPr>
              <a:t>öu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0319" y="1371600"/>
            <a:ext cx="4429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u="sng" dirty="0" err="1">
                <a:latin typeface="HP001 4 hàng" panose="020B0603050302020204" pitchFamily="34" charset="0"/>
              </a:rPr>
              <a:t>Tiếng</a:t>
            </a:r>
            <a:r>
              <a:rPr lang="en-US" sz="6000" b="1" u="sng" dirty="0">
                <a:latin typeface="HP001 4 hàng" panose="020B0603050302020204" pitchFamily="34" charset="0"/>
              </a:rPr>
              <a:t> </a:t>
            </a:r>
            <a:r>
              <a:rPr lang="en-US" sz="6000" b="1" u="sng" dirty="0" err="1">
                <a:latin typeface="HP001 4 hàng" panose="020B0603050302020204" pitchFamily="34" charset="0"/>
              </a:rPr>
              <a:t>Việt</a:t>
            </a:r>
            <a:r>
              <a:rPr lang="en-US" sz="6000" b="1" dirty="0">
                <a:latin typeface="HP001 4 hàng" panose="020B06030503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93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75097" y="812801"/>
            <a:ext cx="1905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48983" y="812801"/>
            <a:ext cx="2130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ö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u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14215" y="4144409"/>
            <a:ext cx="13083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400" b="1" dirty="0">
              <a:solidFill>
                <a:srgbClr val="FF0000"/>
              </a:solidFill>
              <a:latin typeface="VNI-Avo" pitchFamily="2" charset="0"/>
            </a:endParaRPr>
          </a:p>
          <a:p>
            <a:endParaRPr lang="en-US" sz="64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69" y="810752"/>
            <a:ext cx="2450570" cy="1158726"/>
          </a:xfrm>
          <a:prstGeom prst="rect">
            <a:avLst/>
          </a:prstGeom>
        </p:spPr>
      </p:pic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5395119" y="3810000"/>
            <a:ext cx="14938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iu</a:t>
            </a:r>
            <a:r>
              <a:rPr lang="en-US" altLang="en-US" sz="7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</a:t>
            </a:r>
            <a:endParaRPr lang="en-US" altLang="en-US" sz="7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auto">
          <a:xfrm>
            <a:off x="5053806" y="5486400"/>
            <a:ext cx="194151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b="1" dirty="0" err="1">
                <a:solidFill>
                  <a:srgbClr val="FF0000"/>
                </a:solidFill>
                <a:latin typeface="VNI-Avo" pitchFamily="2" charset="0"/>
              </a:rPr>
              <a:t>ö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u</a:t>
            </a:r>
            <a:r>
              <a:rPr lang="en-US" altLang="en-US" sz="72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:</a:t>
            </a:r>
            <a:endParaRPr lang="en-US" altLang="en-US" sz="72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Text Box 22"/>
          <p:cNvSpPr txBox="1">
            <a:spLocks noChangeArrowheads="1"/>
          </p:cNvSpPr>
          <p:nvPr/>
        </p:nvSpPr>
        <p:spPr bwMode="auto">
          <a:xfrm>
            <a:off x="9128919" y="4572000"/>
            <a:ext cx="1066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7200" b="1" dirty="0" smtClean="0">
                <a:solidFill>
                  <a:srgbClr val="FF0000"/>
                </a:solidFill>
                <a:latin typeface="VNI-Avo" pitchFamily="2" charset="0"/>
              </a:rPr>
              <a:t>u</a:t>
            </a:r>
            <a:endParaRPr lang="en-US" alt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Line 21"/>
          <p:cNvSpPr>
            <a:spLocks noChangeShapeType="1"/>
          </p:cNvSpPr>
          <p:nvPr/>
        </p:nvSpPr>
        <p:spPr bwMode="auto">
          <a:xfrm>
            <a:off x="8095457" y="4610098"/>
            <a:ext cx="1185861" cy="457203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7200"/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7562057" y="3810000"/>
            <a:ext cx="533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b="1" dirty="0" smtClean="0">
                <a:solidFill>
                  <a:srgbClr val="FF0000"/>
                </a:solidFill>
                <a:latin typeface="VNI-Avo" pitchFamily="2" charset="0"/>
              </a:rPr>
              <a:t>i</a:t>
            </a:r>
            <a:endParaRPr lang="en-US" alt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7376319" y="5505271"/>
            <a:ext cx="8810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 b="1" dirty="0">
                <a:solidFill>
                  <a:srgbClr val="FF0000"/>
                </a:solidFill>
                <a:latin typeface="VNI-Avo" pitchFamily="2" charset="0"/>
              </a:rPr>
              <a:t>ö</a:t>
            </a:r>
          </a:p>
        </p:txBody>
      </p:sp>
      <p:sp>
        <p:nvSpPr>
          <p:cNvPr id="35" name="Line 20"/>
          <p:cNvSpPr>
            <a:spLocks noChangeShapeType="1"/>
          </p:cNvSpPr>
          <p:nvPr/>
        </p:nvSpPr>
        <p:spPr bwMode="auto">
          <a:xfrm flipV="1">
            <a:off x="8214519" y="5448298"/>
            <a:ext cx="1066800" cy="762000"/>
          </a:xfrm>
          <a:prstGeom prst="line">
            <a:avLst/>
          </a:prstGeom>
          <a:noFill/>
          <a:ln w="57150">
            <a:solidFill>
              <a:srgbClr val="3333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298013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9" grpId="0"/>
      <p:bldP spid="30" grpId="0"/>
      <p:bldP spid="31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75097" y="812801"/>
            <a:ext cx="1905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48983" y="812801"/>
            <a:ext cx="2130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ö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u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703951"/>
              </p:ext>
            </p:extLst>
          </p:nvPr>
        </p:nvGraphicFramePr>
        <p:xfrm>
          <a:off x="5699919" y="2743200"/>
          <a:ext cx="379306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6533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1896533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algn="ctr"/>
                      <a:r>
                        <a:rPr lang="en-US" sz="640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h</a:t>
                      </a:r>
                      <a:endParaRPr lang="en-US" sz="64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6400" b="1" dirty="0" smtClean="0">
                          <a:solidFill>
                            <a:srgbClr val="FF0000"/>
                          </a:solidFill>
                          <a:latin typeface="VNI-Avo" pitchFamily="2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ö</a:t>
                      </a:r>
                      <a:r>
                        <a:rPr lang="en-US" sz="6400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u</a:t>
                      </a:r>
                      <a:endParaRPr lang="en-US" sz="640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10972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6400" b="1" i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h</a:t>
                      </a:r>
                      <a:r>
                        <a:rPr lang="en-GB" sz="6400" b="1" dirty="0" err="1" smtClean="0">
                          <a:solidFill>
                            <a:srgbClr val="FF0000"/>
                          </a:solidFill>
                          <a:latin typeface="VNI-Avo" pitchFamily="2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öu</a:t>
                      </a:r>
                      <a:endParaRPr lang="en-US" sz="64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514215" y="4144409"/>
            <a:ext cx="13083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400" b="1" dirty="0">
              <a:solidFill>
                <a:srgbClr val="FF0000"/>
              </a:solidFill>
              <a:latin typeface="VNI-Avo" pitchFamily="2" charset="0"/>
            </a:endParaRPr>
          </a:p>
          <a:p>
            <a:endParaRPr lang="en-US" sz="6400" dirty="0"/>
          </a:p>
        </p:txBody>
      </p:sp>
      <p:sp>
        <p:nvSpPr>
          <p:cNvPr id="10" name="TextBox 9"/>
          <p:cNvSpPr txBox="1"/>
          <p:nvPr/>
        </p:nvSpPr>
        <p:spPr>
          <a:xfrm>
            <a:off x="3643774" y="5647048"/>
            <a:ext cx="1735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VNI-Avo" pitchFamily="2" charset="0"/>
              </a:rPr>
              <a:t>dòu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67974" y="5647049"/>
            <a:ext cx="2460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VNI-Avo" pitchFamily="2" charset="0"/>
              </a:rPr>
              <a:t>ñòu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32677" y="5647049"/>
            <a:ext cx="2352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VNI-Avo" pitchFamily="2" charset="0"/>
              </a:rPr>
              <a:t>xíu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43774" y="7121365"/>
            <a:ext cx="2352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VNI-Avo" pitchFamily="2" charset="0"/>
              </a:rPr>
              <a:t>höu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6719" y="7121365"/>
            <a:ext cx="2352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VNI-Avo" pitchFamily="2" charset="0"/>
              </a:rPr>
              <a:t>möu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195719" y="7181671"/>
            <a:ext cx="1555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latin typeface="VNI-Avo" pitchFamily="2" charset="0"/>
              </a:rPr>
              <a:t>löïu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53374" y="5648127"/>
            <a:ext cx="1649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92942" y="5646077"/>
            <a:ext cx="20420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  <a:p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544239" y="5638800"/>
            <a:ext cx="2089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  <a:p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03160" y="7128648"/>
            <a:ext cx="2372864" cy="2539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öu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  <a:p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47228" y="7122891"/>
            <a:ext cx="24371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öu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  <a:p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429886" y="7179924"/>
            <a:ext cx="13353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öu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69" y="810752"/>
            <a:ext cx="2450570" cy="115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3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76"/>
          <a:stretch>
            <a:fillRect/>
          </a:stretch>
        </p:blipFill>
        <p:spPr bwMode="auto">
          <a:xfrm>
            <a:off x="2882636" y="101601"/>
            <a:ext cx="4036483" cy="317076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95"/>
          <a:stretch>
            <a:fillRect/>
          </a:stretch>
        </p:blipFill>
        <p:spPr bwMode="auto">
          <a:xfrm>
            <a:off x="9042137" y="101600"/>
            <a:ext cx="4176183" cy="3149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7"/>
          <p:cNvSpPr/>
          <p:nvPr/>
        </p:nvSpPr>
        <p:spPr>
          <a:xfrm>
            <a:off x="2855119" y="3398974"/>
            <a:ext cx="4002059" cy="8530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 err="1">
                <a:solidFill>
                  <a:srgbClr val="002060"/>
                </a:solidFill>
                <a:latin typeface="VNI-Avo" pitchFamily="2" charset="0"/>
                <a:cs typeface="Arial" pitchFamily="34" charset="0"/>
              </a:rPr>
              <a:t>caùi</a:t>
            </a:r>
            <a:r>
              <a:rPr lang="en-US" sz="7200" b="1" dirty="0">
                <a:solidFill>
                  <a:srgbClr val="00206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VNI-Avo" pitchFamily="2" charset="0"/>
                <a:cs typeface="Arial" pitchFamily="34" charset="0"/>
              </a:rPr>
              <a:t>rìu</a:t>
            </a:r>
            <a:endParaRPr lang="en-US" sz="7200" b="1" dirty="0">
              <a:solidFill>
                <a:srgbClr val="00206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0" name="Rectangle 7"/>
          <p:cNvSpPr/>
          <p:nvPr/>
        </p:nvSpPr>
        <p:spPr>
          <a:xfrm>
            <a:off x="9058010" y="3398973"/>
            <a:ext cx="4261909" cy="8530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 err="1">
                <a:solidFill>
                  <a:srgbClr val="002060"/>
                </a:solidFill>
                <a:latin typeface="VNI-Avo" pitchFamily="2" charset="0"/>
                <a:cs typeface="Arial" pitchFamily="34" charset="0"/>
              </a:rPr>
              <a:t>caùi</a:t>
            </a:r>
            <a:r>
              <a:rPr lang="en-US" sz="7200" b="1" dirty="0">
                <a:solidFill>
                  <a:srgbClr val="00206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rgbClr val="002060"/>
                </a:solidFill>
                <a:latin typeface="VNI-Avo" pitchFamily="2" charset="0"/>
                <a:cs typeface="Arial" pitchFamily="34" charset="0"/>
              </a:rPr>
              <a:t>ñòu</a:t>
            </a:r>
            <a:endParaRPr lang="en-US" sz="7200" b="1" dirty="0">
              <a:solidFill>
                <a:srgbClr val="00206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1" name="Rectangle 7"/>
          <p:cNvSpPr/>
          <p:nvPr/>
        </p:nvSpPr>
        <p:spPr>
          <a:xfrm>
            <a:off x="2882637" y="7986184"/>
            <a:ext cx="3975100" cy="85301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400" b="1" dirty="0" err="1">
                <a:solidFill>
                  <a:srgbClr val="002060"/>
                </a:solidFill>
                <a:latin typeface="VNI-Avo" pitchFamily="2" charset="0"/>
                <a:cs typeface="Arial" pitchFamily="34" charset="0"/>
              </a:rPr>
              <a:t>quaû</a:t>
            </a:r>
            <a:r>
              <a:rPr lang="en-US" sz="6400" b="1" dirty="0">
                <a:solidFill>
                  <a:srgbClr val="00206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6400" b="1" dirty="0" err="1">
                <a:solidFill>
                  <a:srgbClr val="002060"/>
                </a:solidFill>
                <a:latin typeface="VNI-Avo" pitchFamily="2" charset="0"/>
                <a:cs typeface="Arial" pitchFamily="34" charset="0"/>
              </a:rPr>
              <a:t>löïu</a:t>
            </a:r>
            <a:endParaRPr lang="en-US" sz="6400" b="1" dirty="0">
              <a:solidFill>
                <a:srgbClr val="00206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14" name="Rectangle 7"/>
          <p:cNvSpPr/>
          <p:nvPr/>
        </p:nvSpPr>
        <p:spPr>
          <a:xfrm>
            <a:off x="9058010" y="8091054"/>
            <a:ext cx="4160309" cy="8530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7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7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cừu</a:t>
            </a:r>
            <a:endParaRPr lang="en-US" sz="7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154972" y="4331853"/>
            <a:ext cx="101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1574246" y="4414981"/>
            <a:ext cx="112683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89519" y="8977747"/>
            <a:ext cx="1524000" cy="32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191919" y="8964085"/>
            <a:ext cx="1219200" cy="44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Lựu Ấn Độ, Lựu Ấn Độ nhập khẩu bán tại Hà Nội uy tín chất lượ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637" y="4692650"/>
            <a:ext cx="3974541" cy="3139785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ình ảnh : thú vật, dễ thương, Lông thú, Đồng cỏ, chăn thả gia súc, Cừu,  Động vật có vú, len, Động vật, dê núi, Động vật có xương sống, những 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135" y="4744800"/>
            <a:ext cx="4176184" cy="3241384"/>
          </a:xfrm>
          <a:prstGeom prst="rect">
            <a:avLst/>
          </a:prstGeom>
          <a:noFill/>
          <a:ln w="31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19" y="533400"/>
            <a:ext cx="2450570" cy="115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ịu em bé là gì - Góc Kiến Thứ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9" y="533400"/>
            <a:ext cx="6868363" cy="774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YouTube ĐỊU CON ĐI NHÀ TRẺ NSUT Thu Phương và tốp ca nữ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518" y="1219199"/>
            <a:ext cx="7213599" cy="541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36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53520" y="2135986"/>
            <a:ext cx="4692521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2217F7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VNI-Avo" pitchFamily="2" charset="0"/>
              </a:rPr>
              <a:t>caùi</a:t>
            </a:r>
            <a:r>
              <a:rPr lang="en-US" sz="8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VNI-Avo" pitchFamily="2" charset="0"/>
              </a:rPr>
              <a:t>rìu</a:t>
            </a:r>
            <a:endParaRPr lang="en-US" sz="8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3520" y="5030450"/>
            <a:ext cx="4692521" cy="14465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217F7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VNI-Avo" pitchFamily="2" charset="0"/>
              </a:rPr>
              <a:t>caùi</a:t>
            </a:r>
            <a:r>
              <a:rPr lang="en-US" sz="8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solidFill>
                  <a:srgbClr val="002060"/>
                </a:solidFill>
                <a:latin typeface="VNI-Avo" pitchFamily="2" charset="0"/>
              </a:rPr>
              <a:t>ñòu</a:t>
            </a:r>
            <a:endParaRPr lang="en-US" sz="8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11850" y="2133601"/>
            <a:ext cx="5009669" cy="1446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217F7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VNI-Avo" pitchFamily="2" charset="0"/>
              </a:rPr>
              <a:t>quaû</a:t>
            </a:r>
            <a:r>
              <a:rPr lang="en-US" sz="8800" b="1" dirty="0">
                <a:solidFill>
                  <a:srgbClr val="00B050"/>
                </a:solidFill>
                <a:latin typeface="VNI-Avo" pitchFamily="2" charset="0"/>
              </a:rPr>
              <a:t> </a:t>
            </a:r>
            <a:r>
              <a:rPr lang="en-US" sz="8800" b="1" dirty="0" err="1">
                <a:solidFill>
                  <a:srgbClr val="00B050"/>
                </a:solidFill>
                <a:latin typeface="VNI-Avo" pitchFamily="2" charset="0"/>
              </a:rPr>
              <a:t>löïu</a:t>
            </a:r>
            <a:endParaRPr lang="en-US" sz="88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41519" y="5030450"/>
            <a:ext cx="5080000" cy="14465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2217F7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00B050"/>
                </a:solidFill>
                <a:latin typeface="VNI-Avo" pitchFamily="2" charset="0"/>
              </a:rPr>
              <a:t>con </a:t>
            </a:r>
            <a:r>
              <a:rPr lang="en-US" sz="8800" b="1" dirty="0" err="1">
                <a:solidFill>
                  <a:srgbClr val="00B050"/>
                </a:solidFill>
                <a:latin typeface="VNI-Avo" pitchFamily="2" charset="0"/>
              </a:rPr>
              <a:t>cöøu</a:t>
            </a:r>
            <a:endParaRPr lang="en-US" sz="88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69" y="609600"/>
            <a:ext cx="2450570" cy="115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8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75097" y="203201"/>
            <a:ext cx="1905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8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48983" y="203201"/>
            <a:ext cx="2130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Times New Roman" panose="02020603050405020304" pitchFamily="18" charset="0"/>
              </a:rPr>
              <a:t>ö</a:t>
            </a:r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u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957000"/>
              </p:ext>
            </p:extLst>
          </p:nvPr>
        </p:nvGraphicFramePr>
        <p:xfrm>
          <a:off x="5623719" y="1625597"/>
          <a:ext cx="5156200" cy="2919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8100">
                  <a:extLst>
                    <a:ext uri="{9D8B030D-6E8A-4147-A177-3AD203B41FA5}">
                      <a16:colId xmlns:a16="http://schemas.microsoft.com/office/drawing/2014/main" val="228737469"/>
                    </a:ext>
                  </a:extLst>
                </a:gridCol>
                <a:gridCol w="2578100">
                  <a:extLst>
                    <a:ext uri="{9D8B030D-6E8A-4147-A177-3AD203B41FA5}">
                      <a16:colId xmlns:a16="http://schemas.microsoft.com/office/drawing/2014/main" val="3225892531"/>
                    </a:ext>
                  </a:extLst>
                </a:gridCol>
              </a:tblGrid>
              <a:tr h="1459575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h</a:t>
                      </a:r>
                      <a:endParaRPr lang="en-US" sz="7200" dirty="0">
                        <a:solidFill>
                          <a:schemeClr val="tx1"/>
                        </a:solidFill>
                        <a:latin typeface="VNI-Avo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7200" b="1" dirty="0" smtClean="0">
                          <a:solidFill>
                            <a:srgbClr val="FF0000"/>
                          </a:solidFill>
                          <a:latin typeface="VNI-Avo" pitchFamily="2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ö</a:t>
                      </a:r>
                      <a:r>
                        <a:rPr lang="en-US" sz="7200" dirty="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u</a:t>
                      </a:r>
                      <a:endParaRPr lang="en-US" sz="720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549917"/>
                  </a:ext>
                </a:extLst>
              </a:tr>
              <a:tr h="1459575">
                <a:tc gridSpan="2">
                  <a:txBody>
                    <a:bodyPr/>
                    <a:lstStyle/>
                    <a:p>
                      <a:pPr algn="ctr"/>
                      <a:r>
                        <a:rPr lang="en-US" sz="7200" b="1" i="0" dirty="0" smtClean="0">
                          <a:solidFill>
                            <a:schemeClr val="tx1"/>
                          </a:solidFill>
                          <a:latin typeface="VNI-Avo" pitchFamily="2" charset="0"/>
                        </a:rPr>
                        <a:t>h</a:t>
                      </a:r>
                      <a:r>
                        <a:rPr lang="en-GB" sz="7200" b="1" dirty="0" err="1" smtClean="0">
                          <a:solidFill>
                            <a:srgbClr val="FF0000"/>
                          </a:solidFill>
                          <a:latin typeface="VNI-Avo" pitchFamily="2" charset="0"/>
                          <a:ea typeface="Arial-Rounded" panose="020B0500000000000000" pitchFamily="34" charset="0"/>
                          <a:cs typeface="Times New Roman" panose="02020603050405020304" pitchFamily="18" charset="0"/>
                        </a:rPr>
                        <a:t>öu</a:t>
                      </a:r>
                      <a:endParaRPr lang="en-US" sz="7200" b="1" i="0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9134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514215" y="4144409"/>
            <a:ext cx="13083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400" b="1" dirty="0">
              <a:solidFill>
                <a:srgbClr val="FF0000"/>
              </a:solidFill>
              <a:latin typeface="VNI-Avo" pitchFamily="2" charset="0"/>
            </a:endParaRPr>
          </a:p>
          <a:p>
            <a:endParaRPr lang="en-US" sz="6400" dirty="0"/>
          </a:p>
        </p:txBody>
      </p:sp>
      <p:sp>
        <p:nvSpPr>
          <p:cNvPr id="10" name="TextBox 9"/>
          <p:cNvSpPr txBox="1"/>
          <p:nvPr/>
        </p:nvSpPr>
        <p:spPr>
          <a:xfrm>
            <a:off x="1505344" y="4866382"/>
            <a:ext cx="173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err="1">
                <a:latin typeface="VNI-Avo" pitchFamily="2" charset="0"/>
              </a:rPr>
              <a:t>dòu</a:t>
            </a:r>
            <a:endParaRPr lang="en-US" sz="6400" b="1" dirty="0">
              <a:latin typeface="VNI-Avo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3007" y="4866381"/>
            <a:ext cx="18171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err="1">
                <a:latin typeface="VNI-Avo" pitchFamily="2" charset="0"/>
              </a:rPr>
              <a:t>ñòu</a:t>
            </a:r>
            <a:endParaRPr lang="en-US" sz="6400" b="1" dirty="0">
              <a:latin typeface="VNI-Avo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96634" y="4866381"/>
            <a:ext cx="17571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err="1">
                <a:latin typeface="VNI-Avo" pitchFamily="2" charset="0"/>
              </a:rPr>
              <a:t>xíu</a:t>
            </a:r>
            <a:endParaRPr lang="en-US" sz="6400" b="1" dirty="0">
              <a:latin typeface="VNI-Avo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85818" y="4839128"/>
            <a:ext cx="2314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err="1">
                <a:solidFill>
                  <a:srgbClr val="002060"/>
                </a:solidFill>
                <a:latin typeface="VNI-Avo" pitchFamily="2" charset="0"/>
              </a:rPr>
              <a:t>höu</a:t>
            </a:r>
            <a:endParaRPr lang="en-US" sz="6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652920" y="4839129"/>
            <a:ext cx="2057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err="1">
                <a:solidFill>
                  <a:srgbClr val="002060"/>
                </a:solidFill>
                <a:latin typeface="VNI-Avo" pitchFamily="2" charset="0"/>
              </a:rPr>
              <a:t>möu</a:t>
            </a:r>
            <a:endParaRPr lang="en-US" sz="6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218320" y="4839129"/>
            <a:ext cx="1473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 err="1">
                <a:solidFill>
                  <a:srgbClr val="002060"/>
                </a:solidFill>
                <a:latin typeface="VNI-Avo" pitchFamily="2" charset="0"/>
              </a:rPr>
              <a:t>löïu</a:t>
            </a:r>
            <a:endParaRPr lang="en-US" sz="6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9" name="Rectangle 7"/>
          <p:cNvSpPr/>
          <p:nvPr/>
        </p:nvSpPr>
        <p:spPr>
          <a:xfrm>
            <a:off x="442119" y="6629400"/>
            <a:ext cx="3077645" cy="853017"/>
          </a:xfrm>
          <a:prstGeom prst="rect">
            <a:avLst/>
          </a:prstGeom>
          <a:noFill/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400" b="1" dirty="0" err="1">
                <a:solidFill>
                  <a:srgbClr val="0070C0"/>
                </a:solidFill>
                <a:latin typeface="VNI-Avo" pitchFamily="2" charset="0"/>
                <a:cs typeface="Arial" pitchFamily="34" charset="0"/>
              </a:rPr>
              <a:t>caùi</a:t>
            </a:r>
            <a:r>
              <a:rPr lang="en-US" sz="6400" b="1" dirty="0">
                <a:solidFill>
                  <a:srgbClr val="0070C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6400" b="1" dirty="0" err="1">
                <a:solidFill>
                  <a:srgbClr val="0070C0"/>
                </a:solidFill>
                <a:latin typeface="VNI-Avo" pitchFamily="2" charset="0"/>
                <a:cs typeface="Arial" pitchFamily="34" charset="0"/>
              </a:rPr>
              <a:t>rìu</a:t>
            </a:r>
            <a:endParaRPr lang="en-US" sz="6400" b="1" dirty="0">
              <a:solidFill>
                <a:srgbClr val="0070C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29" name="Rectangle 7"/>
          <p:cNvSpPr/>
          <p:nvPr/>
        </p:nvSpPr>
        <p:spPr>
          <a:xfrm>
            <a:off x="3947319" y="6629400"/>
            <a:ext cx="3421699" cy="853017"/>
          </a:xfrm>
          <a:prstGeom prst="rect">
            <a:avLst/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400" b="1" dirty="0" err="1">
                <a:solidFill>
                  <a:srgbClr val="C00000"/>
                </a:solidFill>
                <a:latin typeface="VNI-Avo" pitchFamily="2" charset="0"/>
                <a:cs typeface="Arial" pitchFamily="34" charset="0"/>
              </a:rPr>
              <a:t>caùi</a:t>
            </a:r>
            <a:r>
              <a:rPr lang="en-US" sz="6400" b="1" dirty="0">
                <a:solidFill>
                  <a:srgbClr val="C0000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6400" b="1" dirty="0" err="1">
                <a:solidFill>
                  <a:srgbClr val="C00000"/>
                </a:solidFill>
                <a:latin typeface="VNI-Avo" pitchFamily="2" charset="0"/>
                <a:cs typeface="Arial" pitchFamily="34" charset="0"/>
              </a:rPr>
              <a:t>ñòu</a:t>
            </a:r>
            <a:endParaRPr lang="en-US" sz="6400" b="1" dirty="0">
              <a:solidFill>
                <a:srgbClr val="C0000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0" name="Rectangle 7"/>
          <p:cNvSpPr/>
          <p:nvPr/>
        </p:nvSpPr>
        <p:spPr>
          <a:xfrm>
            <a:off x="7753743" y="6614584"/>
            <a:ext cx="3711975" cy="853016"/>
          </a:xfrm>
          <a:prstGeom prst="rect">
            <a:avLst/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400" b="1" dirty="0" err="1">
                <a:solidFill>
                  <a:srgbClr val="00B0F0"/>
                </a:solidFill>
                <a:latin typeface="VNI-Avo" pitchFamily="2" charset="0"/>
                <a:cs typeface="Arial" pitchFamily="34" charset="0"/>
              </a:rPr>
              <a:t>quaû</a:t>
            </a:r>
            <a:r>
              <a:rPr lang="en-US" sz="6400" b="1" dirty="0">
                <a:solidFill>
                  <a:srgbClr val="00B0F0"/>
                </a:solidFill>
                <a:latin typeface="VNI-Avo" pitchFamily="2" charset="0"/>
                <a:cs typeface="Arial" pitchFamily="34" charset="0"/>
              </a:rPr>
              <a:t> </a:t>
            </a:r>
            <a:r>
              <a:rPr lang="en-US" sz="6400" b="1" dirty="0" err="1">
                <a:solidFill>
                  <a:srgbClr val="00B0F0"/>
                </a:solidFill>
                <a:latin typeface="VNI-Avo" pitchFamily="2" charset="0"/>
                <a:cs typeface="Arial" pitchFamily="34" charset="0"/>
              </a:rPr>
              <a:t>löïu</a:t>
            </a:r>
            <a:endParaRPr lang="en-US" sz="6400" b="1" dirty="0">
              <a:solidFill>
                <a:srgbClr val="00B0F0"/>
              </a:solidFill>
              <a:latin typeface="VNI-Avo" pitchFamily="2" charset="0"/>
              <a:cs typeface="Arial" pitchFamily="34" charset="0"/>
            </a:endParaRPr>
          </a:p>
        </p:txBody>
      </p:sp>
      <p:sp>
        <p:nvSpPr>
          <p:cNvPr id="31" name="Rectangle 7"/>
          <p:cNvSpPr/>
          <p:nvPr/>
        </p:nvSpPr>
        <p:spPr>
          <a:xfrm>
            <a:off x="11755397" y="6629400"/>
            <a:ext cx="3926722" cy="914400"/>
          </a:xfrm>
          <a:prstGeom prst="rect">
            <a:avLst/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6400" b="1" dirty="0">
                <a:solidFill>
                  <a:srgbClr val="C00000"/>
                </a:solidFill>
                <a:latin typeface="VNI-Avo" pitchFamily="2" charset="0"/>
                <a:cs typeface="Arial" pitchFamily="34" charset="0"/>
              </a:rPr>
              <a:t>c</a:t>
            </a:r>
            <a:r>
              <a:rPr lang="en-US" sz="6400" b="1" dirty="0" smtClean="0">
                <a:solidFill>
                  <a:srgbClr val="C00000"/>
                </a:solidFill>
                <a:latin typeface="VNI-Avo" pitchFamily="2" charset="0"/>
                <a:cs typeface="Arial" pitchFamily="34" charset="0"/>
              </a:rPr>
              <a:t>on </a:t>
            </a:r>
            <a:r>
              <a:rPr lang="en-US" sz="6400" b="1" dirty="0" err="1" smtClean="0">
                <a:solidFill>
                  <a:srgbClr val="C00000"/>
                </a:solidFill>
                <a:latin typeface="VNI-Avo" pitchFamily="2" charset="0"/>
                <a:cs typeface="Arial" pitchFamily="34" charset="0"/>
              </a:rPr>
              <a:t>cöøu</a:t>
            </a:r>
            <a:endParaRPr lang="en-US" sz="6400" b="1" dirty="0">
              <a:solidFill>
                <a:srgbClr val="C00000"/>
              </a:solidFill>
              <a:latin typeface="VNI-Avo" pitchFamily="2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69" y="609600"/>
            <a:ext cx="2726618" cy="128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4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63" y="1966279"/>
            <a:ext cx="6933872" cy="579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93064" y="5181794"/>
            <a:ext cx="184731" cy="2499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5644" b="1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398491" y="1662133"/>
            <a:ext cx="4424737" cy="3086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 err="1">
                <a:solidFill>
                  <a:srgbClr val="FF0000"/>
                </a:solidFill>
              </a:rPr>
              <a:t>Bảng</a:t>
            </a:r>
            <a:r>
              <a:rPr lang="en-US" sz="5867" b="1" dirty="0">
                <a:solidFill>
                  <a:srgbClr val="FF0000"/>
                </a:solidFill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132583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919" y="2269880"/>
            <a:ext cx="7239000" cy="4569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119" y="2305050"/>
            <a:ext cx="68675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1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/>
          <p:cNvSpPr/>
          <p:nvPr/>
        </p:nvSpPr>
        <p:spPr>
          <a:xfrm>
            <a:off x="5112474" y="-4213031"/>
            <a:ext cx="8331781" cy="120861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</a:t>
            </a:r>
            <a:r>
              <a:rPr lang="en-US" sz="3733" b="1" spc="67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Thứ</a:t>
            </a:r>
            <a:r>
              <a:rPr lang="en-US" sz="3733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6 </a:t>
            </a:r>
            <a:r>
              <a:rPr lang="en-US" sz="3733" b="1" spc="67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ngày</a:t>
            </a:r>
            <a:r>
              <a:rPr lang="en-US" sz="3733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8 </a:t>
            </a:r>
            <a:r>
              <a:rPr lang="en-US" sz="3733" b="1" spc="67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tháng</a:t>
            </a:r>
            <a:r>
              <a:rPr lang="en-US" sz="3733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12 </a:t>
            </a:r>
            <a:r>
              <a:rPr lang="en-US" sz="3733" b="1" spc="67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năm</a:t>
            </a:r>
            <a:r>
              <a:rPr lang="en-US" sz="3733" b="1" spc="67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2017</a:t>
            </a:r>
          </a:p>
        </p:txBody>
      </p:sp>
      <p:pic>
        <p:nvPicPr>
          <p:cNvPr id="3076" name="Picture 4" descr="Kết quả hình ảnh cho nốt nhạ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9924" r="91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971" y="7683129"/>
            <a:ext cx="1199963" cy="146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Kết quả hình ảnh cho nốt nhạ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9924" r="918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921" y="7074587"/>
            <a:ext cx="1699817" cy="206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14" y="8376617"/>
            <a:ext cx="5080000" cy="6858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628" y="8321589"/>
            <a:ext cx="5080000" cy="685800"/>
          </a:xfrm>
          <a:prstGeom prst="rect">
            <a:avLst/>
          </a:prstGeom>
        </p:spPr>
      </p:pic>
      <p:sp>
        <p:nvSpPr>
          <p:cNvPr id="4" name="Explosion 2 3"/>
          <p:cNvSpPr/>
          <p:nvPr/>
        </p:nvSpPr>
        <p:spPr>
          <a:xfrm>
            <a:off x="175874" y="2460848"/>
            <a:ext cx="15423303" cy="5463952"/>
          </a:xfrm>
          <a:prstGeom prst="irregularSeal2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Trò</a:t>
            </a:r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7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chơi</a:t>
            </a:r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“Ai </a:t>
            </a:r>
            <a:r>
              <a:rPr lang="en-US" sz="7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là</a:t>
            </a:r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en-US" sz="7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người</a:t>
            </a:r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may </a:t>
            </a:r>
            <a:r>
              <a:rPr lang="en-US" sz="7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mắn</a:t>
            </a:r>
            <a:r>
              <a:rPr lang="en-US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”</a:t>
            </a:r>
          </a:p>
        </p:txBody>
      </p:sp>
      <p:sp>
        <p:nvSpPr>
          <p:cNvPr id="8" name="WordArt 17"/>
          <p:cNvSpPr>
            <a:spLocks noChangeArrowheads="1" noChangeShapeType="1" noTextEdit="1"/>
          </p:cNvSpPr>
          <p:nvPr/>
        </p:nvSpPr>
        <p:spPr bwMode="auto">
          <a:xfrm>
            <a:off x="1356519" y="1066800"/>
            <a:ext cx="6019800" cy="1577754"/>
          </a:xfrm>
          <a:prstGeom prst="rect">
            <a:avLst/>
          </a:prstGeom>
          <a:solidFill>
            <a:schemeClr val="bg2"/>
          </a:solidFill>
        </p:spPr>
        <p:txBody>
          <a:bodyPr wrap="none" lIns="68580" tIns="34290" rIns="68580" bIns="34290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87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Khởi</a:t>
            </a:r>
            <a:r>
              <a:rPr lang="en-US" sz="187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động</a:t>
            </a:r>
            <a:endParaRPr lang="en-US" sz="187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45618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1067276"/>
            <a:ext cx="12350371" cy="73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0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319" y="876299"/>
            <a:ext cx="12115800" cy="757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20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17"/>
          <p:cNvSpPr>
            <a:spLocks noChangeArrowheads="1" noChangeShapeType="1" noTextEdit="1"/>
          </p:cNvSpPr>
          <p:nvPr/>
        </p:nvSpPr>
        <p:spPr bwMode="auto">
          <a:xfrm>
            <a:off x="3718719" y="914400"/>
            <a:ext cx="6705600" cy="1105258"/>
          </a:xfrm>
          <a:prstGeom prst="rect">
            <a:avLst/>
          </a:prstGeom>
          <a:solidFill>
            <a:schemeClr val="bg2"/>
          </a:solidFill>
        </p:spPr>
        <p:txBody>
          <a:bodyPr wrap="none" lIns="68580" tIns="34290" rIns="68580" bIns="34290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87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Trò</a:t>
            </a:r>
            <a:r>
              <a:rPr lang="en-US" sz="187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chơi</a:t>
            </a:r>
            <a:r>
              <a:rPr lang="en-US" sz="187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lang="en-US" sz="187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WordArt 16"/>
          <p:cNvSpPr>
            <a:spLocks noChangeArrowheads="1" noChangeShapeType="1" noTextEdit="1"/>
          </p:cNvSpPr>
          <p:nvPr/>
        </p:nvSpPr>
        <p:spPr bwMode="auto">
          <a:xfrm>
            <a:off x="1966119" y="2781658"/>
            <a:ext cx="10210800" cy="15617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5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600" b="1" kern="10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VNI-Avo" pitchFamily="2" charset="0"/>
              </a:rPr>
              <a:t>H</a:t>
            </a:r>
            <a:r>
              <a:rPr lang="en-US" sz="3600" b="1" kern="10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VNI-Avo" pitchFamily="2" charset="0"/>
              </a:rPr>
              <a:t>aùi</a:t>
            </a:r>
            <a:r>
              <a:rPr lang="en-US" sz="3600" b="1" kern="10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600" b="1" kern="10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VNI-Avo" pitchFamily="2" charset="0"/>
              </a:rPr>
              <a:t>quaû</a:t>
            </a:r>
            <a:r>
              <a:rPr lang="en-US" sz="3600" b="1" kern="10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VNI-Avo" pitchFamily="2" charset="0"/>
              </a:rPr>
              <a:t> </a:t>
            </a:r>
            <a:endParaRPr lang="en-US" sz="3600" b="1" kern="10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2998"/>
                  </a:srgbClr>
                </a:outerShdw>
              </a:effectLst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9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17"/>
          <p:cNvSpPr>
            <a:spLocks noChangeArrowheads="1" noChangeShapeType="1" noTextEdit="1"/>
          </p:cNvSpPr>
          <p:nvPr/>
        </p:nvSpPr>
        <p:spPr bwMode="auto">
          <a:xfrm>
            <a:off x="4404519" y="228600"/>
            <a:ext cx="6019800" cy="762000"/>
          </a:xfrm>
          <a:prstGeom prst="rect">
            <a:avLst/>
          </a:prstGeom>
          <a:solidFill>
            <a:schemeClr val="bg2"/>
          </a:solidFill>
        </p:spPr>
        <p:txBody>
          <a:bodyPr wrap="none" lIns="68580" tIns="34290" rIns="68580" bIns="34290" numCol="1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87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Trò</a:t>
            </a:r>
            <a:r>
              <a:rPr lang="en-US" sz="187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lang="en-US" sz="1875" b="1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chơi</a:t>
            </a:r>
            <a:r>
              <a:rPr lang="en-US" sz="1875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:</a:t>
            </a:r>
            <a:endParaRPr lang="en-US" sz="1875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WordArt 16"/>
          <p:cNvSpPr>
            <a:spLocks noChangeArrowheads="1" noChangeShapeType="1" noTextEdit="1"/>
          </p:cNvSpPr>
          <p:nvPr/>
        </p:nvSpPr>
        <p:spPr bwMode="auto">
          <a:xfrm>
            <a:off x="1204119" y="762000"/>
            <a:ext cx="10210800" cy="156174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-5"/>
              </a:avLst>
            </a:prstTxWarp>
          </a:bodyPr>
          <a:lstStyle/>
          <a:p>
            <a:pPr algn="ctr"/>
            <a:r>
              <a:rPr lang="en-US" sz="3600" b="1" kern="10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600" b="1" kern="10" dirty="0" err="1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VNI-Avo" pitchFamily="2" charset="0"/>
              </a:rPr>
              <a:t>H</a:t>
            </a:r>
            <a:r>
              <a:rPr lang="en-US" sz="3600" b="1" kern="10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VNI-Avo" pitchFamily="2" charset="0"/>
              </a:rPr>
              <a:t>aùi</a:t>
            </a:r>
            <a:r>
              <a:rPr lang="en-US" sz="3600" b="1" kern="10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VNI-Avo" pitchFamily="2" charset="0"/>
              </a:rPr>
              <a:t> </a:t>
            </a:r>
            <a:r>
              <a:rPr lang="en-US" sz="3600" b="1" kern="10" dirty="0" err="1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VNI-Avo" pitchFamily="2" charset="0"/>
              </a:rPr>
              <a:t>quaû</a:t>
            </a:r>
            <a:r>
              <a:rPr lang="en-US" sz="3600" b="1" kern="10" dirty="0" smtClean="0"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2998"/>
                    </a:srgbClr>
                  </a:outerShdw>
                </a:effectLst>
                <a:latin typeface="VNI-Avo" pitchFamily="2" charset="0"/>
              </a:rPr>
              <a:t> </a:t>
            </a:r>
            <a:endParaRPr lang="en-US" sz="3600" b="1" kern="10" dirty="0">
              <a:solidFill>
                <a:schemeClr val="tx2"/>
              </a:solidFill>
              <a:effectLst>
                <a:outerShdw blurRad="38100" dist="25400" dir="5400000" algn="ctr" rotWithShape="0">
                  <a:srgbClr val="6E747A">
                    <a:alpha val="42998"/>
                  </a:srgbClr>
                </a:outerShdw>
              </a:effectLst>
              <a:latin typeface="VNI-Avo" pitchFamily="2" charset="0"/>
            </a:endParaRPr>
          </a:p>
        </p:txBody>
      </p:sp>
      <p:sp>
        <p:nvSpPr>
          <p:cNvPr id="4" name="TextBox 3">
            <a:hlinkClick r:id="rId2" action="ppaction://hlinkpres?slideindex=1&amp;slidetitle="/>
          </p:cNvPr>
          <p:cNvSpPr txBox="1"/>
          <p:nvPr/>
        </p:nvSpPr>
        <p:spPr>
          <a:xfrm>
            <a:off x="2194719" y="3810000"/>
            <a:ext cx="37338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2217F7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7200" b="1" dirty="0" smtClean="0">
                <a:solidFill>
                  <a:srgbClr val="002060"/>
                </a:solidFill>
                <a:latin typeface="VNI-Avo" pitchFamily="2" charset="0"/>
              </a:rPr>
              <a:t>  </a:t>
            </a:r>
            <a:r>
              <a:rPr lang="en-US" sz="7200" b="1" dirty="0" err="1" smtClean="0">
                <a:solidFill>
                  <a:srgbClr val="002060"/>
                </a:solidFill>
                <a:latin typeface="VNI-Avo" pitchFamily="2" charset="0"/>
              </a:rPr>
              <a:t>líu</a:t>
            </a:r>
            <a:r>
              <a:rPr lang="en-US" sz="7200" b="1" dirty="0" smtClean="0">
                <a:solidFill>
                  <a:srgbClr val="002060"/>
                </a:solidFill>
                <a:latin typeface="VNI-Avo" pitchFamily="2" charset="0"/>
              </a:rPr>
              <a:t> lo</a:t>
            </a:r>
            <a:endParaRPr lang="en-US" sz="72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2319" y="6724471"/>
            <a:ext cx="4114800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2217F7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002060"/>
                </a:solidFill>
                <a:latin typeface="VNI-Avo" pitchFamily="2" charset="0"/>
              </a:rPr>
              <a:t>chòu</a:t>
            </a:r>
            <a:r>
              <a:rPr lang="en-US" sz="72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solidFill>
                  <a:srgbClr val="002060"/>
                </a:solidFill>
                <a:latin typeface="VNI-Avo" pitchFamily="2" charset="0"/>
              </a:rPr>
              <a:t>khoù</a:t>
            </a:r>
            <a:endParaRPr lang="en-US" sz="72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11850" y="3810000"/>
            <a:ext cx="3765069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2217F7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tx2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solidFill>
                  <a:schemeClr val="tx2"/>
                </a:solidFill>
                <a:latin typeface="VNI-Avo" pitchFamily="2" charset="0"/>
              </a:rPr>
              <a:t>möu</a:t>
            </a:r>
            <a:r>
              <a:rPr lang="en-US" sz="7200" b="1" dirty="0" smtClean="0">
                <a:solidFill>
                  <a:schemeClr val="tx2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solidFill>
                  <a:schemeClr val="tx2"/>
                </a:solidFill>
                <a:latin typeface="VNI-Avo" pitchFamily="2" charset="0"/>
              </a:rPr>
              <a:t>trí</a:t>
            </a:r>
            <a:endParaRPr lang="en-US" sz="7200" b="1" dirty="0">
              <a:solidFill>
                <a:schemeClr val="tx2"/>
              </a:solidFill>
              <a:latin typeface="VNI-Avo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8519" y="6648271"/>
            <a:ext cx="340360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2217F7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chemeClr val="tx2"/>
                </a:solidFill>
                <a:latin typeface="VNI-Avo" pitchFamily="2" charset="0"/>
              </a:rPr>
              <a:t>sô</a:t>
            </a:r>
            <a:r>
              <a:rPr lang="en-US" sz="7200" b="1" dirty="0" smtClean="0">
                <a:solidFill>
                  <a:schemeClr val="tx2"/>
                </a:solidFill>
                <a:latin typeface="VNI-Avo" pitchFamily="2" charset="0"/>
              </a:rPr>
              <a:t> </a:t>
            </a:r>
            <a:r>
              <a:rPr lang="en-US" sz="7200" b="1" dirty="0" err="1" smtClean="0">
                <a:solidFill>
                  <a:schemeClr val="tx2"/>
                </a:solidFill>
                <a:latin typeface="VNI-Avo" pitchFamily="2" charset="0"/>
              </a:rPr>
              <a:t>cöùu</a:t>
            </a:r>
            <a:endParaRPr lang="en-US" sz="7200" b="1" dirty="0">
              <a:solidFill>
                <a:schemeClr val="tx2"/>
              </a:solidFill>
              <a:latin typeface="VNI-Avo" pitchFamily="2" charset="0"/>
            </a:endParaRPr>
          </a:p>
        </p:txBody>
      </p:sp>
      <p:pic>
        <p:nvPicPr>
          <p:cNvPr id="8" name="Picture 6" descr="17925351263467489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2438400"/>
            <a:ext cx="3733800" cy="320040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prstDash val="sysDot"/>
            <a:miter lim="800000"/>
            <a:headEnd/>
            <a:tailEnd/>
          </a:ln>
        </p:spPr>
      </p:pic>
      <p:pic>
        <p:nvPicPr>
          <p:cNvPr id="9" name="Picture 3" descr="1284465898-3-bid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919" y="2362200"/>
            <a:ext cx="3810000" cy="3194844"/>
          </a:xfrm>
          <a:prstGeom prst="rect">
            <a:avLst/>
          </a:prstGeom>
          <a:noFill/>
          <a:ln w="57150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2" descr="Cách chọn hoa quả cúng ngày rằm hàng tháng 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Cách chọn hoa quả cúng ngày rằm hàng tháng 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20" y="5785644"/>
            <a:ext cx="4114800" cy="335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6" descr="Hình ảnh quả Táo - Tổng hợp hình ảnh quả Táo đẹp nhấ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8" descr="Thanh trà Huế - Đặc sản thanh trà Thủy Biều - Huế - 1kg – Lá quê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0" descr="Thanh long - “vị thuốc tiên” chữa 5 bệnh tậ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Hình quả bưởi đẹp – Bưởi da xanh ruột h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319" y="5785644"/>
            <a:ext cx="4114800" cy="335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83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</p:txBody>
      </p:sp>
      <p:pic>
        <p:nvPicPr>
          <p:cNvPr id="25603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1320800"/>
            <a:ext cx="12192000" cy="7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042319" y="0"/>
            <a:ext cx="12192000" cy="13208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5867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319" y="1936752"/>
            <a:ext cx="9956800" cy="558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457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1356519" y="2438401"/>
            <a:ext cx="13716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6000" b="1" dirty="0" err="1">
                <a:latin typeface="VNI-Avo" pitchFamily="2" charset="0"/>
                <a:cs typeface="Arial" panose="020B0604020202020204" pitchFamily="34" charset="0"/>
              </a:rPr>
              <a:t>Baø</a:t>
            </a:r>
            <a:r>
              <a:rPr lang="en-US" altLang="en-US" sz="6000" b="1" dirty="0"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latin typeface="VNI-Avo" pitchFamily="2" charset="0"/>
                <a:cs typeface="Arial" panose="020B0604020202020204" pitchFamily="34" charset="0"/>
              </a:rPr>
              <a:t>ñaõ</a:t>
            </a:r>
            <a:r>
              <a:rPr lang="en-US" altLang="en-US" sz="6000" b="1" dirty="0"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latin typeface="VNI-Avo" pitchFamily="2" charset="0"/>
                <a:cs typeface="Arial" panose="020B0604020202020204" pitchFamily="34" charset="0"/>
              </a:rPr>
              <a:t>nghæ</a:t>
            </a:r>
            <a:r>
              <a:rPr lang="en-US" altLang="en-US" sz="6000" b="1" dirty="0"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latin typeface="VNI-Avo" pitchFamily="2" charset="0"/>
                <a:cs typeface="Arial" panose="020B0604020202020204" pitchFamily="34" charset="0"/>
              </a:rPr>
              <a:t>höu</a:t>
            </a:r>
            <a:r>
              <a:rPr lang="en-US" altLang="en-US" sz="6000" b="1" dirty="0">
                <a:latin typeface="VNI-Avo" pitchFamily="2" charset="0"/>
                <a:cs typeface="Arial" panose="020B0604020202020204" pitchFamily="34" charset="0"/>
              </a:rPr>
              <a:t>. </a:t>
            </a: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 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baø</a:t>
            </a: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ñi</a:t>
            </a: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chôï</a:t>
            </a: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, </a:t>
            </a: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naáu</a:t>
            </a: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aên</a:t>
            </a: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vaø</a:t>
            </a: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chaêm</a:t>
            </a: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 lo </a:t>
            </a: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cho</a:t>
            </a: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con </a:t>
            </a: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chaùu</a:t>
            </a:r>
            <a:r>
              <a:rPr lang="en-US" altLang="en-US" sz="6000" b="1" dirty="0">
                <a:latin typeface="VNI-Avo" pitchFamily="2" charset="0"/>
                <a:cs typeface="Arial" panose="020B0604020202020204" pitchFamily="34" charset="0"/>
              </a:rPr>
              <a:t>. </a:t>
            </a:r>
            <a:r>
              <a:rPr lang="en-US" altLang="en-US" sz="6000" b="1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Moãi</a:t>
            </a:r>
            <a:r>
              <a:rPr lang="en-US" altLang="en-US" sz="6000" b="1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laàn</a:t>
            </a:r>
            <a:r>
              <a:rPr lang="en-US" altLang="en-US" sz="6000" b="1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ñöa</a:t>
            </a:r>
            <a:r>
              <a:rPr lang="en-US" altLang="en-US" sz="6000" b="1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beù</a:t>
            </a:r>
            <a:r>
              <a:rPr lang="en-US" altLang="en-US" sz="6000" b="1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ñi</a:t>
            </a:r>
            <a:r>
              <a:rPr lang="en-US" altLang="en-US" sz="6000" b="1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dạo</a:t>
            </a:r>
            <a:r>
              <a:rPr lang="en-US" altLang="en-US" sz="6000" b="1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baø</a:t>
            </a:r>
            <a:r>
              <a:rPr lang="en-US" altLang="en-US" sz="6000" b="1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hay </a:t>
            </a:r>
            <a:r>
              <a:rPr lang="en-US" altLang="en-US" sz="6000" b="1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keå</a:t>
            </a:r>
            <a:r>
              <a:rPr lang="en-US" altLang="en-US" sz="6000" b="1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veà</a:t>
            </a:r>
            <a:r>
              <a:rPr lang="en-US" altLang="en-US" sz="6000" b="1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ngaøy</a:t>
            </a:r>
            <a:r>
              <a:rPr lang="en-US" altLang="en-US" sz="6000" b="1" dirty="0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VNI-Avo" pitchFamily="2" charset="0"/>
                <a:cs typeface="Arial" panose="020B0604020202020204" pitchFamily="34" charset="0"/>
              </a:rPr>
              <a:t>xöa</a:t>
            </a:r>
            <a:r>
              <a:rPr lang="en-US" altLang="en-US" sz="6000" b="1" dirty="0">
                <a:latin typeface="VNI-Avo" pitchFamily="2" charset="0"/>
                <a:cs typeface="Arial" panose="020B0604020202020204" pitchFamily="34" charset="0"/>
              </a:rPr>
              <a:t>. </a:t>
            </a: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Lôøi</a:t>
            </a: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baø</a:t>
            </a: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eâm</a:t>
            </a: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dòu</a:t>
            </a:r>
            <a:r>
              <a:rPr lang="en-US" altLang="en-US" sz="6000" b="1" dirty="0">
                <a:solidFill>
                  <a:srgbClr val="00B050"/>
                </a:solidFill>
                <a:latin typeface="VNI-Avo" pitchFamily="2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57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smtClean="0"/>
          </a:p>
        </p:txBody>
      </p:sp>
      <p:pic>
        <p:nvPicPr>
          <p:cNvPr id="27651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1320800"/>
            <a:ext cx="12192000" cy="782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2042319" y="0"/>
            <a:ext cx="12192000" cy="13208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5867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pic>
        <p:nvPicPr>
          <p:cNvPr id="2765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119" y="1416051"/>
            <a:ext cx="103632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5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3482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49887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LINH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88719" y="27228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KHÔI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35919" y="442308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 AN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88719" y="4673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341519" y="4673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MAI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694319" y="4673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359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ANH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9887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415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6943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 THỊNH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35919" y="27228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ANH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41519" y="27228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NGỌC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1704638" y="27025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THỊNH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6359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TH. ÂN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887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IỆT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3415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NGỌC</a:t>
            </a:r>
            <a:endParaRPr lang="en-US" sz="4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6943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6359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 NGA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9887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LINH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239919" y="499872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 NGỌC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16943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TRÍ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541929" y="6075680"/>
            <a:ext cx="334519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NG. HÂN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4431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Ý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16943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6359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9887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3415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6943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83038" y="35356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376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>
            <a:hlinkClick r:id="" action="ppaction://noaction"/>
          </p:cNvPr>
          <p:cNvSpPr/>
          <p:nvPr/>
        </p:nvSpPr>
        <p:spPr>
          <a:xfrm flipH="1">
            <a:off x="50959" y="8270240"/>
            <a:ext cx="609600" cy="609600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err="1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08919" y="4673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 AN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88719" y="5080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341519" y="4673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MAI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694319" y="4673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359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9887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415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6943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THỊNH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35919" y="27228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ANH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88719" y="27228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KHÔI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8341519" y="27228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NGỌC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1694319" y="2722880"/>
            <a:ext cx="3251200" cy="11176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THỊNH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6359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TH. ÂN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887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LINH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3415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 NGỌC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6943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6359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 NGA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9887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LINH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3415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NGỌC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16943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6359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NG. HÂN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9887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3415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Ý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16943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6359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9887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3415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6943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>
            <a:hlinkClick r:id="rId7" action="ppaction://hlinksldjump"/>
          </p:cNvPr>
          <p:cNvSpPr/>
          <p:nvPr/>
        </p:nvSpPr>
        <p:spPr>
          <a:xfrm>
            <a:off x="4785519" y="2453640"/>
            <a:ext cx="3860800" cy="1280160"/>
          </a:xfrm>
          <a:prstGeom prst="hexagon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867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endParaRPr lang="en-US" sz="5867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83038" y="3535680"/>
            <a:ext cx="812800" cy="8128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610519" y="16002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ANH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34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301"/>
                            </p:stCondLst>
                            <p:childTnLst>
                              <p:par>
                                <p:cTn id="5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56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401"/>
                            </p:stCondLst>
                            <p:childTnLst>
                              <p:par>
                                <p:cTn id="5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6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1"/>
                            </p:stCondLst>
                            <p:childTnLst>
                              <p:par>
                                <p:cTn id="6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601"/>
                            </p:stCondLst>
                            <p:childTnLst>
                              <p:par>
                                <p:cTn id="6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1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701"/>
                            </p:stCondLst>
                            <p:childTnLst>
                              <p:par>
                                <p:cTn id="7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6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801"/>
                            </p:stCondLst>
                            <p:childTnLst>
                              <p:par>
                                <p:cTn id="7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1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901"/>
                            </p:stCondLst>
                            <p:childTnLst>
                              <p:par>
                                <p:cTn id="8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6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1"/>
                            </p:stCondLst>
                            <p:childTnLst>
                              <p:par>
                                <p:cTn id="8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1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101"/>
                            </p:stCondLst>
                            <p:childTnLst>
                              <p:par>
                                <p:cTn id="9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201"/>
                            </p:stCondLst>
                            <p:childTnLst>
                              <p:par>
                                <p:cTn id="9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301"/>
                            </p:stCondLst>
                            <p:childTnLst>
                              <p:par>
                                <p:cTn id="10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401"/>
                            </p:stCondLst>
                            <p:childTnLst>
                              <p:par>
                                <p:cTn id="10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501"/>
                            </p:stCondLst>
                            <p:childTnLst>
                              <p:par>
                                <p:cTn id="11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6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601"/>
                            </p:stCondLst>
                            <p:childTnLst>
                              <p:par>
                                <p:cTn id="11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701"/>
                            </p:stCondLst>
                            <p:childTnLst>
                              <p:par>
                                <p:cTn id="12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801"/>
                            </p:stCondLst>
                            <p:childTnLst>
                              <p:par>
                                <p:cTn id="12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901"/>
                            </p:stCondLst>
                            <p:childTnLst>
                              <p:par>
                                <p:cTn id="13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6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001"/>
                            </p:stCondLst>
                            <p:childTnLst>
                              <p:par>
                                <p:cTn id="13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101"/>
                            </p:stCondLst>
                            <p:childTnLst>
                              <p:par>
                                <p:cTn id="14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6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01"/>
                            </p:stCondLst>
                            <p:childTnLst>
                              <p:par>
                                <p:cTn id="14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1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301"/>
                            </p:stCondLst>
                            <p:childTnLst>
                              <p:par>
                                <p:cTn id="15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401"/>
                            </p:stCondLst>
                            <p:childTnLst>
                              <p:par>
                                <p:cTn id="15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501"/>
                            </p:stCondLst>
                            <p:childTnLst>
                              <p:par>
                                <p:cTn id="16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6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601"/>
                            </p:stCondLst>
                            <p:childTnLst>
                              <p:par>
                                <p:cTn id="16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1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9701"/>
                            </p:stCondLst>
                            <p:childTnLst>
                              <p:par>
                                <p:cTn id="17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6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9801"/>
                            </p:stCondLst>
                            <p:childTnLst>
                              <p:par>
                                <p:cTn id="17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9901"/>
                            </p:stCondLst>
                            <p:childTnLst>
                              <p:par>
                                <p:cTn id="18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1"/>
                            </p:stCondLst>
                            <p:childTnLst>
                              <p:par>
                                <p:cTn id="18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101"/>
                            </p:stCondLst>
                            <p:childTnLst>
                              <p:par>
                                <p:cTn id="19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201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3" grpId="0" animBg="1"/>
      <p:bldP spid="37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65145" y="2386548"/>
            <a:ext cx="82877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au     </a:t>
            </a:r>
            <a:r>
              <a:rPr lang="en-US" sz="8000" b="1" dirty="0" err="1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aâu</a:t>
            </a:r>
            <a:r>
              <a:rPr lang="en-US" sz="8000" b="1" dirty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   </a:t>
            </a:r>
            <a:r>
              <a:rPr lang="en-US" sz="8000" b="1" dirty="0" err="1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eâu</a:t>
            </a:r>
            <a:endParaRPr lang="en-US" sz="8000" b="1" dirty="0" smtClean="0">
              <a:solidFill>
                <a:srgbClr val="0000FF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endParaRPr lang="en-US" sz="8000" b="1" dirty="0" smtClean="0">
              <a:solidFill>
                <a:srgbClr val="0000FF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r>
              <a:rPr lang="en-US" sz="8000" b="1" dirty="0" err="1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rau</a:t>
            </a:r>
            <a:r>
              <a:rPr lang="en-US" sz="8000" b="1" dirty="0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cuû</a:t>
            </a:r>
            <a:r>
              <a:rPr lang="en-US" sz="8000" b="1" dirty="0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, con </a:t>
            </a:r>
            <a:r>
              <a:rPr lang="en-US" sz="8000" b="1" dirty="0" err="1" smtClean="0">
                <a:solidFill>
                  <a:srgbClr val="0000FF"/>
                </a:solidFill>
                <a:latin typeface="VNI-Avo" pitchFamily="2" charset="0"/>
                <a:cs typeface="Times New Roman" panose="02020603050405020304" pitchFamily="18" charset="0"/>
              </a:rPr>
              <a:t>traâu</a:t>
            </a:r>
            <a:endParaRPr lang="en-US" sz="8000" b="1" dirty="0">
              <a:solidFill>
                <a:srgbClr val="0000FF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11976847" y="1371600"/>
            <a:ext cx="3629072" cy="1771240"/>
          </a:xfrm>
          <a:prstGeom prst="cloud">
            <a:avLst/>
          </a:prstGeom>
          <a:ln w="28575">
            <a:solidFill>
              <a:srgbClr val="FF99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^^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6270" y="8915400"/>
            <a:ext cx="3721100" cy="228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72" y="8915400"/>
            <a:ext cx="3721100" cy="228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70" y="0"/>
            <a:ext cx="1003300" cy="5334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70" y="0"/>
            <a:ext cx="1003300" cy="533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346" y="0"/>
            <a:ext cx="1003300" cy="533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46" y="0"/>
            <a:ext cx="1003300" cy="5334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21" y="0"/>
            <a:ext cx="1003300" cy="533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21" y="0"/>
            <a:ext cx="1003300" cy="533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33" y="0"/>
            <a:ext cx="1003300" cy="5334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533" y="0"/>
            <a:ext cx="1003300" cy="533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321" y="0"/>
            <a:ext cx="1003300" cy="5334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21" y="0"/>
            <a:ext cx="1003300" cy="533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221" y="0"/>
            <a:ext cx="1003300" cy="5334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521" y="0"/>
            <a:ext cx="1003300" cy="5334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940" y="0"/>
            <a:ext cx="1003300" cy="5334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557" y="0"/>
            <a:ext cx="1003300" cy="5334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73" y="8889159"/>
            <a:ext cx="3721100" cy="228600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3" y="713104"/>
            <a:ext cx="1268096" cy="126809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74" y="8889159"/>
            <a:ext cx="3721100" cy="228600"/>
          </a:xfrm>
          <a:prstGeom prst="rect">
            <a:avLst/>
          </a:prstGeom>
        </p:spPr>
      </p:pic>
      <p:sp>
        <p:nvSpPr>
          <p:cNvPr id="32" name="Right Arrow 31">
            <a:hlinkClick r:id="" action="ppaction://noaction"/>
          </p:cNvPr>
          <p:cNvSpPr/>
          <p:nvPr/>
        </p:nvSpPr>
        <p:spPr>
          <a:xfrm>
            <a:off x="15636399" y="8432800"/>
            <a:ext cx="508000" cy="609600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err="1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70918" y="838200"/>
            <a:ext cx="213302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 </a:t>
            </a:r>
            <a:r>
              <a:rPr lang="en-US" sz="7200" b="1" dirty="0" err="1" smtClean="0"/>
              <a:t>Đọc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82849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>
            <a:hlinkClick r:id="" action="ppaction://noaction"/>
          </p:cNvPr>
          <p:cNvSpPr/>
          <p:nvPr/>
        </p:nvSpPr>
        <p:spPr>
          <a:xfrm flipH="1">
            <a:off x="50959" y="8270240"/>
            <a:ext cx="609600" cy="609600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err="1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35919" y="4673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88719" y="4318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NGỌC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341519" y="4673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MAI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694319" y="4673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359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ANH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9887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415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6943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THỊNH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35919" y="27228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ANH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988719" y="27228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341519" y="27228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1694319" y="27228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THỊNH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6359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887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 LINH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239919" y="3840480"/>
            <a:ext cx="33528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 NGỌC</a:t>
            </a:r>
            <a:endParaRPr lang="en-US" sz="4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6943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6359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 NGA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9887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NG. LINH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3415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NGỌC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16943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6359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NG. HÂN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0903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3415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Ý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16943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6359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9887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3415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6943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>
            <a:hlinkClick r:id="rId7" action="ppaction://hlinksldjump"/>
          </p:cNvPr>
          <p:cNvSpPr/>
          <p:nvPr/>
        </p:nvSpPr>
        <p:spPr>
          <a:xfrm>
            <a:off x="4544219" y="91440"/>
            <a:ext cx="4343400" cy="1280160"/>
          </a:xfrm>
          <a:prstGeom prst="hexagon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NGỌC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83038" y="35356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4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301"/>
                            </p:stCondLst>
                            <p:childTnLst>
                              <p:par>
                                <p:cTn id="6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66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401"/>
                            </p:stCondLst>
                            <p:childTnLst>
                              <p:par>
                                <p:cTn id="6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1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1"/>
                            </p:stCondLst>
                            <p:childTnLst>
                              <p:par>
                                <p:cTn id="7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6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601"/>
                            </p:stCondLst>
                            <p:childTnLst>
                              <p:par>
                                <p:cTn id="7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1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701"/>
                            </p:stCondLst>
                            <p:childTnLst>
                              <p:par>
                                <p:cTn id="8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6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801"/>
                            </p:stCondLst>
                            <p:childTnLst>
                              <p:par>
                                <p:cTn id="8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1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901"/>
                            </p:stCondLst>
                            <p:childTnLst>
                              <p:par>
                                <p:cTn id="9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6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001"/>
                            </p:stCondLst>
                            <p:childTnLst>
                              <p:par>
                                <p:cTn id="9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101"/>
                            </p:stCondLst>
                            <p:childTnLst>
                              <p:par>
                                <p:cTn id="10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201"/>
                            </p:stCondLst>
                            <p:childTnLst>
                              <p:par>
                                <p:cTn id="10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8301"/>
                            </p:stCondLst>
                            <p:childTnLst>
                              <p:par>
                                <p:cTn id="11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401"/>
                            </p:stCondLst>
                            <p:childTnLst>
                              <p:par>
                                <p:cTn id="11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501"/>
                            </p:stCondLst>
                            <p:childTnLst>
                              <p:par>
                                <p:cTn id="12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601"/>
                            </p:stCondLst>
                            <p:childTnLst>
                              <p:par>
                                <p:cTn id="12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701"/>
                            </p:stCondLst>
                            <p:childTnLst>
                              <p:par>
                                <p:cTn id="13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5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6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7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8801"/>
                            </p:stCondLst>
                            <p:childTnLst>
                              <p:par>
                                <p:cTn id="13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901"/>
                            </p:stCondLst>
                            <p:childTnLst>
                              <p:par>
                                <p:cTn id="14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6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001"/>
                            </p:stCondLst>
                            <p:childTnLst>
                              <p:par>
                                <p:cTn id="14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1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101"/>
                            </p:stCondLst>
                            <p:childTnLst>
                              <p:par>
                                <p:cTn id="15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9201"/>
                            </p:stCondLst>
                            <p:childTnLst>
                              <p:par>
                                <p:cTn id="15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0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9301"/>
                            </p:stCondLst>
                            <p:childTnLst>
                              <p:par>
                                <p:cTn id="16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9401"/>
                            </p:stCondLst>
                            <p:childTnLst>
                              <p:par>
                                <p:cTn id="16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0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1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9501"/>
                            </p:stCondLst>
                            <p:childTnLst>
                              <p:par>
                                <p:cTn id="17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6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9601"/>
                            </p:stCondLst>
                            <p:childTnLst>
                              <p:par>
                                <p:cTn id="17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0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1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2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9701"/>
                            </p:stCondLst>
                            <p:childTnLst>
                              <p:par>
                                <p:cTn id="18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9801"/>
                            </p:stCondLst>
                            <p:childTnLst>
                              <p:par>
                                <p:cTn id="18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9901"/>
                            </p:stCondLst>
                            <p:childTnLst>
                              <p:par>
                                <p:cTn id="19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1"/>
                            </p:stCondLst>
                            <p:childTnLst>
                              <p:par>
                                <p:cTn id="199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0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1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101"/>
                            </p:stCondLst>
                            <p:childTnLst>
                              <p:par>
                                <p:cTn id="204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20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201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33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66519" y="4495800"/>
            <a:ext cx="5867400" cy="1295400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en-US" sz="4267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13130575" y="6447733"/>
            <a:ext cx="3274288" cy="1771240"/>
          </a:xfrm>
          <a:prstGeom prst="cloud">
            <a:avLst/>
          </a:prstGeom>
          <a:ln w="28575">
            <a:solidFill>
              <a:srgbClr val="FF99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^^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033" y="8903061"/>
            <a:ext cx="3721100" cy="228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170" y="8890152"/>
            <a:ext cx="3721100" cy="228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70" y="0"/>
            <a:ext cx="1003300" cy="5334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70" y="0"/>
            <a:ext cx="1003300" cy="533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346" y="0"/>
            <a:ext cx="1003300" cy="533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46" y="0"/>
            <a:ext cx="1003300" cy="5334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21" y="0"/>
            <a:ext cx="1003300" cy="533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21" y="0"/>
            <a:ext cx="1003300" cy="533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33" y="0"/>
            <a:ext cx="1003300" cy="5334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533" y="0"/>
            <a:ext cx="1003300" cy="533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321" y="0"/>
            <a:ext cx="1003300" cy="5334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21" y="0"/>
            <a:ext cx="1003300" cy="533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221" y="0"/>
            <a:ext cx="1003300" cy="5334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521" y="0"/>
            <a:ext cx="1003300" cy="5334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940" y="0"/>
            <a:ext cx="1003300" cy="5334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557" y="0"/>
            <a:ext cx="1003300" cy="5334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44" y="8890152"/>
            <a:ext cx="3721100" cy="228600"/>
          </a:xfrm>
          <a:prstGeom prst="rect">
            <a:avLst/>
          </a:prstGeom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07" y="676928"/>
            <a:ext cx="1456672" cy="1456672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5166519" y="2730953"/>
            <a:ext cx="5867400" cy="1383847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7200" b="1" dirty="0" err="1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aây</a:t>
            </a:r>
            <a:r>
              <a:rPr lang="en-US" sz="7200" b="1" dirty="0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cau</a:t>
            </a:r>
            <a:endParaRPr lang="vi-VN" sz="7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2" y="8915400"/>
            <a:ext cx="3721100" cy="228600"/>
          </a:xfrm>
          <a:prstGeom prst="rect">
            <a:avLst/>
          </a:prstGeom>
        </p:spPr>
      </p:pic>
      <p:sp>
        <p:nvSpPr>
          <p:cNvPr id="37" name="Right Arrow 36">
            <a:hlinkClick r:id="" action="ppaction://noaction"/>
          </p:cNvPr>
          <p:cNvSpPr/>
          <p:nvPr/>
        </p:nvSpPr>
        <p:spPr>
          <a:xfrm>
            <a:off x="15636399" y="8432800"/>
            <a:ext cx="508000" cy="609600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err="1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0918" y="838200"/>
            <a:ext cx="213302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 </a:t>
            </a:r>
            <a:r>
              <a:rPr lang="en-US" sz="7200" b="1" dirty="0" err="1" smtClean="0"/>
              <a:t>Đọc</a:t>
            </a:r>
            <a:endParaRPr lang="en-US" sz="7200" b="1" dirty="0"/>
          </a:p>
        </p:txBody>
      </p:sp>
      <p:sp>
        <p:nvSpPr>
          <p:cNvPr id="26" name="Rectangle 25"/>
          <p:cNvSpPr/>
          <p:nvPr/>
        </p:nvSpPr>
        <p:spPr>
          <a:xfrm>
            <a:off x="5166519" y="6248400"/>
            <a:ext cx="5867400" cy="1371600"/>
          </a:xfrm>
          <a:prstGeom prst="rect">
            <a:avLst/>
          </a:prstGeom>
          <a:ln w="57150">
            <a:solidFill>
              <a:srgbClr val="00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con </a:t>
            </a:r>
            <a:r>
              <a:rPr lang="en-US" sz="7200" b="1" dirty="0" err="1" smtClean="0">
                <a:solidFill>
                  <a:schemeClr val="tx1"/>
                </a:solidFill>
                <a:latin typeface="VNI-Avo" pitchFamily="2" charset="0"/>
                <a:cs typeface="Times New Roman" panose="02020603050405020304" pitchFamily="18" charset="0"/>
              </a:rPr>
              <a:t>gaáu</a:t>
            </a:r>
            <a:endParaRPr lang="vi-VN" sz="7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7200" b="1" dirty="0" smtClean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chuù</a:t>
            </a:r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teãu</a:t>
            </a:r>
            <a:endParaRPr lang="vi-VN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vi-VN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267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22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ight Arrow 37">
            <a:hlinkClick r:id="" action="ppaction://noaction"/>
          </p:cNvPr>
          <p:cNvSpPr/>
          <p:nvPr/>
        </p:nvSpPr>
        <p:spPr>
          <a:xfrm flipH="1">
            <a:off x="10319" y="8249920"/>
            <a:ext cx="609600" cy="609600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err="1">
              <a:solidFill>
                <a:srgbClr val="0000FF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35919" y="4673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988719" y="4673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NGỌC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341519" y="4673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.MAI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694319" y="4673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359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LINH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9887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415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694319" y="158496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THỊNH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635919" y="27228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ANH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010649" y="278384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341519" y="27228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1694319" y="27228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 THỊNH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6359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9887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 LINH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3415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 NGỌC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1694319" y="38404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6359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 NGA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9887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83415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NGỌC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11694319" y="49580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6359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NG. HÂN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49887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3415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 Ý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1694319" y="607568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6359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9887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341519" y="7162800"/>
            <a:ext cx="3251200" cy="10668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ANH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11694319" y="7213600"/>
            <a:ext cx="3251200" cy="1016000"/>
          </a:xfrm>
          <a:prstGeom prst="rect">
            <a:avLst/>
          </a:prstGeom>
          <a:solidFill>
            <a:srgbClr val="000066"/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exagon 33">
            <a:hlinkClick r:id="rId7" action="ppaction://hlinksldjump"/>
          </p:cNvPr>
          <p:cNvSpPr/>
          <p:nvPr/>
        </p:nvSpPr>
        <p:spPr>
          <a:xfrm>
            <a:off x="8036719" y="7162800"/>
            <a:ext cx="3911600" cy="1280160"/>
          </a:xfrm>
          <a:prstGeom prst="hexagon">
            <a:avLst/>
          </a:prstGeom>
          <a:solidFill>
            <a:srgbClr val="FF00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 ANH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on_nguoi_dua_ra_cau_tra_loi_dung_va_nhanh_nh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83038" y="35356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1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301"/>
                            </p:stCondLst>
                            <p:childTnLst>
                              <p:par>
                                <p:cTn id="5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60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401"/>
                            </p:stCondLst>
                            <p:childTnLst>
                              <p:par>
                                <p:cTn id="6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65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1"/>
                            </p:stCondLst>
                            <p:childTnLst>
                              <p:par>
                                <p:cTn id="6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0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601"/>
                            </p:stCondLst>
                            <p:childTnLst>
                              <p:par>
                                <p:cTn id="7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75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701"/>
                            </p:stCondLst>
                            <p:childTnLst>
                              <p:par>
                                <p:cTn id="7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0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801"/>
                            </p:stCondLst>
                            <p:childTnLst>
                              <p:par>
                                <p:cTn id="8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85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901"/>
                            </p:stCondLst>
                            <p:childTnLst>
                              <p:par>
                                <p:cTn id="8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0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1"/>
                            </p:stCondLst>
                            <p:childTnLst>
                              <p:par>
                                <p:cTn id="9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95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101"/>
                            </p:stCondLst>
                            <p:childTnLst>
                              <p:par>
                                <p:cTn id="9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0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201"/>
                            </p:stCondLst>
                            <p:childTnLst>
                              <p:par>
                                <p:cTn id="10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301"/>
                            </p:stCondLst>
                            <p:childTnLst>
                              <p:par>
                                <p:cTn id="10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401"/>
                            </p:stCondLst>
                            <p:childTnLst>
                              <p:par>
                                <p:cTn id="11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1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8501"/>
                            </p:stCondLst>
                            <p:childTnLst>
                              <p:par>
                                <p:cTn id="11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0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8601"/>
                            </p:stCondLst>
                            <p:childTnLst>
                              <p:par>
                                <p:cTn id="12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25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701"/>
                            </p:stCondLst>
                            <p:childTnLst>
                              <p:par>
                                <p:cTn id="12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0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801"/>
                            </p:stCondLst>
                            <p:childTnLst>
                              <p:par>
                                <p:cTn id="13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901"/>
                            </p:stCondLst>
                            <p:childTnLst>
                              <p:par>
                                <p:cTn id="13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0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1"/>
                            </p:stCondLst>
                            <p:childTnLst>
                              <p:par>
                                <p:cTn id="14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45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9101"/>
                            </p:stCondLst>
                            <p:childTnLst>
                              <p:par>
                                <p:cTn id="14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0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201"/>
                            </p:stCondLst>
                            <p:childTnLst>
                              <p:par>
                                <p:cTn id="15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55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301"/>
                            </p:stCondLst>
                            <p:childTnLst>
                              <p:par>
                                <p:cTn id="15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0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9401"/>
                            </p:stCondLst>
                            <p:childTnLst>
                              <p:par>
                                <p:cTn id="16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65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501"/>
                            </p:stCondLst>
                            <p:childTnLst>
                              <p:par>
                                <p:cTn id="16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0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601"/>
                            </p:stCondLst>
                            <p:childTnLst>
                              <p:par>
                                <p:cTn id="17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4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75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701"/>
                            </p:stCondLst>
                            <p:childTnLst>
                              <p:par>
                                <p:cTn id="17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0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9801"/>
                            </p:stCondLst>
                            <p:childTnLst>
                              <p:par>
                                <p:cTn id="18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85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9901"/>
                            </p:stCondLst>
                            <p:childTnLst>
                              <p:par>
                                <p:cTn id="188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9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0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1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1"/>
                            </p:stCondLst>
                            <p:childTnLst>
                              <p:par>
                                <p:cTn id="193" presetID="1" presetClass="emph" presetSubtype="2" accel="40000" decel="6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82C16"/>
                                      </p:to>
                                    </p:animClr>
                                    <p:set>
                                      <p:cBhvr>
                                        <p:cTn id="195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6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0101"/>
                            </p:stCondLst>
                            <p:childTnLst>
                              <p:par>
                                <p:cTn id="1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149" y="2465868"/>
            <a:ext cx="126347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Nhaø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dì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Tö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ôû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queâ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coù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caây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cau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,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giaøn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traàu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.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Sau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nhaø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coù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rau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caûi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,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rau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deàn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vaø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caû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döa</a:t>
            </a:r>
            <a:r>
              <a:rPr lang="en-US" sz="6600" b="1" dirty="0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haáu</a:t>
            </a:r>
            <a:r>
              <a:rPr lang="en-US" sz="6600" b="1" dirty="0">
                <a:solidFill>
                  <a:srgbClr val="0000FF"/>
                </a:solidFill>
                <a:latin typeface="VNI-Avo" pitchFamily="2" charset="0"/>
                <a:cs typeface="Times New Roman" pitchFamily="18" charset="0"/>
              </a:rPr>
              <a:t>.</a:t>
            </a:r>
          </a:p>
          <a:p>
            <a:endParaRPr lang="vi-VN" sz="6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13415171" y="6603220"/>
            <a:ext cx="3274288" cy="1771240"/>
          </a:xfrm>
          <a:prstGeom prst="cloud">
            <a:avLst/>
          </a:prstGeom>
          <a:ln w="28575">
            <a:solidFill>
              <a:srgbClr val="FF9900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267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^^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033" y="8903061"/>
            <a:ext cx="3721100" cy="228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170" y="8890152"/>
            <a:ext cx="3721100" cy="228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70" y="0"/>
            <a:ext cx="1003300" cy="5334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70" y="0"/>
            <a:ext cx="1003300" cy="533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346" y="0"/>
            <a:ext cx="1003300" cy="533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46" y="0"/>
            <a:ext cx="1003300" cy="5334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521" y="0"/>
            <a:ext cx="1003300" cy="5334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821" y="0"/>
            <a:ext cx="1003300" cy="5334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33" y="0"/>
            <a:ext cx="1003300" cy="5334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533" y="0"/>
            <a:ext cx="1003300" cy="5334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321" y="0"/>
            <a:ext cx="1003300" cy="5334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21" y="0"/>
            <a:ext cx="1003300" cy="533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221" y="0"/>
            <a:ext cx="1003300" cy="5334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521" y="0"/>
            <a:ext cx="1003300" cy="5334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940" y="0"/>
            <a:ext cx="1003300" cy="5334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557" y="0"/>
            <a:ext cx="1003300" cy="53340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44" y="8890152"/>
            <a:ext cx="3721100" cy="2286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2" y="8915400"/>
            <a:ext cx="3721100" cy="228600"/>
          </a:xfrm>
          <a:prstGeom prst="rect">
            <a:avLst/>
          </a:prstGeom>
        </p:spPr>
      </p:pic>
      <p:sp>
        <p:nvSpPr>
          <p:cNvPr id="37" name="Right Arrow 36">
            <a:hlinkClick r:id="" action="ppaction://noaction"/>
          </p:cNvPr>
          <p:cNvSpPr/>
          <p:nvPr/>
        </p:nvSpPr>
        <p:spPr>
          <a:xfrm>
            <a:off x="15636399" y="8432800"/>
            <a:ext cx="508000" cy="609600"/>
          </a:xfrm>
          <a:prstGeom prst="rightArrow">
            <a:avLst/>
          </a:prstGeom>
          <a:ln w="28575">
            <a:solidFill>
              <a:srgbClr val="FF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 err="1">
              <a:solidFill>
                <a:srgbClr val="0000FF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50" y="738350"/>
            <a:ext cx="1331013" cy="133101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270918" y="838200"/>
            <a:ext cx="2133025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3399"/>
            </a:solidFill>
          </a:ln>
        </p:spPr>
        <p:txBody>
          <a:bodyPr wrap="square" rtlCol="0">
            <a:spAutoFit/>
          </a:bodyPr>
          <a:lstStyle/>
          <a:p>
            <a:r>
              <a:rPr lang="en-US" sz="7200" b="1" dirty="0" smtClean="0"/>
              <a:t> </a:t>
            </a:r>
            <a:r>
              <a:rPr lang="en-US" sz="7200" b="1" dirty="0" err="1" smtClean="0"/>
              <a:t>Đọc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81593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3302</TotalTime>
  <Words>440</Words>
  <Application>Microsoft Office PowerPoint</Application>
  <PresentationFormat>Custom</PresentationFormat>
  <Paragraphs>215</Paragraphs>
  <Slides>27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.VnAvant</vt:lpstr>
      <vt:lpstr>.VnTime</vt:lpstr>
      <vt:lpstr>Arial</vt:lpstr>
      <vt:lpstr>Arial-Rounded</vt:lpstr>
      <vt:lpstr>Calibri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Baøi 44: iu   öu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356</cp:revision>
  <dcterms:created xsi:type="dcterms:W3CDTF">2022-07-10T01:37:20Z</dcterms:created>
  <dcterms:modified xsi:type="dcterms:W3CDTF">2023-01-02T16:35:50Z</dcterms:modified>
</cp:coreProperties>
</file>