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14"/>
  </p:notesMasterIdLst>
  <p:sldIdLst>
    <p:sldId id="347" r:id="rId2"/>
    <p:sldId id="316" r:id="rId3"/>
    <p:sldId id="313" r:id="rId4"/>
    <p:sldId id="326" r:id="rId5"/>
    <p:sldId id="337" r:id="rId6"/>
    <p:sldId id="328" r:id="rId7"/>
    <p:sldId id="327" r:id="rId8"/>
    <p:sldId id="331" r:id="rId9"/>
    <p:sldId id="332" r:id="rId10"/>
    <p:sldId id="333" r:id="rId11"/>
    <p:sldId id="359" r:id="rId12"/>
    <p:sldId id="35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y Tho" initials="TT" lastIdx="1" clrIdx="0">
    <p:extLst>
      <p:ext uri="{19B8F6BF-5375-455C-9EA6-DF929625EA0E}">
        <p15:presenceInfo xmlns:p15="http://schemas.microsoft.com/office/powerpoint/2012/main" userId="Thy Tho" providerId="None"/>
      </p:ext>
    </p:extLst>
  </p:cmAuthor>
  <p:cmAuthor id="2" name="Anh Nguyễn Đoàn Hải" initials="ANĐH" lastIdx="1" clrIdx="1">
    <p:extLst>
      <p:ext uri="{19B8F6BF-5375-455C-9EA6-DF929625EA0E}">
        <p15:presenceInfo xmlns:p15="http://schemas.microsoft.com/office/powerpoint/2012/main" userId="Anh Nguyễn Đoàn Hả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B7A"/>
    <a:srgbClr val="619E4A"/>
    <a:srgbClr val="F28E9A"/>
    <a:srgbClr val="428B86"/>
    <a:srgbClr val="51976E"/>
    <a:srgbClr val="ED5C5C"/>
    <a:srgbClr val="293076"/>
    <a:srgbClr val="01055F"/>
    <a:srgbClr val="9DB962"/>
    <a:srgbClr val="CD8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291" autoAdjust="0"/>
  </p:normalViewPr>
  <p:slideViewPr>
    <p:cSldViewPr>
      <p:cViewPr varScale="1">
        <p:scale>
          <a:sx n="70" d="100"/>
          <a:sy n="70" d="100"/>
        </p:scale>
        <p:origin x="12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0D89D-8A84-46B0-89F2-4D538CE4249E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0DDF-39F4-4D6A-8421-9EAB2C23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7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Chào các 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7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6FCE-089C-4EDC-8F0D-8DFAE6AD814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183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BA40-D224-4D10-BBA9-2F802557508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6451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07D-5BE6-416C-88CD-1D4F988A46C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9494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C5A3-0134-4CC2-9EFD-67A64813F30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315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C5A3-0134-4CC2-9EFD-67A64813F30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347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999-6238-4CA2-9B28-A7C8FE912F4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783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2A7E-5843-4C01-B38D-48D5E8B501E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4746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B6C2-DFBC-4B56-BCD0-466BE7062736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817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C93-D6BE-4B0D-A441-59D5428719A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617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9456-DA9F-4131-97DF-0F66D29304B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39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0F98-41CF-4EFD-ADBA-3491E09658D0}" type="slidenum">
              <a:rPr lang="es-ES" altLang="en-US" smtClean="0"/>
              <a:pPr/>
              <a:t>‹#›</a:t>
            </a:fld>
            <a:endParaRPr lang="es-ES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693" y="1700808"/>
            <a:ext cx="1440000" cy="10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E30-61D0-4F5B-8F7A-CA887D1A617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526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3D01-0549-4E5B-93BF-C5345C6DAD3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9428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C5A3-0134-4CC2-9EFD-67A64813F30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31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70494B5-75BF-425D-8DA5-0E701A5047DB}"/>
              </a:ext>
            </a:extLst>
          </p:cNvPr>
          <p:cNvSpPr txBox="1"/>
          <p:nvPr/>
        </p:nvSpPr>
        <p:spPr>
          <a:xfrm>
            <a:off x="3071664" y="2105561"/>
            <a:ext cx="6696744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E8F702-1F68-41F3-8A1B-4BABDA8E273F}"/>
              </a:ext>
            </a:extLst>
          </p:cNvPr>
          <p:cNvSpPr txBox="1"/>
          <p:nvPr/>
        </p:nvSpPr>
        <p:spPr>
          <a:xfrm>
            <a:off x="2207568" y="2875002"/>
            <a:ext cx="97930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+mj-lt"/>
              </a:rPr>
              <a:t>Hành trình của bầy ong</a:t>
            </a:r>
          </a:p>
        </p:txBody>
      </p:sp>
    </p:spTree>
  </p:cSld>
  <p:clrMapOvr>
    <a:masterClrMapping/>
  </p:clrMapOvr>
  <p:transition spd="slow" advTm="1535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37BA9-18B6-4F3E-908D-682E2C06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86"/>
            <a:ext cx="12177414" cy="6607382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4FBD38E-89A8-4998-97AB-95CC7CD34C95}"/>
              </a:ext>
            </a:extLst>
          </p:cNvPr>
          <p:cNvSpPr/>
          <p:nvPr/>
        </p:nvSpPr>
        <p:spPr>
          <a:xfrm>
            <a:off x="1655764" y="3284984"/>
            <a:ext cx="9073008" cy="172819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1DFA8-0B00-48BB-A9C5-54ACB249E801}"/>
              </a:ext>
            </a:extLst>
          </p:cNvPr>
          <p:cNvSpPr/>
          <p:nvPr/>
        </p:nvSpPr>
        <p:spPr>
          <a:xfrm>
            <a:off x="3377263" y="3284984"/>
            <a:ext cx="54228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Viết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chính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tả</a:t>
            </a:r>
            <a:endParaRPr lang="en-US" sz="8000" dirty="0">
              <a:ln w="0"/>
              <a:solidFill>
                <a:srgbClr val="FF6D6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ndrogyne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5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5"/>
    </mc:Choice>
    <mc:Fallback xmlns="">
      <p:transition spd="slow" advTm="10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440" y="620688"/>
            <a:ext cx="105131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sương gió, sương mù, sương muối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xương tay, xương chân, xương sườn, c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òi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sưa,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xưa, xưa kia, xa 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+mj-lt"/>
              </a:rPr>
              <a:t>siêu nước, siêu nhân, siêu âm, siêu sao</a:t>
            </a:r>
            <a:r>
              <a:rPr lang="en-US" sz="3200" dirty="0">
                <a:latin typeface="+mj-lt"/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7723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A351EE-646D-4C48-8A5D-3E8D8E716E1E}"/>
              </a:ext>
            </a:extLst>
          </p:cNvPr>
          <p:cNvSpPr/>
          <p:nvPr/>
        </p:nvSpPr>
        <p:spPr>
          <a:xfrm>
            <a:off x="911424" y="2492896"/>
            <a:ext cx="9558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B40EF4-0154-46AF-8C2E-708902AE79BF}"/>
              </a:ext>
            </a:extLst>
          </p:cNvPr>
          <p:cNvSpPr/>
          <p:nvPr/>
        </p:nvSpPr>
        <p:spPr>
          <a:xfrm>
            <a:off x="911424" y="2492897"/>
            <a:ext cx="1108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02113-E523-4E83-8ACF-A7044E5705AA}"/>
              </a:ext>
            </a:extLst>
          </p:cNvPr>
          <p:cNvSpPr/>
          <p:nvPr/>
        </p:nvSpPr>
        <p:spPr>
          <a:xfrm>
            <a:off x="7772023" y="3046893"/>
            <a:ext cx="1366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6EAD8-122D-49FF-B1D1-D6A51D9F9BD4}"/>
              </a:ext>
            </a:extLst>
          </p:cNvPr>
          <p:cNvSpPr/>
          <p:nvPr/>
        </p:nvSpPr>
        <p:spPr>
          <a:xfrm>
            <a:off x="5925044" y="2491677"/>
            <a:ext cx="106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E5B857-6B99-4BB5-AE27-3D6EC7D558F9}"/>
              </a:ext>
            </a:extLst>
          </p:cNvPr>
          <p:cNvSpPr/>
          <p:nvPr/>
        </p:nvSpPr>
        <p:spPr>
          <a:xfrm>
            <a:off x="7192354" y="2490886"/>
            <a:ext cx="128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CD6E0-47A0-4051-8555-59D7BE6824CC}"/>
              </a:ext>
            </a:extLst>
          </p:cNvPr>
          <p:cNvSpPr/>
          <p:nvPr/>
        </p:nvSpPr>
        <p:spPr>
          <a:xfrm>
            <a:off x="911424" y="1353980"/>
            <a:ext cx="404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1A8607-2A68-4756-9A13-A6E139FA0D6D}"/>
              </a:ext>
            </a:extLst>
          </p:cNvPr>
          <p:cNvSpPr/>
          <p:nvPr/>
        </p:nvSpPr>
        <p:spPr>
          <a:xfrm>
            <a:off x="931155" y="1907976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s hay x?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4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198">
        <p:split orient="vert"/>
      </p:transition>
    </mc:Choice>
    <mc:Fallback xmlns="">
      <p:transition spd="slow" advTm="1291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9" grpId="0"/>
      <p:bldP spid="11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01573-CE56-4E31-AA1B-6DC5559C6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7" y="0"/>
            <a:ext cx="12235255" cy="6792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FF2A07-2585-4F1E-BE87-B4DD5922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9059" r="11343" b="25034"/>
          <a:stretch>
            <a:fillRect/>
          </a:stretch>
        </p:blipFill>
        <p:spPr bwMode="auto">
          <a:xfrm>
            <a:off x="2711624" y="735996"/>
            <a:ext cx="9001000" cy="50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5F622-75C2-4D96-A270-2A1D2B111189}"/>
              </a:ext>
            </a:extLst>
          </p:cNvPr>
          <p:cNvSpPr txBox="1"/>
          <p:nvPr/>
        </p:nvSpPr>
        <p:spPr>
          <a:xfrm>
            <a:off x="3660118" y="1988840"/>
            <a:ext cx="6684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ơ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1" descr="未标题-1">
            <a:extLst>
              <a:ext uri="{FF2B5EF4-FFF2-40B4-BE49-F238E27FC236}">
                <a16:creationId xmlns:a16="http://schemas.microsoft.com/office/drawing/2014/main" id="{18D487C4-7CD9-4754-ADAA-AFEB9A035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64" y="5587578"/>
            <a:ext cx="91773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A7BD0A8C-8F6B-4286-826B-6D0CC88927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9" b="75342"/>
          <a:stretch/>
        </p:blipFill>
        <p:spPr>
          <a:xfrm>
            <a:off x="544991" y="5606329"/>
            <a:ext cx="1020897" cy="876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9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5"/>
    </mc:Choice>
    <mc:Fallback xmlns="">
      <p:transition spd="slow" advTm="16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C74AA8-663F-4718-AE35-58E0DDABF6E5}"/>
              </a:ext>
            </a:extLst>
          </p:cNvPr>
          <p:cNvSpPr/>
          <p:nvPr/>
        </p:nvSpPr>
        <p:spPr>
          <a:xfrm>
            <a:off x="4100418" y="337924"/>
            <a:ext cx="806671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1F8B0-21B1-40AC-8E4F-5DFD303CF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" y="5383636"/>
            <a:ext cx="1743075" cy="1457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37AF3-B46E-4D8D-B84D-3AD830299EAE}"/>
              </a:ext>
            </a:extLst>
          </p:cNvPr>
          <p:cNvSpPr/>
          <p:nvPr/>
        </p:nvSpPr>
        <p:spPr>
          <a:xfrm>
            <a:off x="623392" y="2292305"/>
            <a:ext cx="3096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ong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2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8"/>
    </mc:Choice>
    <mc:Fallback xmlns="">
      <p:transition spd="slow" advTm="56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053121-62DA-4F95-AE6A-DD4EC0C97299}"/>
              </a:ext>
            </a:extLst>
          </p:cNvPr>
          <p:cNvSpPr/>
          <p:nvPr/>
        </p:nvSpPr>
        <p:spPr>
          <a:xfrm>
            <a:off x="1847528" y="2963781"/>
            <a:ext cx="10009112" cy="19878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B7D06-3145-49E8-AFF9-E539575791DB}"/>
              </a:ext>
            </a:extLst>
          </p:cNvPr>
          <p:cNvSpPr/>
          <p:nvPr/>
        </p:nvSpPr>
        <p:spPr>
          <a:xfrm>
            <a:off x="2221378" y="3172870"/>
            <a:ext cx="9577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3E504C-CFB5-4823-98B2-1B31F55D0CCD}"/>
              </a:ext>
            </a:extLst>
          </p:cNvPr>
          <p:cNvSpPr/>
          <p:nvPr/>
        </p:nvSpPr>
        <p:spPr>
          <a:xfrm>
            <a:off x="3287688" y="1750225"/>
            <a:ext cx="6635425" cy="8073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6A3ED-EEC2-4CEB-BC5C-1DD67E5184E8}"/>
              </a:ext>
            </a:extLst>
          </p:cNvPr>
          <p:cNvSpPr/>
          <p:nvPr/>
        </p:nvSpPr>
        <p:spPr>
          <a:xfrm>
            <a:off x="3287688" y="1806966"/>
            <a:ext cx="585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gì?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4A1EC0-CC90-45FF-BED9-3403C3814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144214"/>
            <a:ext cx="3942796" cy="17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11A305-8344-4B92-8533-9FA8264A556A}"/>
              </a:ext>
            </a:extLst>
          </p:cNvPr>
          <p:cNvSpPr txBox="1"/>
          <p:nvPr/>
        </p:nvSpPr>
        <p:spPr>
          <a:xfrm>
            <a:off x="4793846" y="188912"/>
            <a:ext cx="3623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u="sng" dirty="0">
                <a:latin typeface="+mj-lt"/>
              </a:rPr>
              <a:t>Chính tả (nhớ viết </a:t>
            </a:r>
            <a:r>
              <a:rPr lang="vi-VN" sz="3200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836E0-6E67-4D3D-87D7-B31A70C9C357}"/>
              </a:ext>
            </a:extLst>
          </p:cNvPr>
          <p:cNvSpPr txBox="1"/>
          <p:nvPr/>
        </p:nvSpPr>
        <p:spPr>
          <a:xfrm>
            <a:off x="3402568" y="773687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Hành trình của bầy ong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5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8"/>
    </mc:Choice>
    <mc:Fallback xmlns="">
      <p:transition spd="slow" advTm="30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37BA9-18B6-4F3E-908D-682E2C06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86"/>
            <a:ext cx="12177414" cy="6607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1DFA8-0B00-48BB-A9C5-54ACB249E801}"/>
              </a:ext>
            </a:extLst>
          </p:cNvPr>
          <p:cNvSpPr/>
          <p:nvPr/>
        </p:nvSpPr>
        <p:spPr>
          <a:xfrm>
            <a:off x="3359696" y="3933056"/>
            <a:ext cx="48230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0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2"/>
    </mc:Choice>
    <mc:Fallback xmlns="">
      <p:transition spd="slow" advTm="15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C74AA8-663F-4718-AE35-58E0DDABF6E5}"/>
              </a:ext>
            </a:extLst>
          </p:cNvPr>
          <p:cNvSpPr/>
          <p:nvPr/>
        </p:nvSpPr>
        <p:spPr>
          <a:xfrm>
            <a:off x="2791205" y="836712"/>
            <a:ext cx="712879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8E62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b="1" dirty="0">
              <a:solidFill>
                <a:srgbClr val="8E62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43B35-EF98-42EA-8355-A3F7AE46F1C0}"/>
              </a:ext>
            </a:extLst>
          </p:cNvPr>
          <p:cNvSpPr txBox="1"/>
          <p:nvPr/>
        </p:nvSpPr>
        <p:spPr>
          <a:xfrm>
            <a:off x="2778764" y="9560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Hành trình của bầy ong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1F8B0-21B1-40AC-8E4F-5DFD303CF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" y="5383636"/>
            <a:ext cx="1743075" cy="14573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785257-5029-4CD1-B03A-E05ABDC44A2C}"/>
              </a:ext>
            </a:extLst>
          </p:cNvPr>
          <p:cNvCxnSpPr>
            <a:cxnSpLocks/>
          </p:cNvCxnSpPr>
          <p:nvPr/>
        </p:nvCxnSpPr>
        <p:spPr>
          <a:xfrm>
            <a:off x="4799856" y="1315210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D88B5-8653-42C8-9998-E3D6BAD00BEB}"/>
              </a:ext>
            </a:extLst>
          </p:cNvPr>
          <p:cNvCxnSpPr>
            <a:cxnSpLocks/>
          </p:cNvCxnSpPr>
          <p:nvPr/>
        </p:nvCxnSpPr>
        <p:spPr>
          <a:xfrm>
            <a:off x="2961218" y="4725144"/>
            <a:ext cx="1550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10952E-298C-478F-82AD-18DC316839BE}"/>
              </a:ext>
            </a:extLst>
          </p:cNvPr>
          <p:cNvCxnSpPr>
            <a:cxnSpLocks/>
          </p:cNvCxnSpPr>
          <p:nvPr/>
        </p:nvCxnSpPr>
        <p:spPr>
          <a:xfrm>
            <a:off x="2927648" y="1700808"/>
            <a:ext cx="791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ED31E5-4621-4E50-A678-E3A6936CDBC5}"/>
              </a:ext>
            </a:extLst>
          </p:cNvPr>
          <p:cNvCxnSpPr>
            <a:cxnSpLocks/>
          </p:cNvCxnSpPr>
          <p:nvPr/>
        </p:nvCxnSpPr>
        <p:spPr>
          <a:xfrm>
            <a:off x="5104656" y="1700808"/>
            <a:ext cx="1207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30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8"/>
    </mc:Choice>
    <mc:Fallback xmlns="">
      <p:transition spd="slow" advTm="29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16D16-D3C2-45ED-95B4-E13D8A7FF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32">
            <a:extLst>
              <a:ext uri="{FF2B5EF4-FFF2-40B4-BE49-F238E27FC236}">
                <a16:creationId xmlns:a16="http://schemas.microsoft.com/office/drawing/2014/main" id="{86A05FC2-6B08-4C0A-98AA-D30998CAA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387807" y="2206774"/>
            <a:ext cx="900000" cy="896610"/>
          </a:xfrm>
          <a:prstGeom prst="rect">
            <a:avLst/>
          </a:prstGeom>
        </p:spPr>
      </p:pic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4B37DF17-41C3-4AE0-AC56-F0877D157620}"/>
              </a:ext>
            </a:extLst>
          </p:cNvPr>
          <p:cNvSpPr/>
          <p:nvPr/>
        </p:nvSpPr>
        <p:spPr>
          <a:xfrm>
            <a:off x="2536059" y="589262"/>
            <a:ext cx="1903757" cy="10228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32">
            <a:extLst>
              <a:ext uri="{FF2B5EF4-FFF2-40B4-BE49-F238E27FC236}">
                <a16:creationId xmlns:a16="http://schemas.microsoft.com/office/drawing/2014/main" id="{3F5C675F-D552-48C7-B902-066735FF8D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414233" y="4201785"/>
            <a:ext cx="900000" cy="8966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8B02C0-7898-4DDB-8E6B-3E53A7A69339}"/>
              </a:ext>
            </a:extLst>
          </p:cNvPr>
          <p:cNvSpPr/>
          <p:nvPr/>
        </p:nvSpPr>
        <p:spPr>
          <a:xfrm>
            <a:off x="4871864" y="2071553"/>
            <a:ext cx="35789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6600" b="1" dirty="0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endParaRPr lang="en-US" sz="6600" b="1" dirty="0">
              <a:ln w="0"/>
              <a:solidFill>
                <a:srgbClr val="5839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B52E3A-6AD4-4440-A378-A483A93E6E8C}"/>
              </a:ext>
            </a:extLst>
          </p:cNvPr>
          <p:cNvSpPr/>
          <p:nvPr/>
        </p:nvSpPr>
        <p:spPr>
          <a:xfrm>
            <a:off x="4871864" y="3074526"/>
            <a:ext cx="18533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rù rì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89FFC3-B431-4D9F-8C89-B229D44BBEC1}"/>
              </a:ext>
            </a:extLst>
          </p:cNvPr>
          <p:cNvSpPr/>
          <p:nvPr/>
        </p:nvSpPr>
        <p:spPr>
          <a:xfrm>
            <a:off x="4883726" y="4105591"/>
            <a:ext cx="28440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 liền</a:t>
            </a:r>
          </a:p>
        </p:txBody>
      </p:sp>
      <p:pic>
        <p:nvPicPr>
          <p:cNvPr id="26" name="图片 32">
            <a:extLst>
              <a:ext uri="{FF2B5EF4-FFF2-40B4-BE49-F238E27FC236}">
                <a16:creationId xmlns:a16="http://schemas.microsoft.com/office/drawing/2014/main" id="{754AB8FB-D5FD-4EA3-A970-357DE04E0E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441950" y="3195585"/>
            <a:ext cx="900000" cy="89661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58D108-31BB-42F5-BB77-10E58C1BD817}"/>
              </a:ext>
            </a:extLst>
          </p:cNvPr>
          <p:cNvCxnSpPr/>
          <p:nvPr/>
        </p:nvCxnSpPr>
        <p:spPr>
          <a:xfrm>
            <a:off x="4940196" y="3068978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3383883-CF61-482E-B65E-345213E9C4FE}"/>
              </a:ext>
            </a:extLst>
          </p:cNvPr>
          <p:cNvSpPr/>
          <p:nvPr/>
        </p:nvSpPr>
        <p:spPr>
          <a:xfrm>
            <a:off x="7136073" y="2054496"/>
            <a:ext cx="13147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68AC35-4DCB-44F7-B2C0-E0899DF2322F}"/>
              </a:ext>
            </a:extLst>
          </p:cNvPr>
          <p:cNvSpPr/>
          <p:nvPr/>
        </p:nvSpPr>
        <p:spPr>
          <a:xfrm>
            <a:off x="6487853" y="4081739"/>
            <a:ext cx="12666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</a:p>
        </p:txBody>
      </p:sp>
      <p:pic>
        <p:nvPicPr>
          <p:cNvPr id="30" name="图片 32">
            <a:extLst>
              <a:ext uri="{FF2B5EF4-FFF2-40B4-BE49-F238E27FC236}">
                <a16:creationId xmlns:a16="http://schemas.microsoft.com/office/drawing/2014/main" id="{FFDE6E4B-E2D1-407D-B6F0-052E80D9D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387807" y="5221191"/>
            <a:ext cx="900000" cy="89661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1B6EE57-0315-43DB-A717-ADD19791F3EA}"/>
              </a:ext>
            </a:extLst>
          </p:cNvPr>
          <p:cNvSpPr/>
          <p:nvPr/>
        </p:nvSpPr>
        <p:spPr>
          <a:xfrm>
            <a:off x="4931371" y="5180608"/>
            <a:ext cx="38314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lặng thầm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50631C-822D-47EC-B150-2E849D734688}"/>
              </a:ext>
            </a:extLst>
          </p:cNvPr>
          <p:cNvSpPr/>
          <p:nvPr/>
        </p:nvSpPr>
        <p:spPr>
          <a:xfrm>
            <a:off x="7420345" y="5213587"/>
            <a:ext cx="13131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C126F6-426D-4DB7-914B-DF147FAD7C5F}"/>
              </a:ext>
            </a:extLst>
          </p:cNvPr>
          <p:cNvCxnSpPr/>
          <p:nvPr/>
        </p:nvCxnSpPr>
        <p:spPr>
          <a:xfrm>
            <a:off x="6042484" y="4105591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FF8377-62FF-49BF-8B16-93E220CC13A3}"/>
              </a:ext>
            </a:extLst>
          </p:cNvPr>
          <p:cNvCxnSpPr/>
          <p:nvPr/>
        </p:nvCxnSpPr>
        <p:spPr>
          <a:xfrm>
            <a:off x="5018869" y="4111139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2D6A07-AAD0-43D3-8967-1400DC0EAC05}"/>
              </a:ext>
            </a:extLst>
          </p:cNvPr>
          <p:cNvCxnSpPr/>
          <p:nvPr/>
        </p:nvCxnSpPr>
        <p:spPr>
          <a:xfrm>
            <a:off x="6852960" y="3102288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300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1"/>
    </mc:Choice>
    <mc:Fallback xmlns="">
      <p:transition spd="slow" advTm="42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5" grpId="0"/>
      <p:bldP spid="28" grpId="0"/>
      <p:bldP spid="29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37BA9-18B6-4F3E-908D-682E2C06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7"/>
            <a:ext cx="12177414" cy="6839843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4FBD38E-89A8-4998-97AB-95CC7CD34C95}"/>
              </a:ext>
            </a:extLst>
          </p:cNvPr>
          <p:cNvSpPr/>
          <p:nvPr/>
        </p:nvSpPr>
        <p:spPr>
          <a:xfrm>
            <a:off x="1655764" y="3284984"/>
            <a:ext cx="9073008" cy="172819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1DFA8-0B00-48BB-A9C5-54ACB249E801}"/>
              </a:ext>
            </a:extLst>
          </p:cNvPr>
          <p:cNvSpPr/>
          <p:nvPr/>
        </p:nvSpPr>
        <p:spPr>
          <a:xfrm>
            <a:off x="1919323" y="3437677"/>
            <a:ext cx="88138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C8CD7AC6-9A3D-46C5-B996-9D45A874F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0" y="2294091"/>
            <a:ext cx="1345567" cy="19516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9FC419-C4FC-4D11-B960-2E0B0B4A5281}"/>
              </a:ext>
            </a:extLst>
          </p:cNvPr>
          <p:cNvSpPr/>
          <p:nvPr/>
        </p:nvSpPr>
        <p:spPr>
          <a:xfrm>
            <a:off x="3675799" y="260648"/>
            <a:ext cx="582255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6F48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6F4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</a:p>
          <a:p>
            <a:endParaRPr lang="vi-VN" sz="2400" b="1" dirty="0">
              <a:solidFill>
                <a:srgbClr val="6F48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6F48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73F964-639C-4303-BF4E-5762C3881B06}"/>
              </a:ext>
            </a:extLst>
          </p:cNvPr>
          <p:cNvCxnSpPr/>
          <p:nvPr/>
        </p:nvCxnSpPr>
        <p:spPr>
          <a:xfrm>
            <a:off x="3812532" y="1626579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DEA24E-51D2-4733-9981-B398A444FAF4}"/>
              </a:ext>
            </a:extLst>
          </p:cNvPr>
          <p:cNvCxnSpPr/>
          <p:nvPr/>
        </p:nvCxnSpPr>
        <p:spPr>
          <a:xfrm>
            <a:off x="3347818" y="2037124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413EF-3B5E-41DF-B736-6403DFA2F0D1}"/>
              </a:ext>
            </a:extLst>
          </p:cNvPr>
          <p:cNvSpPr/>
          <p:nvPr/>
        </p:nvSpPr>
        <p:spPr>
          <a:xfrm>
            <a:off x="3675799" y="1149058"/>
            <a:ext cx="633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23529-D56C-43CE-B989-90507CAD764E}"/>
              </a:ext>
            </a:extLst>
          </p:cNvPr>
          <p:cNvSpPr/>
          <p:nvPr/>
        </p:nvSpPr>
        <p:spPr>
          <a:xfrm>
            <a:off x="3211086" y="1575460"/>
            <a:ext cx="633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ô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64F05F-6F63-4236-800D-84CE3058E3B1}"/>
              </a:ext>
            </a:extLst>
          </p:cNvPr>
          <p:cNvCxnSpPr>
            <a:cxnSpLocks/>
          </p:cNvCxnSpPr>
          <p:nvPr/>
        </p:nvCxnSpPr>
        <p:spPr>
          <a:xfrm flipV="1">
            <a:off x="6096000" y="3429000"/>
            <a:ext cx="0" cy="58569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D0779FA-FDFE-417B-BF94-B566F5CA71EA}"/>
              </a:ext>
            </a:extLst>
          </p:cNvPr>
          <p:cNvSpPr/>
          <p:nvPr/>
        </p:nvSpPr>
        <p:spPr>
          <a:xfrm>
            <a:off x="5805857" y="3429000"/>
            <a:ext cx="1213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9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6"/>
    </mc:Choice>
    <mc:Fallback xmlns="">
      <p:transition spd="slow" advTm="50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5|4|40.7|7.9|5.5|5.3|22.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9|2.2|1.6|3.3|2.7|3.7|2|2.7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0.9|1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heme/theme1.xml><?xml version="1.0" encoding="utf-8"?>
<a:theme xmlns:a="http://schemas.openxmlformats.org/drawingml/2006/main" name="Diseño predeterminad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5678</TotalTime>
  <Words>609</Words>
  <Application>Microsoft Office PowerPoint</Application>
  <PresentationFormat>Widescreen</PresentationFormat>
  <Paragraphs>91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UTM Androgyne</vt:lpstr>
      <vt:lpstr>Arial</vt:lpstr>
      <vt:lpstr>Calibri Light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KTUTS</dc:creator>
  <cp:keywords>ThyTho</cp:keywords>
  <cp:lastModifiedBy>Admin</cp:lastModifiedBy>
  <cp:revision>439</cp:revision>
  <cp:lastPrinted>2021-11-14T07:58:48Z</cp:lastPrinted>
  <dcterms:created xsi:type="dcterms:W3CDTF">2010-05-23T14:28:12Z</dcterms:created>
  <dcterms:modified xsi:type="dcterms:W3CDTF">2022-11-28T03:29:35Z</dcterms:modified>
</cp:coreProperties>
</file>