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8" r:id="rId2"/>
    <p:sldId id="269" r:id="rId3"/>
    <p:sldId id="261" r:id="rId4"/>
    <p:sldId id="267" r:id="rId5"/>
    <p:sldId id="257" r:id="rId6"/>
    <p:sldId id="259" r:id="rId7"/>
    <p:sldId id="263" r:id="rId8"/>
    <p:sldId id="264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B5ECB2"/>
    <a:srgbClr val="008000"/>
    <a:srgbClr val="E3BBDE"/>
    <a:srgbClr val="663300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 autoAdjust="0"/>
    <p:restoredTop sz="90618" autoAdjust="0"/>
  </p:normalViewPr>
  <p:slideViewPr>
    <p:cSldViewPr>
      <p:cViewPr varScale="1">
        <p:scale>
          <a:sx n="74" d="100"/>
          <a:sy n="74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C478B94-7099-422C-A63D-8625678D61C6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20A9F4-381D-4FA9-B694-7EDF098E4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924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55DD7B-024F-46F3-9B0F-B846B23571C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BE0F0-6297-44D5-B314-6DC864A68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9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080AD-D28C-42E0-B0B0-339A66ECA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84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91D3-1954-4226-8130-C3BEC37E6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4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DDE35-B3CA-4D2A-A1A9-9F8622A5D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03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63BA1-A24F-488F-8317-7E5357AAA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6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B5C3E-FCAA-4165-9C81-39AC4010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36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28638-470E-4881-940A-3FA388463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53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FFAE9-A1D3-46BF-B7EA-4D9593422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8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C1FCA-8575-49FC-90A1-8BF83376D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6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63EF-3386-4991-A0D0-2F260693E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C9213-1DC4-4034-AD93-F4194611C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4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72CBC30-D776-42CD-A34A-2CD0C4D57F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&#7841;c\Doc%20tau%20dan%20bau\Viet%20Nam%20que%20huong%20toi%20doc%20tau%20Dan%20bau%201%20-%20dang%20cap%20nhat%20%5bNCT%2072634098647432500000%5d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65" y="838200"/>
            <a:ext cx="90334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 ngày 6 tháng 9 năm 2021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 tả </a:t>
            </a: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viết):   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thân yêu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12" descr="1295584254_c2faac03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3124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 descr="1295582832_9d732d7b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1295581830_ac7c15b7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104114aa3bc60750b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3810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104114aa3bc826de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457200"/>
            <a:ext cx="228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7" descr="104114aa3bc90c39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8" descr="104114aa3bc50d6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678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0" descr="104114aa3b97bd63d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257800"/>
            <a:ext cx="3733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CÁC EM!</a:t>
            </a:r>
            <a:endParaRPr lang="en-GB" alt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904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 tả(nghe – viết)</a:t>
            </a:r>
          </a:p>
        </p:txBody>
      </p:sp>
      <p:pic>
        <p:nvPicPr>
          <p:cNvPr id="4103" name="Picture 7" descr="Ban do VN tieng 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304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-38100" y="655638"/>
            <a:ext cx="9144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thân yêu</a:t>
            </a:r>
            <a:endParaRPr lang="en-US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0" y="1328738"/>
            <a:ext cx="61722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Việt Nam đất nước ta ơi !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Mênh mông biển lúa đâu trời đẹp hơn. </a:t>
            </a:r>
          </a:p>
          <a:p>
            <a:pPr algn="ctr"/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        Cánh cò bay lả dập dờn,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Mây mờ che đỉnh Trường Sơn sớm chiều.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        Quê hương biết mấy thân yêu,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Bao nhiêu đời đã chịu nhiều thương đau.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        Mặt người vất vả in sâu,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Gái trai cũng một áo nâu nhuộm bùn.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        Ðất nghèo nuôi những anh hùng,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Chìm trong máu chảy lại vùng đứng lên.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        Ðạp quân thù xuống đất đen, </a:t>
            </a:r>
            <a:br>
              <a:rPr lang="en-US" altLang="en-US" sz="26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Súng gươm vứt bỏ lại hiền như xưa.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3200400" y="629126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Đình Thi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 do VN tieng 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-1409700" y="635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thân yêu</a:t>
            </a:r>
            <a:endParaRPr lang="en-US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0" y="1524000"/>
            <a:ext cx="5791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 Nam đất nước ta ơi !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Mênh mông biển lúa đâu trời đẹp hơn. </a:t>
            </a:r>
          </a:p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Cánh cò bay lả dập dờn,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 mờ che đỉnh Trường Sơn sớm chiều.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Quê hương biết mấy thân yêu,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 nhiêu đời đã chịu nhiều thương đau.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Mặt người vất vả in sâu,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 trai cũng một áo nâu nhuộm bùn.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Ðất nghèo nuôi những anh hùng,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Chìm trong máu chảy lại vùng đứng lên.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Ðạp quân thù xuống đất đen, 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Súng gươm vứt bỏ lại hiền như xưa.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34200" y="35814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 </a:t>
            </a: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ông,</a:t>
            </a: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34200" y="4114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ờn,</a:t>
            </a: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934200" y="5638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34200" y="5181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uộm</a:t>
            </a: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bùn,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00" y="4648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sớm ch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iều,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34200" y="6172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súng g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alt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6324600" y="304006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Gạch chân từ khó.</a:t>
            </a:r>
          </a:p>
        </p:txBody>
      </p: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2667000" y="60960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Đình Thi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0" y="449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 tả(nghe – viết)</a:t>
            </a:r>
          </a:p>
        </p:txBody>
      </p:sp>
      <p:pic>
        <p:nvPicPr>
          <p:cNvPr id="4103" name="Picture 7" descr="Ban do VN tieng 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304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thân yêu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WordArt 20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4800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38200" y="56388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2. Tìm tiếng thích hợp với mỗi ô trống để hoàn thành bài văn sau. Biết rằng: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38200" y="4191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38200" y="48006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19200" y="4038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: chứa tiếng bắt đầu bằng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143000" y="4724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:  chứa tiếng bắt đầu bằng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43000" y="5562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:  chứa tiếng bắt đầu bằng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202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0" y="449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 tả(nghe – viết)</a:t>
            </a:r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thân yêu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79" grpId="0"/>
      <p:bldP spid="3080" grpId="0" animBg="1"/>
      <p:bldP spid="3081" grpId="0" animBg="1"/>
      <p:bldP spid="3083" grpId="0"/>
      <p:bldP spid="3084" grpId="0"/>
      <p:bldP spid="3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1143000" y="0"/>
            <a:ext cx="6934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1289050"/>
            <a:ext cx="8839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       Mùng 2 tháng 9 năm 1945 - một          đáng         nhớ. Hà Nội tưng bừng màu đỏ. Một vùng trời bát         cờ, đèn, hoa và biểu        .  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     Các nhà máy đều          việc. Chợ búa không họp. Mọi hoạt động sản xuất, buôn bán của thành phố tạm ngừng. Già, trẻ,                                 .   , trai đều xuống đường. Mọi người đều thấy mình cần        mặt trong          hội lớn           dân tộc.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      ………………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     Buổi lễ        thúc bằng những lời thề độc lập. Đó là ý chí          toàn dân Việt Nam           quyết thực hiện lời Hồ Chủ tịch trong bản tuyên ngôn:  “…………….…”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     Lịch sử đã sang trang. Một kỉ nguyên mới bắt đầu:      nguyên của Độc lập, Tự do, Hạnh phúc.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676400" y="895350"/>
            <a:ext cx="3810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676400" y="1143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1676400" y="514350"/>
            <a:ext cx="381000" cy="2667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2133600" y="1143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:  chứa tiếng bắt đầu bằng ng hay ngh    </a:t>
            </a: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2133600" y="457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:  chứa tiếng bắt đầu bằng g hay gh    </a:t>
            </a:r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2133600" y="7620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:  chứa tiếng bắt đầu bằng c hay k    </a:t>
            </a:r>
          </a:p>
        </p:txBody>
      </p:sp>
      <p:sp>
        <p:nvSpPr>
          <p:cNvPr id="10250" name="Text Box 21"/>
          <p:cNvSpPr txBox="1">
            <a:spLocks noChangeArrowheads="1"/>
          </p:cNvSpPr>
          <p:nvPr/>
        </p:nvSpPr>
        <p:spPr bwMode="auto">
          <a:xfrm>
            <a:off x="0" y="7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   2. 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200400" y="25908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257800" y="1295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6705600" y="12954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762000" y="2057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5791200" y="1676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57150" y="33528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696200" y="3352800"/>
            <a:ext cx="685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800" dirty="0">
              <a:solidFill>
                <a:srgbClr val="CC3300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1600200" y="3657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3352800" y="367665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1752600" y="4724400"/>
            <a:ext cx="533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686050" y="5181600"/>
            <a:ext cx="609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CC3300"/>
                </a:solidFill>
              </a:rPr>
              <a:t>kiên</a:t>
            </a:r>
            <a:endParaRPr lang="en-US" sz="2000" b="1" dirty="0">
              <a:solidFill>
                <a:srgbClr val="CC3300"/>
              </a:solidFill>
            </a:endParaRP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7543800" y="60198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CC3300"/>
                </a:solidFill>
              </a:rPr>
              <a:t>kỉ</a:t>
            </a:r>
            <a:endParaRPr lang="en-US" sz="1800" b="1" dirty="0">
              <a:solidFill>
                <a:srgbClr val="CC3300"/>
              </a:solidFill>
            </a:endParaRPr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5029200" y="1295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ngày         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629400" y="12763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ghi         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638800" y="16573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ngát        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685800" y="20193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ngữ        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3143250" y="25717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nghỉ       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-76200" y="3276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gái         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7620000" y="32956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có       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1409700" y="3657600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ngày    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3200400" y="3657600"/>
            <a:ext cx="838200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CC3300"/>
                </a:solidFill>
              </a:rPr>
              <a:t>của</a:t>
            </a:r>
            <a:r>
              <a:rPr lang="en-US" dirty="0">
                <a:solidFill>
                  <a:srgbClr val="CC3300"/>
                </a:solidFill>
              </a:rPr>
              <a:t>  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1676400" y="47625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kết 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3429000" y="434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8229600" y="4724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  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8305800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CC3300"/>
                </a:solidFill>
              </a:rPr>
              <a:t>của</a:t>
            </a:r>
            <a:endParaRPr lang="en-US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94" grpId="0" animBg="1"/>
      <p:bldP spid="54294" grpId="1" animBg="1"/>
      <p:bldP spid="54295" grpId="0" animBg="1"/>
      <p:bldP spid="54295" grpId="1" animBg="1"/>
      <p:bldP spid="54296" grpId="0" animBg="1"/>
      <p:bldP spid="54296" grpId="1" animBg="1"/>
      <p:bldP spid="54297" grpId="0" animBg="1"/>
      <p:bldP spid="54297" grpId="1" animBg="1"/>
      <p:bldP spid="54298" grpId="0" animBg="1"/>
      <p:bldP spid="54298" grpId="1" animBg="1"/>
      <p:bldP spid="54299" grpId="0" animBg="1"/>
      <p:bldP spid="54299" grpId="1" animBg="1"/>
      <p:bldP spid="54300" grpId="0" animBg="1"/>
      <p:bldP spid="54300" grpId="1" animBg="1"/>
      <p:bldP spid="54301" grpId="0" animBg="1"/>
      <p:bldP spid="54301" grpId="1" animBg="1"/>
      <p:bldP spid="54302" grpId="0" animBg="1"/>
      <p:bldP spid="54302" grpId="1" animBg="1"/>
      <p:bldP spid="54303" grpId="0" animBg="1"/>
      <p:bldP spid="54303" grpId="1" animBg="1"/>
      <p:bldP spid="54304" grpId="0" animBg="1"/>
      <p:bldP spid="54305" grpId="0" animBg="1"/>
      <p:bldP spid="54308" grpId="0"/>
      <p:bldP spid="54309" grpId="0"/>
      <p:bldP spid="54310" grpId="0"/>
      <p:bldP spid="54311" grpId="0"/>
      <p:bldP spid="54312" grpId="0"/>
      <p:bldP spid="54313" grpId="0"/>
      <p:bldP spid="54314" grpId="0"/>
      <p:bldP spid="54315" grpId="0"/>
      <p:bldP spid="54316" grpId="0" animBg="1"/>
      <p:bldP spid="54317" grpId="0"/>
      <p:bldP spid="54318" grpId="0"/>
      <p:bldP spid="54319" grpId="0"/>
      <p:bldP spid="54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552450" y="5695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   Âm “ngờ”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552450" y="4933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    </a:t>
            </a:r>
          </a:p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    Âm “gờ”</a:t>
            </a:r>
          </a:p>
          <a:p>
            <a:pPr eaLnBrk="1" hangingPunct="1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52450" y="4171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    Âm “cờ”           Viết là: ……..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33400" y="3028950"/>
            <a:ext cx="5105400" cy="1143000"/>
          </a:xfrm>
          <a:prstGeom prst="rect">
            <a:avLst/>
          </a:prstGeom>
          <a:solidFill>
            <a:srgbClr val="B5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   </a:t>
            </a:r>
          </a:p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   Âm đầu          Đứng trước i, ê, e</a:t>
            </a:r>
          </a:p>
          <a:p>
            <a:pPr eaLnBrk="1" hangingPunct="1"/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147888"/>
            <a:ext cx="685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3.Tìm chữ thích hợp với mỗi ô trống: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533400" y="3028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533400" y="4171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533400" y="4933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533400" y="5695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533400" y="6457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3622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638800" y="3028950"/>
            <a:ext cx="2971800" cy="1143000"/>
          </a:xfrm>
          <a:prstGeom prst="rect">
            <a:avLst/>
          </a:prstGeom>
          <a:solidFill>
            <a:srgbClr val="B5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   </a:t>
            </a:r>
          </a:p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   Đứng trước</a:t>
            </a:r>
          </a:p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 các âm còn lại</a:t>
            </a:r>
          </a:p>
          <a:p>
            <a:pPr algn="ctr" eaLnBrk="1" hangingPunct="1"/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5334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56388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86106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2895600" y="5086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5943600" y="4324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943600" y="50673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5943600" y="5848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2898775" y="5848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3962400" y="50244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gh</a:t>
            </a: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7010400" y="426243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7010400" y="5005388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7013575" y="57864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ng</a:t>
            </a: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3962400" y="5767388"/>
            <a:ext cx="836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ngh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4113213" y="424815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1292" name="Text Box 52"/>
          <p:cNvSpPr txBox="1">
            <a:spLocks noChangeArrowheads="1"/>
          </p:cNvSpPr>
          <p:nvPr/>
        </p:nvSpPr>
        <p:spPr bwMode="auto">
          <a:xfrm>
            <a:off x="304800" y="304800"/>
            <a:ext cx="8839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C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ác từ tìm được: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ngày, ghi, ngát,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ngữ,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nghỉ,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gái,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có, ngày, của,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kết, của, kiên, kỉ.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8" grpId="0" animBg="1"/>
      <p:bldP spid="64539" grpId="0" animBg="1"/>
      <p:bldP spid="64529" grpId="0" animBg="1"/>
      <p:bldP spid="64528" grpId="0" animBg="1"/>
      <p:bldP spid="64517" grpId="0"/>
      <p:bldP spid="64518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33" grpId="0" animBg="1"/>
      <p:bldP spid="64534" grpId="0" animBg="1"/>
      <p:bldP spid="64535" grpId="0" animBg="1"/>
      <p:bldP spid="64536" grpId="0" animBg="1"/>
      <p:bldP spid="64540" grpId="0"/>
      <p:bldP spid="64541" grpId="0"/>
      <p:bldP spid="64542" grpId="0"/>
      <p:bldP spid="64543" grpId="0"/>
      <p:bldP spid="64544" grpId="0"/>
      <p:bldP spid="64545" grpId="0"/>
      <p:bldP spid="64546" grpId="0"/>
      <p:bldP spid="64547" grpId="0"/>
      <p:bldP spid="64548" grpId="0"/>
      <p:bldP spid="64549" grpId="0"/>
      <p:bldP spid="645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9" descr="an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vietna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28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 descr="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45720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Viet Nam que huong toi doc tau Dan bau 1 - dang cap nhat [NCT 7263409864743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5" descr="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6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2" descr="104114aa3b3b84c2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6" descr="104114aa3b3e0ad2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5334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0" descr="aa05a00e4d01ffccbe68657b43d664df-lang-que-nha-trang-500-6767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762000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1" descr="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806450"/>
            <a:ext cx="39624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460</Words>
  <Application>Microsoft Office PowerPoint</Application>
  <PresentationFormat>On-screen Show (4:3)</PresentationFormat>
  <Paragraphs>92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EM!</vt:lpstr>
    </vt:vector>
  </TitlesOfParts>
  <Company>868 PHU MY- MY DINH - HN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Dieu</dc:creator>
  <cp:lastModifiedBy>TGDD</cp:lastModifiedBy>
  <cp:revision>42</cp:revision>
  <dcterms:created xsi:type="dcterms:W3CDTF">2010-07-29T04:12:34Z</dcterms:created>
  <dcterms:modified xsi:type="dcterms:W3CDTF">2021-09-05T09:35:29Z</dcterms:modified>
</cp:coreProperties>
</file>