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3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1D"/>
    <a:srgbClr val="FA7AF4"/>
    <a:srgbClr val="FDC7FA"/>
    <a:srgbClr val="A907A1"/>
    <a:srgbClr val="80C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2" autoAdjust="0"/>
  </p:normalViewPr>
  <p:slideViewPr>
    <p:cSldViewPr snapToGrid="0">
      <p:cViewPr varScale="1">
        <p:scale>
          <a:sx n="80" d="100"/>
          <a:sy n="80" d="100"/>
        </p:scale>
        <p:origin x="-706" y="-72"/>
      </p:cViewPr>
      <p:guideLst>
        <p:guide orient="horz" pos="21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CABFB-264E-4402-AF2B-88551CF9B05C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1E45C-CBB5-4A0F-A1DA-BDC441FD1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64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Administrator\Desktop\05-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78"/>
          <a:stretch>
            <a:fillRect/>
          </a:stretch>
        </p:blipFill>
        <p:spPr bwMode="auto">
          <a:xfrm>
            <a:off x="0" y="5922980"/>
            <a:ext cx="121920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C:\Users\Administrator\Desktop\05----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54" t="19669"/>
          <a:stretch>
            <a:fillRect/>
          </a:stretch>
        </p:blipFill>
        <p:spPr bwMode="auto">
          <a:xfrm>
            <a:off x="6" y="1"/>
            <a:ext cx="1674284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0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C5BDD-082C-4349-BEE9-4D251FC5A993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A2323-1E4E-4562-8C9E-EA499E14F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B0F0">
            <a:alpha val="1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</p:sldLayoutIdLst>
  <p:transition spd="slow" advTm="0">
    <p:random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方正准圆简体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准圆简体"/>
          <a:ea typeface="方正准圆简体"/>
          <a:cs typeface="方正准圆简体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准圆简体"/>
          <a:ea typeface="方正准圆简体"/>
          <a:cs typeface="方正准圆简体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准圆简体"/>
          <a:ea typeface="方正准圆简体"/>
          <a:cs typeface="方正准圆简体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准圆简体"/>
          <a:ea typeface="方正准圆简体"/>
          <a:cs typeface="方正准圆简体"/>
        </a:defRPr>
      </a:lvl5pPr>
      <a:lvl6pPr marL="456565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313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69695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626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227965" indent="-227965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方正准圆简体"/>
        </a:defRPr>
      </a:lvl1pPr>
      <a:lvl2pPr marL="684530" indent="-22796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方正准圆简体"/>
        </a:defRPr>
      </a:lvl2pPr>
      <a:lvl3pPr marL="1141095" indent="-22796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方正准圆简体"/>
        </a:defRPr>
      </a:lvl3pPr>
      <a:lvl4pPr marL="1597660" indent="-22796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方正准圆简体"/>
        </a:defRPr>
      </a:lvl4pPr>
      <a:lvl5pPr marL="2054225" indent="-22796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方正准圆简体"/>
        </a:defRPr>
      </a:lvl5pPr>
      <a:lvl6pPr marL="2510790" indent="-227965" algn="l" defTabSz="9131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355" indent="-227965" algn="l" defTabSz="9131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920" indent="-227965" algn="l" defTabSz="9131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850" indent="-227965" algn="l" defTabSz="9131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1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65" algn="l" defTabSz="9131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30" algn="l" defTabSz="9131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95" algn="l" defTabSz="9131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260" algn="l" defTabSz="9131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190" algn="l" defTabSz="9131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755" algn="l" defTabSz="9131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320" algn="l" defTabSz="9131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885" algn="l" defTabSz="9131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1561511" y="1201533"/>
            <a:ext cx="872200" cy="584415"/>
          </a:xfrm>
          <a:prstGeom prst="roundRect">
            <a:avLst/>
          </a:prstGeom>
          <a:solidFill>
            <a:srgbClr val="80C5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anose="02020603050405020304" charset="0"/>
                <a:cs typeface="Times New Roman" panose="02020603050405020304" charset="0"/>
              </a:rPr>
              <a:t>Số?</a:t>
            </a:r>
            <a:endParaRPr lang="en-US" sz="28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041971" y="1168771"/>
            <a:ext cx="551146" cy="4967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.VnAvant" panose="020BE200000000000000" pitchFamily="34" charset="0"/>
              </a:rPr>
              <a:t>1</a:t>
            </a:r>
          </a:p>
        </p:txBody>
      </p:sp>
      <p:pic>
        <p:nvPicPr>
          <p:cNvPr id="9" name="Picture 8" descr="118407268_674171459974320_330642261519506044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21280" cy="1112520"/>
          </a:xfrm>
          <a:prstGeom prst="rect">
            <a:avLst/>
          </a:prstGeom>
        </p:spPr>
      </p:pic>
      <p:pic>
        <p:nvPicPr>
          <p:cNvPr id="5" name="Picture 4" descr="118213543_241192370410923_7884809992298816848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75914" y="642424"/>
            <a:ext cx="9059593" cy="600456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6733916" y="873457"/>
            <a:ext cx="567637" cy="3417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19590" y="4271011"/>
            <a:ext cx="567637" cy="315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7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703435" y="3851028"/>
            <a:ext cx="555657" cy="3101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9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703435" y="5090721"/>
            <a:ext cx="569724" cy="3074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703435" y="2567914"/>
            <a:ext cx="588224" cy="3101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711598" y="1721165"/>
            <a:ext cx="588224" cy="3101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703435" y="2157606"/>
            <a:ext cx="588224" cy="3101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5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Gmail: builethuydl@gmail.com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6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">
  <a:themeElements>
    <a:clrScheme name="自定义 83">
      <a:dk1>
        <a:srgbClr val="002060"/>
      </a:dk1>
      <a:lt1>
        <a:sysClr val="window" lastClr="FFFFFF"/>
      </a:lt1>
      <a:dk2>
        <a:srgbClr val="1C1C1C"/>
      </a:dk2>
      <a:lt2>
        <a:srgbClr val="EEECE1"/>
      </a:lt2>
      <a:accent1>
        <a:srgbClr val="009999"/>
      </a:accent1>
      <a:accent2>
        <a:srgbClr val="FF0066"/>
      </a:accent2>
      <a:accent3>
        <a:srgbClr val="99CC00"/>
      </a:accent3>
      <a:accent4>
        <a:srgbClr val="FFCC00"/>
      </a:accent4>
      <a:accent5>
        <a:srgbClr val="548DD4"/>
      </a:accent5>
      <a:accent6>
        <a:srgbClr val="FF9B05"/>
      </a:accent6>
      <a:hlink>
        <a:srgbClr val="C7C7C7"/>
      </a:hlink>
      <a:folHlink>
        <a:srgbClr val="FF0000"/>
      </a:folHlink>
    </a:clrScheme>
    <a:fontScheme name="Temp">
      <a:majorFont>
        <a:latin typeface="方正准圆简体"/>
        <a:ea typeface="方正准圆简体"/>
        <a:cs typeface=""/>
      </a:majorFont>
      <a:minorFont>
        <a:latin typeface="方正准圆简体"/>
        <a:ea typeface="方正准圆简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13</Words>
  <Application>Microsoft Office PowerPoint</Application>
  <PresentationFormat>Custom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2_Office 主题</vt:lpstr>
      <vt:lpstr>PowerPoint Presentation</vt:lpstr>
      <vt:lpstr>Gmail: builethuydl@gmail.com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linhmx</dc:creator>
  <cp:lastModifiedBy>Windows User</cp:lastModifiedBy>
  <cp:revision>59</cp:revision>
  <dcterms:created xsi:type="dcterms:W3CDTF">2020-08-12T16:29:00Z</dcterms:created>
  <dcterms:modified xsi:type="dcterms:W3CDTF">2022-12-19T01:58:05Z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</Properties>
</file>