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26"/>
  </p:notesMasterIdLst>
  <p:sldIdLst>
    <p:sldId id="323" r:id="rId2"/>
    <p:sldId id="330" r:id="rId3"/>
    <p:sldId id="282" r:id="rId4"/>
    <p:sldId id="314" r:id="rId5"/>
    <p:sldId id="302" r:id="rId6"/>
    <p:sldId id="291" r:id="rId7"/>
    <p:sldId id="307" r:id="rId8"/>
    <p:sldId id="324" r:id="rId9"/>
    <p:sldId id="325" r:id="rId10"/>
    <p:sldId id="315" r:id="rId11"/>
    <p:sldId id="326" r:id="rId12"/>
    <p:sldId id="283" r:id="rId13"/>
    <p:sldId id="329" r:id="rId14"/>
    <p:sldId id="332" r:id="rId15"/>
    <p:sldId id="319" r:id="rId16"/>
    <p:sldId id="321" r:id="rId17"/>
    <p:sldId id="269" r:id="rId18"/>
    <p:sldId id="298" r:id="rId19"/>
    <p:sldId id="276" r:id="rId20"/>
    <p:sldId id="277" r:id="rId21"/>
    <p:sldId id="278" r:id="rId22"/>
    <p:sldId id="279" r:id="rId23"/>
    <p:sldId id="280" r:id="rId24"/>
    <p:sldId id="281"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9900"/>
    <a:srgbClr val="008000"/>
    <a:srgbClr val="FF0000"/>
    <a:srgbClr val="9BFFD7"/>
    <a:srgbClr val="FF0066"/>
    <a:srgbClr val="FFCCFF"/>
    <a:srgbClr val="A5FD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07" autoAdjust="0"/>
    <p:restoredTop sz="85173" autoAdjust="0"/>
  </p:normalViewPr>
  <p:slideViewPr>
    <p:cSldViewPr>
      <p:cViewPr varScale="1">
        <p:scale>
          <a:sx n="70" d="100"/>
          <a:sy n="70" d="100"/>
        </p:scale>
        <p:origin x="1548"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9C97B-D528-E49E-C308-1E85FF40845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57B4A94A-7A16-94E8-E8BB-88A2DFBC416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200EDB89-B879-43A5-94B4-7CB9446A4CDD}" type="datetimeFigureOut">
              <a:rPr lang="en-US"/>
              <a:pPr>
                <a:defRPr/>
              </a:pPr>
              <a:t>31/12/2022</a:t>
            </a:fld>
            <a:endParaRPr lang="en-US"/>
          </a:p>
        </p:txBody>
      </p:sp>
      <p:sp>
        <p:nvSpPr>
          <p:cNvPr id="4" name="Slide Image Placeholder 3">
            <a:extLst>
              <a:ext uri="{FF2B5EF4-FFF2-40B4-BE49-F238E27FC236}">
                <a16:creationId xmlns:a16="http://schemas.microsoft.com/office/drawing/2014/main" id="{29955BD9-8780-22A8-060B-075CE7ECA7D0}"/>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43EF19E-A0B8-DA0B-2FAB-369EAA6925D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9B31CD0-09DF-FF3C-94A1-F2A1B21D52D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2C59DEF2-FFA2-C49F-B368-E6F905E7384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F1709063-FCA6-4E0D-89EB-1C6B83CB6DF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25A3C03-0A8F-7BB9-6211-17F10B17F89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EDC4A88-2A3F-4381-A353-4817DCD580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D9B83A6-1F26-1DEA-BE0F-D41FA48A75DE}"/>
              </a:ext>
            </a:extLst>
          </p:cNvPr>
          <p:cNvSpPr>
            <a:spLocks noGrp="1" noChangeArrowheads="1"/>
          </p:cNvSpPr>
          <p:nvPr>
            <p:ph type="sldNum" sz="quarter" idx="12"/>
          </p:nvPr>
        </p:nvSpPr>
        <p:spPr>
          <a:ln/>
        </p:spPr>
        <p:txBody>
          <a:bodyPr/>
          <a:lstStyle>
            <a:lvl1pPr>
              <a:defRPr/>
            </a:lvl1pPr>
          </a:lstStyle>
          <a:p>
            <a:fld id="{A7CF65D3-9791-420A-BF1E-DA32A412C598}" type="slidenum">
              <a:rPr lang="en-US" altLang="en-US"/>
              <a:pPr/>
              <a:t>‹#›</a:t>
            </a:fld>
            <a:endParaRPr lang="en-US" altLang="en-US"/>
          </a:p>
        </p:txBody>
      </p:sp>
    </p:spTree>
    <p:extLst>
      <p:ext uri="{BB962C8B-B14F-4D97-AF65-F5344CB8AC3E}">
        <p14:creationId xmlns:p14="http://schemas.microsoft.com/office/powerpoint/2010/main" val="1161630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8229D8C-B1C6-9E3C-D5C7-D129D209A44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ABA823C-F24F-0A39-7A21-8167958C54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2E2DE2C-C76E-3F73-3679-EAC03DDF405D}"/>
              </a:ext>
            </a:extLst>
          </p:cNvPr>
          <p:cNvSpPr>
            <a:spLocks noGrp="1" noChangeArrowheads="1"/>
          </p:cNvSpPr>
          <p:nvPr>
            <p:ph type="sldNum" sz="quarter" idx="12"/>
          </p:nvPr>
        </p:nvSpPr>
        <p:spPr>
          <a:ln/>
        </p:spPr>
        <p:txBody>
          <a:bodyPr/>
          <a:lstStyle>
            <a:lvl1pPr>
              <a:defRPr/>
            </a:lvl1pPr>
          </a:lstStyle>
          <a:p>
            <a:fld id="{4C16734D-126D-424A-8A19-F099D10E04DD}" type="slidenum">
              <a:rPr lang="en-US" altLang="en-US"/>
              <a:pPr/>
              <a:t>‹#›</a:t>
            </a:fld>
            <a:endParaRPr lang="en-US" altLang="en-US"/>
          </a:p>
        </p:txBody>
      </p:sp>
    </p:spTree>
    <p:extLst>
      <p:ext uri="{BB962C8B-B14F-4D97-AF65-F5344CB8AC3E}">
        <p14:creationId xmlns:p14="http://schemas.microsoft.com/office/powerpoint/2010/main" val="1027905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C8C93C0-2C4F-B77B-0356-DB33A07B504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89F620D-0E72-E0B9-4013-8F5AAA98FD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B25CEDC-CE7C-22D7-0174-3612B9234A0E}"/>
              </a:ext>
            </a:extLst>
          </p:cNvPr>
          <p:cNvSpPr>
            <a:spLocks noGrp="1" noChangeArrowheads="1"/>
          </p:cNvSpPr>
          <p:nvPr>
            <p:ph type="sldNum" sz="quarter" idx="12"/>
          </p:nvPr>
        </p:nvSpPr>
        <p:spPr>
          <a:ln/>
        </p:spPr>
        <p:txBody>
          <a:bodyPr/>
          <a:lstStyle>
            <a:lvl1pPr>
              <a:defRPr/>
            </a:lvl1pPr>
          </a:lstStyle>
          <a:p>
            <a:fld id="{61D8AF93-FFBE-43C6-BB46-6DEF33E0EA09}" type="slidenum">
              <a:rPr lang="en-US" altLang="en-US"/>
              <a:pPr/>
              <a:t>‹#›</a:t>
            </a:fld>
            <a:endParaRPr lang="en-US" altLang="en-US"/>
          </a:p>
        </p:txBody>
      </p:sp>
    </p:spTree>
    <p:extLst>
      <p:ext uri="{BB962C8B-B14F-4D97-AF65-F5344CB8AC3E}">
        <p14:creationId xmlns:p14="http://schemas.microsoft.com/office/powerpoint/2010/main" val="22753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EDAE0D8-A540-81ED-A725-C57AD4E04FC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C5DC002-8E29-16C0-C42E-C75B533D5B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2C62783-FE6D-8C18-0D95-0C0100F792F9}"/>
              </a:ext>
            </a:extLst>
          </p:cNvPr>
          <p:cNvSpPr>
            <a:spLocks noGrp="1" noChangeArrowheads="1"/>
          </p:cNvSpPr>
          <p:nvPr>
            <p:ph type="sldNum" sz="quarter" idx="12"/>
          </p:nvPr>
        </p:nvSpPr>
        <p:spPr>
          <a:ln/>
        </p:spPr>
        <p:txBody>
          <a:bodyPr/>
          <a:lstStyle>
            <a:lvl1pPr>
              <a:defRPr/>
            </a:lvl1pPr>
          </a:lstStyle>
          <a:p>
            <a:fld id="{53214E71-694B-4AB0-BE04-C98B75844654}" type="slidenum">
              <a:rPr lang="en-US" altLang="en-US"/>
              <a:pPr/>
              <a:t>‹#›</a:t>
            </a:fld>
            <a:endParaRPr lang="en-US" altLang="en-US"/>
          </a:p>
        </p:txBody>
      </p:sp>
    </p:spTree>
    <p:extLst>
      <p:ext uri="{BB962C8B-B14F-4D97-AF65-F5344CB8AC3E}">
        <p14:creationId xmlns:p14="http://schemas.microsoft.com/office/powerpoint/2010/main" val="2114198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65BBA3A-E881-4F8B-BAE0-DA99E6D94AD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09198A7-6218-4E4F-B509-941C748CC8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CF0CF3D-76D8-2288-1BC8-9D320ACAFB5A}"/>
              </a:ext>
            </a:extLst>
          </p:cNvPr>
          <p:cNvSpPr>
            <a:spLocks noGrp="1" noChangeArrowheads="1"/>
          </p:cNvSpPr>
          <p:nvPr>
            <p:ph type="sldNum" sz="quarter" idx="12"/>
          </p:nvPr>
        </p:nvSpPr>
        <p:spPr>
          <a:ln/>
        </p:spPr>
        <p:txBody>
          <a:bodyPr/>
          <a:lstStyle>
            <a:lvl1pPr>
              <a:defRPr/>
            </a:lvl1pPr>
          </a:lstStyle>
          <a:p>
            <a:fld id="{76EA5D0A-3D5B-4331-AC4F-A13DBD5FF1B7}" type="slidenum">
              <a:rPr lang="en-US" altLang="en-US"/>
              <a:pPr/>
              <a:t>‹#›</a:t>
            </a:fld>
            <a:endParaRPr lang="en-US" altLang="en-US"/>
          </a:p>
        </p:txBody>
      </p:sp>
    </p:spTree>
    <p:extLst>
      <p:ext uri="{BB962C8B-B14F-4D97-AF65-F5344CB8AC3E}">
        <p14:creationId xmlns:p14="http://schemas.microsoft.com/office/powerpoint/2010/main" val="230044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88EE2ED-1B26-BD27-089A-9171E17B78C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0555547-EDE7-67B5-2C8E-61DE9FC013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D877B14-0BAD-08D6-ACF3-A22BEDB092E9}"/>
              </a:ext>
            </a:extLst>
          </p:cNvPr>
          <p:cNvSpPr>
            <a:spLocks noGrp="1" noChangeArrowheads="1"/>
          </p:cNvSpPr>
          <p:nvPr>
            <p:ph type="sldNum" sz="quarter" idx="12"/>
          </p:nvPr>
        </p:nvSpPr>
        <p:spPr>
          <a:ln/>
        </p:spPr>
        <p:txBody>
          <a:bodyPr/>
          <a:lstStyle>
            <a:lvl1pPr>
              <a:defRPr/>
            </a:lvl1pPr>
          </a:lstStyle>
          <a:p>
            <a:fld id="{A3C26A82-21F2-42B2-BCBD-15CADE8C377D}" type="slidenum">
              <a:rPr lang="en-US" altLang="en-US"/>
              <a:pPr/>
              <a:t>‹#›</a:t>
            </a:fld>
            <a:endParaRPr lang="en-US" altLang="en-US"/>
          </a:p>
        </p:txBody>
      </p:sp>
    </p:spTree>
    <p:extLst>
      <p:ext uri="{BB962C8B-B14F-4D97-AF65-F5344CB8AC3E}">
        <p14:creationId xmlns:p14="http://schemas.microsoft.com/office/powerpoint/2010/main" val="2682856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F7E75E3-E13C-02A3-AAE2-ECF17D425BE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903FA6A-1E1B-E997-7D8F-EB4A033630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BB1EA91-32AD-4567-11FE-20F1F2EEECD8}"/>
              </a:ext>
            </a:extLst>
          </p:cNvPr>
          <p:cNvSpPr>
            <a:spLocks noGrp="1" noChangeArrowheads="1"/>
          </p:cNvSpPr>
          <p:nvPr>
            <p:ph type="sldNum" sz="quarter" idx="12"/>
          </p:nvPr>
        </p:nvSpPr>
        <p:spPr>
          <a:ln/>
        </p:spPr>
        <p:txBody>
          <a:bodyPr/>
          <a:lstStyle>
            <a:lvl1pPr>
              <a:defRPr/>
            </a:lvl1pPr>
          </a:lstStyle>
          <a:p>
            <a:fld id="{B026F64D-8845-49CD-92B2-7C44441D5995}" type="slidenum">
              <a:rPr lang="en-US" altLang="en-US"/>
              <a:pPr/>
              <a:t>‹#›</a:t>
            </a:fld>
            <a:endParaRPr lang="en-US" altLang="en-US"/>
          </a:p>
        </p:txBody>
      </p:sp>
    </p:spTree>
    <p:extLst>
      <p:ext uri="{BB962C8B-B14F-4D97-AF65-F5344CB8AC3E}">
        <p14:creationId xmlns:p14="http://schemas.microsoft.com/office/powerpoint/2010/main" val="2263095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4D97A46-1362-E9A2-5D38-8CD026BE553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D73D7C6-6648-4C57-D7D1-9538CF933B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6B8B830-9ADD-3A41-AC36-4908D19D6B00}"/>
              </a:ext>
            </a:extLst>
          </p:cNvPr>
          <p:cNvSpPr>
            <a:spLocks noGrp="1" noChangeArrowheads="1"/>
          </p:cNvSpPr>
          <p:nvPr>
            <p:ph type="sldNum" sz="quarter" idx="12"/>
          </p:nvPr>
        </p:nvSpPr>
        <p:spPr>
          <a:ln/>
        </p:spPr>
        <p:txBody>
          <a:bodyPr/>
          <a:lstStyle>
            <a:lvl1pPr>
              <a:defRPr/>
            </a:lvl1pPr>
          </a:lstStyle>
          <a:p>
            <a:fld id="{CFCF6B5A-ABA4-4283-96F9-17DF2A19C091}" type="slidenum">
              <a:rPr lang="en-US" altLang="en-US"/>
              <a:pPr/>
              <a:t>‹#›</a:t>
            </a:fld>
            <a:endParaRPr lang="en-US" altLang="en-US"/>
          </a:p>
        </p:txBody>
      </p:sp>
    </p:spTree>
    <p:extLst>
      <p:ext uri="{BB962C8B-B14F-4D97-AF65-F5344CB8AC3E}">
        <p14:creationId xmlns:p14="http://schemas.microsoft.com/office/powerpoint/2010/main" val="115111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D1B5492-8783-3B5A-1DA4-6831240875A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C83F447-A175-7FA3-DC43-E1965E5129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0CC8677-57EA-FEC1-A555-DDA6E2B093D6}"/>
              </a:ext>
            </a:extLst>
          </p:cNvPr>
          <p:cNvSpPr>
            <a:spLocks noGrp="1" noChangeArrowheads="1"/>
          </p:cNvSpPr>
          <p:nvPr>
            <p:ph type="sldNum" sz="quarter" idx="12"/>
          </p:nvPr>
        </p:nvSpPr>
        <p:spPr>
          <a:ln/>
        </p:spPr>
        <p:txBody>
          <a:bodyPr/>
          <a:lstStyle>
            <a:lvl1pPr>
              <a:defRPr/>
            </a:lvl1pPr>
          </a:lstStyle>
          <a:p>
            <a:fld id="{D70812B9-7E67-4DFE-B50A-BA80F79B563E}" type="slidenum">
              <a:rPr lang="en-US" altLang="en-US"/>
              <a:pPr/>
              <a:t>‹#›</a:t>
            </a:fld>
            <a:endParaRPr lang="en-US" altLang="en-US"/>
          </a:p>
        </p:txBody>
      </p:sp>
    </p:spTree>
    <p:extLst>
      <p:ext uri="{BB962C8B-B14F-4D97-AF65-F5344CB8AC3E}">
        <p14:creationId xmlns:p14="http://schemas.microsoft.com/office/powerpoint/2010/main" val="3944770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9C35C39-3699-DA17-2289-B7DFB73B505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BBE89CF-893D-A293-CCD0-739449027D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175E044-B71E-7502-1DD0-C69079F6B473}"/>
              </a:ext>
            </a:extLst>
          </p:cNvPr>
          <p:cNvSpPr>
            <a:spLocks noGrp="1" noChangeArrowheads="1"/>
          </p:cNvSpPr>
          <p:nvPr>
            <p:ph type="sldNum" sz="quarter" idx="12"/>
          </p:nvPr>
        </p:nvSpPr>
        <p:spPr>
          <a:ln/>
        </p:spPr>
        <p:txBody>
          <a:bodyPr/>
          <a:lstStyle>
            <a:lvl1pPr>
              <a:defRPr/>
            </a:lvl1pPr>
          </a:lstStyle>
          <a:p>
            <a:fld id="{2E5C2839-0819-49C7-9E78-378DD1C15A51}" type="slidenum">
              <a:rPr lang="en-US" altLang="en-US"/>
              <a:pPr/>
              <a:t>‹#›</a:t>
            </a:fld>
            <a:endParaRPr lang="en-US" altLang="en-US"/>
          </a:p>
        </p:txBody>
      </p:sp>
    </p:spTree>
    <p:extLst>
      <p:ext uri="{BB962C8B-B14F-4D97-AF65-F5344CB8AC3E}">
        <p14:creationId xmlns:p14="http://schemas.microsoft.com/office/powerpoint/2010/main" val="265043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5E38E4B-CB09-D55A-AF9B-CAB57B8FBDD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5363797-0467-58D7-C4E5-489D8561A9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76C27DF-215D-DE01-56D7-CB3E23BD1414}"/>
              </a:ext>
            </a:extLst>
          </p:cNvPr>
          <p:cNvSpPr>
            <a:spLocks noGrp="1" noChangeArrowheads="1"/>
          </p:cNvSpPr>
          <p:nvPr>
            <p:ph type="sldNum" sz="quarter" idx="12"/>
          </p:nvPr>
        </p:nvSpPr>
        <p:spPr>
          <a:ln/>
        </p:spPr>
        <p:txBody>
          <a:bodyPr/>
          <a:lstStyle>
            <a:lvl1pPr>
              <a:defRPr/>
            </a:lvl1pPr>
          </a:lstStyle>
          <a:p>
            <a:fld id="{A78DB05D-DB6D-46BA-B715-619C21E65549}" type="slidenum">
              <a:rPr lang="en-US" altLang="en-US"/>
              <a:pPr/>
              <a:t>‹#›</a:t>
            </a:fld>
            <a:endParaRPr lang="en-US" altLang="en-US"/>
          </a:p>
        </p:txBody>
      </p:sp>
    </p:spTree>
    <p:extLst>
      <p:ext uri="{BB962C8B-B14F-4D97-AF65-F5344CB8AC3E}">
        <p14:creationId xmlns:p14="http://schemas.microsoft.com/office/powerpoint/2010/main" val="2580642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E0F1F2"/>
            </a:gs>
            <a:gs pos="100000">
              <a:srgbClr val="E0F1F2"/>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A87D30C-90CA-2A5B-873F-3A9AC8192BB2}"/>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E7841A4-DFF0-CE3D-62DD-543C79632AB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2612" name="Rectangle 4">
            <a:extLst>
              <a:ext uri="{FF2B5EF4-FFF2-40B4-BE49-F238E27FC236}">
                <a16:creationId xmlns:a16="http://schemas.microsoft.com/office/drawing/2014/main" id="{163A8EBF-801D-6957-9EA7-73B00686E13B}"/>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452613" name="Rectangle 5">
            <a:extLst>
              <a:ext uri="{FF2B5EF4-FFF2-40B4-BE49-F238E27FC236}">
                <a16:creationId xmlns:a16="http://schemas.microsoft.com/office/drawing/2014/main" id="{75DDCD14-1DA6-CB2F-762A-CA264531924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452614" name="Rectangle 6">
            <a:extLst>
              <a:ext uri="{FF2B5EF4-FFF2-40B4-BE49-F238E27FC236}">
                <a16:creationId xmlns:a16="http://schemas.microsoft.com/office/drawing/2014/main" id="{A814183F-893A-C06F-E6BD-B95FBFE47023}"/>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EB81CCA9-2E57-47C6-9A8C-1954579EBD6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20.xml"/><Relationship Id="rId7" Type="http://schemas.openxmlformats.org/officeDocument/2006/relationships/slide" Target="slide23.xml"/><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slide" Target="slide22.xml"/><Relationship Id="rId11" Type="http://schemas.openxmlformats.org/officeDocument/2006/relationships/image" Target="../media/image21.png"/><Relationship Id="rId5" Type="http://schemas.openxmlformats.org/officeDocument/2006/relationships/slide" Target="slide21.xml"/><Relationship Id="rId10" Type="http://schemas.openxmlformats.org/officeDocument/2006/relationships/image" Target="../media/image20.png"/><Relationship Id="rId4" Type="http://schemas.openxmlformats.org/officeDocument/2006/relationships/slide" Target="slide19.xml"/><Relationship Id="rId9" Type="http://schemas.openxmlformats.org/officeDocument/2006/relationships/image" Target="../media/image19.gif"/></Relationships>
</file>

<file path=ppt/slides/_rels/slide1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Layout" Target="../slideLayouts/slideLayout2.xml"/><Relationship Id="rId1" Type="http://schemas.openxmlformats.org/officeDocument/2006/relationships/video" Target="file:///C:\WINDOWS\clock.avi" TargetMode="External"/><Relationship Id="rId5" Type="http://schemas.openxmlformats.org/officeDocument/2006/relationships/image" Target="../media/image23.png"/><Relationship Id="rId4" Type="http://schemas.openxmlformats.org/officeDocument/2006/relationships/image" Target="../media/image22.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ideo" Target="file:///C:\WINDOWS\clock.avi" TargetMode="External"/><Relationship Id="rId5" Type="http://schemas.openxmlformats.org/officeDocument/2006/relationships/image" Target="../media/image22.gif"/><Relationship Id="rId4" Type="http://schemas.openxmlformats.org/officeDocument/2006/relationships/slide" Target="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ideo" Target="file:///C:\WINDOWS\clock.avi" TargetMode="External"/><Relationship Id="rId5" Type="http://schemas.openxmlformats.org/officeDocument/2006/relationships/image" Target="../media/image22.gif"/><Relationship Id="rId4" Type="http://schemas.openxmlformats.org/officeDocument/2006/relationships/slide" Target="sl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ideo" Target="file:///C:\WINDOWS\clock.avi" TargetMode="External"/><Relationship Id="rId5" Type="http://schemas.openxmlformats.org/officeDocument/2006/relationships/image" Target="../media/image22.gif"/><Relationship Id="rId4" Type="http://schemas.openxmlformats.org/officeDocument/2006/relationships/slide" Target="slide18.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ideo" Target="file:///C:\WINDOWS\clock.avi" TargetMode="External"/><Relationship Id="rId5" Type="http://schemas.openxmlformats.org/officeDocument/2006/relationships/image" Target="../media/image22.gif"/><Relationship Id="rId4" Type="http://schemas.openxmlformats.org/officeDocument/2006/relationships/slide" Target="slide18.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ideo" Target="file:///C:\WINDOWS\clock.avi" TargetMode="External"/><Relationship Id="rId5" Type="http://schemas.openxmlformats.org/officeDocument/2006/relationships/image" Target="../media/image22.gif"/><Relationship Id="rId4" Type="http://schemas.openxmlformats.org/officeDocument/2006/relationships/slide" Target="slide1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a:extLst>
              <a:ext uri="{FF2B5EF4-FFF2-40B4-BE49-F238E27FC236}">
                <a16:creationId xmlns:a16="http://schemas.microsoft.com/office/drawing/2014/main" id="{8708629B-1228-6D96-7540-8456A4A725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Rectangle 20">
            <a:extLst>
              <a:ext uri="{FF2B5EF4-FFF2-40B4-BE49-F238E27FC236}">
                <a16:creationId xmlns:a16="http://schemas.microsoft.com/office/drawing/2014/main" id="{44DC2A82-59DC-9E39-47FE-E52ED0C45E69}"/>
              </a:ext>
            </a:extLst>
          </p:cNvPr>
          <p:cNvSpPr>
            <a:spLocks noChangeArrowheads="1"/>
          </p:cNvSpPr>
          <p:nvPr/>
        </p:nvSpPr>
        <p:spPr bwMode="auto">
          <a:xfrm>
            <a:off x="990600" y="3124200"/>
            <a:ext cx="6553200" cy="15240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lstStyle/>
          <a:p>
            <a:pPr algn="ctr" eaLnBrk="1" hangingPunct="1">
              <a:buFont typeface="Arial" panose="020B0604020202020204" pitchFamily="34" charset="0"/>
              <a:buNone/>
              <a:defRPr/>
            </a:pPr>
            <a:endParaRPr lang="en-US">
              <a:solidFill>
                <a:schemeClr val="tx2"/>
              </a:solidFill>
              <a:latin typeface="Times New Roman" panose="02020603050405020304" pitchFamily="18" charset="0"/>
              <a:cs typeface="Times New Roman" panose="02020603050405020304" pitchFamily="18" charset="0"/>
            </a:endParaRPr>
          </a:p>
        </p:txBody>
      </p:sp>
      <p:sp>
        <p:nvSpPr>
          <p:cNvPr id="2052" name="WordArt 35">
            <a:extLst>
              <a:ext uri="{FF2B5EF4-FFF2-40B4-BE49-F238E27FC236}">
                <a16:creationId xmlns:a16="http://schemas.microsoft.com/office/drawing/2014/main" id="{0B676591-0FA3-93D8-E741-11464548EFC8}"/>
              </a:ext>
            </a:extLst>
          </p:cNvPr>
          <p:cNvSpPr>
            <a:spLocks noChangeArrowheads="1" noChangeShapeType="1" noTextEdit="1"/>
          </p:cNvSpPr>
          <p:nvPr/>
        </p:nvSpPr>
        <p:spPr bwMode="auto">
          <a:xfrm>
            <a:off x="750888" y="6334125"/>
            <a:ext cx="7124700" cy="523875"/>
          </a:xfrm>
          <a:prstGeom prst="rect">
            <a:avLst/>
          </a:prstGeom>
        </p:spPr>
        <p:txBody>
          <a:bodyPr wrap="none" fromWordArt="1">
            <a:prstTxWarp prst="textPlain">
              <a:avLst>
                <a:gd name="adj" fmla="val 50000"/>
              </a:avLst>
            </a:prstTxWarp>
          </a:bodyPr>
          <a:lstStyle/>
          <a:p>
            <a:pPr algn="ctr"/>
            <a:r>
              <a:rPr lang="vi-VN" sz="3600" b="1" kern="10" dirty="0">
                <a:ln w="9525">
                  <a:solidFill>
                    <a:srgbClr val="800000"/>
                  </a:solidFill>
                  <a:round/>
                  <a:headEnd/>
                  <a:tailEnd/>
                </a:ln>
                <a:solidFill>
                  <a:srgbClr val="224B5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GIÁO VIÊN: </a:t>
            </a:r>
            <a:r>
              <a:rPr lang="en-US" sz="3600" b="1" kern="10" dirty="0">
                <a:ln w="9525">
                  <a:solidFill>
                    <a:srgbClr val="800000"/>
                  </a:solidFill>
                  <a:round/>
                  <a:headEnd/>
                  <a:tailEnd/>
                </a:ln>
                <a:solidFill>
                  <a:srgbClr val="224B5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NGUYỄN</a:t>
            </a:r>
            <a:r>
              <a:rPr lang="vi-VN" sz="3600" b="1" kern="10" dirty="0">
                <a:ln w="9525">
                  <a:solidFill>
                    <a:srgbClr val="800000"/>
                  </a:solidFill>
                  <a:round/>
                  <a:headEnd/>
                  <a:tailEnd/>
                </a:ln>
                <a:solidFill>
                  <a:srgbClr val="224B5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THỊ H</a:t>
            </a:r>
            <a:r>
              <a:rPr lang="en-US" sz="3600" b="1" kern="10" dirty="0">
                <a:ln w="9525">
                  <a:solidFill>
                    <a:srgbClr val="800000"/>
                  </a:solidFill>
                  <a:round/>
                  <a:headEnd/>
                  <a:tailEnd/>
                </a:ln>
                <a:solidFill>
                  <a:srgbClr val="224B5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ẠNH</a:t>
            </a:r>
            <a:r>
              <a:rPr lang="vi-VN" sz="3600" b="1" kern="10" dirty="0">
                <a:ln w="9525">
                  <a:solidFill>
                    <a:srgbClr val="800000"/>
                  </a:solidFill>
                  <a:round/>
                  <a:headEnd/>
                  <a:tailEnd/>
                </a:ln>
                <a:solidFill>
                  <a:srgbClr val="224B5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a:t>
            </a:r>
            <a:endParaRPr lang="en-US" sz="3600" b="1" kern="10" dirty="0">
              <a:ln w="9525">
                <a:solidFill>
                  <a:srgbClr val="800000"/>
                </a:solidFill>
                <a:round/>
                <a:headEnd/>
                <a:tailEnd/>
              </a:ln>
              <a:solidFill>
                <a:srgbClr val="224B5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4101" name="WordArt 38">
            <a:extLst>
              <a:ext uri="{FF2B5EF4-FFF2-40B4-BE49-F238E27FC236}">
                <a16:creationId xmlns:a16="http://schemas.microsoft.com/office/drawing/2014/main" id="{DE1E40C4-DACA-2214-DA71-ED99191AC5E9}"/>
              </a:ext>
            </a:extLst>
          </p:cNvPr>
          <p:cNvSpPr>
            <a:spLocks noChangeArrowheads="1" noChangeShapeType="1" noTextEdit="1"/>
          </p:cNvSpPr>
          <p:nvPr/>
        </p:nvSpPr>
        <p:spPr bwMode="auto">
          <a:xfrm>
            <a:off x="1371600" y="483928"/>
            <a:ext cx="6867525" cy="523875"/>
          </a:xfrm>
          <a:prstGeom prst="rect">
            <a:avLst/>
          </a:prstGeom>
        </p:spPr>
        <p:txBody>
          <a:bodyPr wrap="none" fromWordArt="1">
            <a:prstTxWarp prst="textPlain">
              <a:avLst>
                <a:gd name="adj" fmla="val 50000"/>
              </a:avLst>
            </a:prstTxWarp>
          </a:bodyPr>
          <a:lstStyle/>
          <a:p>
            <a:pPr algn="ctr" eaLnBrk="1" hangingPunct="1">
              <a:buFont typeface="Arial" panose="020B0604020202020204" pitchFamily="34" charset="0"/>
              <a:buNone/>
              <a:defRPr/>
            </a:pPr>
            <a:r>
              <a:rPr lang="vi-VN" sz="3600" b="1" kern="10" dirty="0">
                <a:ln w="9525">
                  <a:solidFill>
                    <a:srgbClr val="0000FF"/>
                  </a:solidFill>
                  <a:round/>
                  <a:headEnd/>
                  <a:tailEnd/>
                </a:ln>
                <a:solidFill>
                  <a:schemeClr val="accent5">
                    <a:lumMod val="25000"/>
                  </a:scheme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TRƯỜNG TIỂU </a:t>
            </a:r>
            <a:r>
              <a:rPr lang="vi-VN" sz="3600" b="1" kern="10">
                <a:ln w="9525">
                  <a:solidFill>
                    <a:srgbClr val="0000FF"/>
                  </a:solidFill>
                  <a:round/>
                  <a:headEnd/>
                  <a:tailEnd/>
                </a:ln>
                <a:solidFill>
                  <a:schemeClr val="accent5">
                    <a:lumMod val="25000"/>
                  </a:scheme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HỌC </a:t>
            </a:r>
            <a:r>
              <a:rPr lang="en-US" sz="3600" b="1" kern="10">
                <a:ln w="9525">
                  <a:solidFill>
                    <a:srgbClr val="0000FF"/>
                  </a:solidFill>
                  <a:round/>
                  <a:headEnd/>
                  <a:tailEnd/>
                </a:ln>
                <a:solidFill>
                  <a:schemeClr val="accent5">
                    <a:lumMod val="25000"/>
                  </a:scheme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ĐẠI ĐỒNG</a:t>
            </a:r>
            <a:r>
              <a:rPr lang="vi-VN" sz="3600" b="1" kern="10">
                <a:ln w="9525">
                  <a:solidFill>
                    <a:srgbClr val="0000FF"/>
                  </a:solidFill>
                  <a:round/>
                  <a:headEnd/>
                  <a:tailEnd/>
                </a:ln>
                <a:solidFill>
                  <a:srgbClr val="7030A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a:t>
            </a:r>
            <a:endParaRPr lang="en-US" sz="3600" b="1" kern="10" dirty="0">
              <a:ln w="9525">
                <a:solidFill>
                  <a:srgbClr val="0000FF"/>
                </a:solidFill>
                <a:round/>
                <a:headEnd/>
                <a:tailEnd/>
              </a:ln>
              <a:solidFill>
                <a:srgbClr val="7030A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2054" name="WordArt 121">
            <a:extLst>
              <a:ext uri="{FF2B5EF4-FFF2-40B4-BE49-F238E27FC236}">
                <a16:creationId xmlns:a16="http://schemas.microsoft.com/office/drawing/2014/main" id="{96273F67-B66B-604C-A8C1-5C1DA85763F5}"/>
              </a:ext>
            </a:extLst>
          </p:cNvPr>
          <p:cNvSpPr>
            <a:spLocks noChangeArrowheads="1" noChangeShapeType="1" noTextEdit="1"/>
          </p:cNvSpPr>
          <p:nvPr/>
        </p:nvSpPr>
        <p:spPr bwMode="auto">
          <a:xfrm>
            <a:off x="4627563" y="1398588"/>
            <a:ext cx="4038600" cy="1524000"/>
          </a:xfrm>
          <a:prstGeom prst="rect">
            <a:avLst/>
          </a:prstGeom>
        </p:spPr>
        <p:txBody>
          <a:bodyPr wrap="none" fromWordArt="1">
            <a:prstTxWarp prst="textPlain">
              <a:avLst>
                <a:gd name="adj" fmla="val 50222"/>
              </a:avLst>
            </a:prstTxWarp>
          </a:bodyPr>
          <a:lstStyle/>
          <a:p>
            <a:pPr algn="ctr"/>
            <a:r>
              <a:rPr lang="en-US" sz="3600" b="1" kern="10" dirty="0" err="1">
                <a:ln w="9525">
                  <a:solidFill>
                    <a:srgbClr val="008000"/>
                  </a:solidFill>
                  <a:round/>
                  <a:headEnd/>
                  <a:tailEnd/>
                </a:ln>
                <a:solidFill>
                  <a:srgbClr val="FFFF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Lịch</a:t>
            </a:r>
            <a:r>
              <a:rPr lang="en-US" sz="3600" b="1" kern="10" dirty="0">
                <a:ln w="9525">
                  <a:solidFill>
                    <a:srgbClr val="008000"/>
                  </a:solidFill>
                  <a:round/>
                  <a:headEnd/>
                  <a:tailEnd/>
                </a:ln>
                <a:solidFill>
                  <a:srgbClr val="FFFF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008000"/>
                  </a:solidFill>
                  <a:round/>
                  <a:headEnd/>
                  <a:tailEnd/>
                </a:ln>
                <a:solidFill>
                  <a:srgbClr val="FFFF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sử</a:t>
            </a:r>
            <a:endParaRPr lang="en-US" sz="3600" b="1" kern="10" dirty="0">
              <a:ln w="9525">
                <a:solidFill>
                  <a:srgbClr val="008000"/>
                </a:solidFill>
                <a:round/>
                <a:headEnd/>
                <a:tailEnd/>
              </a:ln>
              <a:solidFill>
                <a:srgbClr val="FFFF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a:p>
            <a:pPr algn="ctr"/>
            <a:r>
              <a:rPr lang="en-US" sz="3600" b="1" kern="10" dirty="0" err="1">
                <a:ln w="9525">
                  <a:solidFill>
                    <a:srgbClr val="008000"/>
                  </a:solidFill>
                  <a:round/>
                  <a:headEnd/>
                  <a:tailEnd/>
                </a:ln>
                <a:solidFill>
                  <a:srgbClr val="FFFF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a:t>
            </a:r>
            <a:r>
              <a:rPr lang="en-US" sz="3600" b="1" kern="10" dirty="0">
                <a:ln w="9525">
                  <a:solidFill>
                    <a:srgbClr val="008000"/>
                  </a:solidFill>
                  <a:round/>
                  <a:headEnd/>
                  <a:tailEnd/>
                </a:ln>
                <a:solidFill>
                  <a:srgbClr val="FFFF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5.</a:t>
            </a:r>
          </a:p>
        </p:txBody>
      </p:sp>
      <p:sp>
        <p:nvSpPr>
          <p:cNvPr id="2055" name="WordArt 122">
            <a:extLst>
              <a:ext uri="{FF2B5EF4-FFF2-40B4-BE49-F238E27FC236}">
                <a16:creationId xmlns:a16="http://schemas.microsoft.com/office/drawing/2014/main" id="{9E5D9BD2-1F53-1DB2-D403-BAFFD25287AA}"/>
              </a:ext>
            </a:extLst>
          </p:cNvPr>
          <p:cNvSpPr>
            <a:spLocks noChangeArrowheads="1" noChangeShapeType="1" noTextEdit="1"/>
          </p:cNvSpPr>
          <p:nvPr/>
        </p:nvSpPr>
        <p:spPr bwMode="auto">
          <a:xfrm>
            <a:off x="609600" y="3133725"/>
            <a:ext cx="6477000" cy="1905000"/>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Lễ kí hiệp định Pa-ri</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3" name="Rectangle 5">
            <a:extLst>
              <a:ext uri="{FF2B5EF4-FFF2-40B4-BE49-F238E27FC236}">
                <a16:creationId xmlns:a16="http://schemas.microsoft.com/office/drawing/2014/main" id="{78D486C6-63A5-9908-40F7-D9E5C7E8D8DA}"/>
              </a:ext>
            </a:extLst>
          </p:cNvPr>
          <p:cNvSpPr>
            <a:spLocks noChangeArrowheads="1"/>
          </p:cNvSpPr>
          <p:nvPr/>
        </p:nvSpPr>
        <p:spPr bwMode="auto">
          <a:xfrm>
            <a:off x="1066800" y="6251575"/>
            <a:ext cx="7607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solidFill>
                  <a:srgbClr val="0000CC"/>
                </a:solidFill>
                <a:latin typeface="Times New Roman" panose="02020603050405020304" pitchFamily="18" charset="0"/>
              </a:rPr>
              <a:t>Lễ kí chính thức Hiệp định Pa-ri về Việt Nam(27/1/1973)</a:t>
            </a:r>
          </a:p>
        </p:txBody>
      </p:sp>
      <p:pic>
        <p:nvPicPr>
          <p:cNvPr id="473095" name="Picture 7" descr="H:\Co Binh\images845158_Hoa_dam_2.jpg">
            <a:extLst>
              <a:ext uri="{FF2B5EF4-FFF2-40B4-BE49-F238E27FC236}">
                <a16:creationId xmlns:a16="http://schemas.microsoft.com/office/drawing/2014/main" id="{1460AE0B-DF74-CF6B-16F8-BD836986F0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73093"/>
                                        </p:tgtEl>
                                        <p:attrNameLst>
                                          <p:attrName>style.visibility</p:attrName>
                                        </p:attrNameLst>
                                      </p:cBhvr>
                                      <p:to>
                                        <p:strVal val="visible"/>
                                      </p:to>
                                    </p:set>
                                    <p:anim calcmode="discrete" valueType="clr">
                                      <p:cBhvr override="childStyle">
                                        <p:cTn id="7" dur="80"/>
                                        <p:tgtEl>
                                          <p:spTgt spid="47309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3093"/>
                                        </p:tgtEl>
                                        <p:attrNameLst>
                                          <p:attrName>fillcolor</p:attrName>
                                        </p:attrNameLst>
                                      </p:cBhvr>
                                      <p:tavLst>
                                        <p:tav tm="0">
                                          <p:val>
                                            <p:clrVal>
                                              <a:schemeClr val="accent2"/>
                                            </p:clrVal>
                                          </p:val>
                                        </p:tav>
                                        <p:tav tm="50000">
                                          <p:val>
                                            <p:clrVal>
                                              <a:schemeClr val="hlink"/>
                                            </p:clrVal>
                                          </p:val>
                                        </p:tav>
                                      </p:tavLst>
                                    </p:anim>
                                    <p:set>
                                      <p:cBhvr>
                                        <p:cTn id="9" dur="80"/>
                                        <p:tgtEl>
                                          <p:spTgt spid="47309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473095"/>
                                        </p:tgtEl>
                                        <p:attrNameLst>
                                          <p:attrName>style.visibility</p:attrName>
                                        </p:attrNameLst>
                                      </p:cBhvr>
                                      <p:to>
                                        <p:strVal val="visible"/>
                                      </p:to>
                                    </p:set>
                                    <p:animEffect transition="in" filter="box(in)">
                                      <p:cBhvr>
                                        <p:cTn id="14" dur="500"/>
                                        <p:tgtEl>
                                          <p:spTgt spid="4730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09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5140" name="Picture 4" descr="hiepdinh pais 1">
            <a:extLst>
              <a:ext uri="{FF2B5EF4-FFF2-40B4-BE49-F238E27FC236}">
                <a16:creationId xmlns:a16="http://schemas.microsoft.com/office/drawing/2014/main" id="{075CD973-F1E9-78D8-CF0D-84242FCFD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458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5141" name="Rectangle 5">
            <a:extLst>
              <a:ext uri="{FF2B5EF4-FFF2-40B4-BE49-F238E27FC236}">
                <a16:creationId xmlns:a16="http://schemas.microsoft.com/office/drawing/2014/main" id="{17C79677-8C3D-C60D-8F18-D58898E3CC55}"/>
              </a:ext>
            </a:extLst>
          </p:cNvPr>
          <p:cNvSpPr>
            <a:spLocks noChangeArrowheads="1"/>
          </p:cNvSpPr>
          <p:nvPr/>
        </p:nvSpPr>
        <p:spPr bwMode="auto">
          <a:xfrm>
            <a:off x="1905000" y="6248400"/>
            <a:ext cx="566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0000CC"/>
                </a:solidFill>
                <a:latin typeface="Times New Roman" panose="02020603050405020304" pitchFamily="18" charset="0"/>
              </a:rPr>
              <a:t>Quang cảnh phòng họp kí Hiệp định Pa-ri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475140"/>
                                        </p:tgtEl>
                                        <p:attrNameLst>
                                          <p:attrName>style.visibility</p:attrName>
                                        </p:attrNameLst>
                                      </p:cBhvr>
                                      <p:to>
                                        <p:strVal val="visible"/>
                                      </p:to>
                                    </p:set>
                                    <p:anim calcmode="lin" valueType="num">
                                      <p:cBhvr>
                                        <p:cTn id="7" dur="500" fill="hold"/>
                                        <p:tgtEl>
                                          <p:spTgt spid="475140"/>
                                        </p:tgtEl>
                                        <p:attrNameLst>
                                          <p:attrName>ppt_w</p:attrName>
                                        </p:attrNameLst>
                                      </p:cBhvr>
                                      <p:tavLst>
                                        <p:tav tm="0">
                                          <p:val>
                                            <p:fltVal val="0"/>
                                          </p:val>
                                        </p:tav>
                                        <p:tav tm="100000">
                                          <p:val>
                                            <p:strVal val="#ppt_w"/>
                                          </p:val>
                                        </p:tav>
                                      </p:tavLst>
                                    </p:anim>
                                    <p:anim calcmode="lin" valueType="num">
                                      <p:cBhvr>
                                        <p:cTn id="8" dur="500" fill="hold"/>
                                        <p:tgtEl>
                                          <p:spTgt spid="47514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475141"/>
                                        </p:tgtEl>
                                        <p:attrNameLst>
                                          <p:attrName>style.visibility</p:attrName>
                                        </p:attrNameLst>
                                      </p:cBhvr>
                                      <p:to>
                                        <p:strVal val="visible"/>
                                      </p:to>
                                    </p:set>
                                    <p:anim calcmode="discrete" valueType="clr">
                                      <p:cBhvr override="childStyle">
                                        <p:cTn id="13" dur="80"/>
                                        <p:tgtEl>
                                          <p:spTgt spid="475141"/>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75141"/>
                                        </p:tgtEl>
                                        <p:attrNameLst>
                                          <p:attrName>fillcolor</p:attrName>
                                        </p:attrNameLst>
                                      </p:cBhvr>
                                      <p:tavLst>
                                        <p:tav tm="0">
                                          <p:val>
                                            <p:clrVal>
                                              <a:schemeClr val="accent2"/>
                                            </p:clrVal>
                                          </p:val>
                                        </p:tav>
                                        <p:tav tm="50000">
                                          <p:val>
                                            <p:clrVal>
                                              <a:schemeClr val="hlink"/>
                                            </p:clrVal>
                                          </p:val>
                                        </p:tav>
                                      </p:tavLst>
                                    </p:anim>
                                    <p:set>
                                      <p:cBhvr>
                                        <p:cTn id="15" dur="80"/>
                                        <p:tgtEl>
                                          <p:spTgt spid="47514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2B5E42E6-57E5-5D34-6153-CA09E855C071}"/>
              </a:ext>
            </a:extLst>
          </p:cNvPr>
          <p:cNvSpPr>
            <a:spLocks noGrp="1" noChangeArrowheads="1"/>
          </p:cNvSpPr>
          <p:nvPr>
            <p:ph type="body" idx="1"/>
          </p:nvPr>
        </p:nvSpPr>
        <p:spPr>
          <a:xfrm>
            <a:off x="0" y="0"/>
            <a:ext cx="9144000" cy="6858000"/>
          </a:xfrm>
        </p:spPr>
        <p:txBody>
          <a:bodyPr/>
          <a:lstStyle/>
          <a:p>
            <a:pPr>
              <a:spcBef>
                <a:spcPct val="50000"/>
              </a:spcBef>
              <a:buFontTx/>
              <a:buNone/>
            </a:pPr>
            <a:endParaRPr lang="en-US" altLang="en-US" b="1">
              <a:solidFill>
                <a:srgbClr val="FFFF00"/>
              </a:solidFill>
            </a:endParaRPr>
          </a:p>
          <a:p>
            <a:pPr eaLnBrk="1" hangingPunct="1"/>
            <a:endParaRPr lang="en-US" altLang="en-US"/>
          </a:p>
        </p:txBody>
      </p:sp>
      <p:sp>
        <p:nvSpPr>
          <p:cNvPr id="13315" name="Text Box 4">
            <a:extLst>
              <a:ext uri="{FF2B5EF4-FFF2-40B4-BE49-F238E27FC236}">
                <a16:creationId xmlns:a16="http://schemas.microsoft.com/office/drawing/2014/main" id="{EA2DE1B2-BFF2-FC9E-E53F-BD2C66122C6B}"/>
              </a:ext>
            </a:extLst>
          </p:cNvPr>
          <p:cNvSpPr txBox="1">
            <a:spLocks noChangeArrowheads="1"/>
          </p:cNvSpPr>
          <p:nvPr/>
        </p:nvSpPr>
        <p:spPr bwMode="auto">
          <a:xfrm>
            <a:off x="2362200" y="4724400"/>
            <a:ext cx="586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altLang="en-US"/>
          </a:p>
        </p:txBody>
      </p:sp>
      <p:sp>
        <p:nvSpPr>
          <p:cNvPr id="13316" name="Text Box 11">
            <a:extLst>
              <a:ext uri="{FF2B5EF4-FFF2-40B4-BE49-F238E27FC236}">
                <a16:creationId xmlns:a16="http://schemas.microsoft.com/office/drawing/2014/main" id="{C190B805-585F-11A5-60C9-5402B46BCE48}"/>
              </a:ext>
            </a:extLst>
          </p:cNvPr>
          <p:cNvSpPr txBox="1">
            <a:spLocks noChangeArrowheads="1"/>
          </p:cNvSpPr>
          <p:nvPr/>
        </p:nvSpPr>
        <p:spPr bwMode="auto">
          <a:xfrm>
            <a:off x="2667000" y="5867400"/>
            <a:ext cx="24384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altLang="en-US"/>
          </a:p>
          <a:p>
            <a:pPr>
              <a:spcBef>
                <a:spcPct val="50000"/>
              </a:spcBef>
            </a:pPr>
            <a:endParaRPr lang="en-US" altLang="en-US"/>
          </a:p>
        </p:txBody>
      </p:sp>
      <p:sp>
        <p:nvSpPr>
          <p:cNvPr id="13317" name="Text Box 3">
            <a:extLst>
              <a:ext uri="{FF2B5EF4-FFF2-40B4-BE49-F238E27FC236}">
                <a16:creationId xmlns:a16="http://schemas.microsoft.com/office/drawing/2014/main" id="{063AE128-D68C-8567-DD52-6AA25C42D8A0}"/>
              </a:ext>
            </a:extLst>
          </p:cNvPr>
          <p:cNvSpPr txBox="1">
            <a:spLocks noChangeArrowheads="1"/>
          </p:cNvSpPr>
          <p:nvPr/>
        </p:nvSpPr>
        <p:spPr bwMode="auto">
          <a:xfrm>
            <a:off x="3886200" y="-76200"/>
            <a:ext cx="167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4000" b="1">
                <a:solidFill>
                  <a:srgbClr val="FF0000"/>
                </a:solidFill>
                <a:latin typeface="Times New Roman" panose="02020603050405020304" pitchFamily="18" charset="0"/>
              </a:rPr>
              <a:t> </a:t>
            </a:r>
            <a:r>
              <a:rPr lang="en-US" altLang="en-US" sz="2800" u="sng">
                <a:solidFill>
                  <a:srgbClr val="0000CC"/>
                </a:solidFill>
                <a:latin typeface="Times New Roman" panose="02020603050405020304" pitchFamily="18" charset="0"/>
              </a:rPr>
              <a:t>Lịch sử:</a:t>
            </a:r>
          </a:p>
        </p:txBody>
      </p:sp>
      <p:sp>
        <p:nvSpPr>
          <p:cNvPr id="13318" name="Rectangle 5">
            <a:extLst>
              <a:ext uri="{FF2B5EF4-FFF2-40B4-BE49-F238E27FC236}">
                <a16:creationId xmlns:a16="http://schemas.microsoft.com/office/drawing/2014/main" id="{314B6481-0477-83E1-3E83-135212EB7CF5}"/>
              </a:ext>
            </a:extLst>
          </p:cNvPr>
          <p:cNvSpPr>
            <a:spLocks noChangeArrowheads="1"/>
          </p:cNvSpPr>
          <p:nvPr/>
        </p:nvSpPr>
        <p:spPr bwMode="auto">
          <a:xfrm>
            <a:off x="2895600" y="457200"/>
            <a:ext cx="4213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FF0000"/>
                </a:solidFill>
                <a:latin typeface="Times New Roman" panose="02020603050405020304" pitchFamily="18" charset="0"/>
              </a:rPr>
              <a:t>LỄ KÍ HIỆP ĐỊNH PA-RI</a:t>
            </a:r>
          </a:p>
        </p:txBody>
      </p:sp>
      <p:sp>
        <p:nvSpPr>
          <p:cNvPr id="13319" name="Text Box 11">
            <a:extLst>
              <a:ext uri="{FF2B5EF4-FFF2-40B4-BE49-F238E27FC236}">
                <a16:creationId xmlns:a16="http://schemas.microsoft.com/office/drawing/2014/main" id="{EE92A1FC-923C-2795-615E-2A65DE5A9894}"/>
              </a:ext>
            </a:extLst>
          </p:cNvPr>
          <p:cNvSpPr txBox="1">
            <a:spLocks noChangeArrowheads="1"/>
          </p:cNvSpPr>
          <p:nvPr/>
        </p:nvSpPr>
        <p:spPr bwMode="auto">
          <a:xfrm>
            <a:off x="228600" y="1066800"/>
            <a:ext cx="7467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latin typeface="Times New Roman" panose="02020603050405020304" pitchFamily="18" charset="0"/>
              </a:rPr>
              <a:t>2</a:t>
            </a:r>
            <a:r>
              <a:rPr lang="en-US" altLang="en-US" sz="2800" b="1" u="sng">
                <a:latin typeface="Times New Roman" panose="02020603050405020304" pitchFamily="18" charset="0"/>
              </a:rPr>
              <a:t>/ Diễn biến:</a:t>
            </a:r>
          </a:p>
        </p:txBody>
      </p:sp>
      <p:pic>
        <p:nvPicPr>
          <p:cNvPr id="13320" name="Picture 22" descr="E:\Trinh.bmp">
            <a:extLst>
              <a:ext uri="{FF2B5EF4-FFF2-40B4-BE49-F238E27FC236}">
                <a16:creationId xmlns:a16="http://schemas.microsoft.com/office/drawing/2014/main" id="{E6EC6A13-8A57-2E72-BC48-ECA84B8DFF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4114800" cy="404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23" descr="H:\Co Binh\3218.jpg">
            <a:extLst>
              <a:ext uri="{FF2B5EF4-FFF2-40B4-BE49-F238E27FC236}">
                <a16:creationId xmlns:a16="http://schemas.microsoft.com/office/drawing/2014/main" id="{9FC0A67B-4DC5-3163-F637-05AFF21F81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905000"/>
            <a:ext cx="4876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TextBox 21">
            <a:extLst>
              <a:ext uri="{FF2B5EF4-FFF2-40B4-BE49-F238E27FC236}">
                <a16:creationId xmlns:a16="http://schemas.microsoft.com/office/drawing/2014/main" id="{FB796E7F-B97E-5D88-7C38-DCF2ECB1BCE6}"/>
              </a:ext>
            </a:extLst>
          </p:cNvPr>
          <p:cNvSpPr txBox="1">
            <a:spLocks noChangeArrowheads="1"/>
          </p:cNvSpPr>
          <p:nvPr/>
        </p:nvSpPr>
        <p:spPr bwMode="auto">
          <a:xfrm>
            <a:off x="109538" y="6078538"/>
            <a:ext cx="4038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00CC"/>
                </a:solidFill>
                <a:latin typeface="Times New Roman" panose="02020603050405020304" pitchFamily="18" charset="0"/>
                <a:cs typeface="Times New Roman" panose="02020603050405020304" pitchFamily="18" charset="0"/>
              </a:rPr>
              <a:t>Bộ trưởng Ngoại giao VNDCCH Nguyễn Duy Trinh ký Hiệp định Pari</a:t>
            </a:r>
          </a:p>
        </p:txBody>
      </p:sp>
      <p:sp>
        <p:nvSpPr>
          <p:cNvPr id="13323" name="TextBox 22">
            <a:extLst>
              <a:ext uri="{FF2B5EF4-FFF2-40B4-BE49-F238E27FC236}">
                <a16:creationId xmlns:a16="http://schemas.microsoft.com/office/drawing/2014/main" id="{6A52B5E8-A94F-2753-A41C-AD9B50575D5E}"/>
              </a:ext>
            </a:extLst>
          </p:cNvPr>
          <p:cNvSpPr txBox="1">
            <a:spLocks noChangeArrowheads="1"/>
          </p:cNvSpPr>
          <p:nvPr/>
        </p:nvSpPr>
        <p:spPr bwMode="auto">
          <a:xfrm>
            <a:off x="4419600" y="6096000"/>
            <a:ext cx="487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00CC"/>
                </a:solidFill>
                <a:latin typeface="Times New Roman" panose="02020603050405020304" pitchFamily="18" charset="0"/>
                <a:cs typeface="Times New Roman" panose="02020603050405020304" pitchFamily="18" charset="0"/>
              </a:rPr>
              <a:t>Bộ trưởng Ngoại giao chính phủ lâm thời CHMNVN Nguyễn Thị Bình ký Hiệp định Pari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3BaoAnh2612013111928568">
            <a:extLst>
              <a:ext uri="{FF2B5EF4-FFF2-40B4-BE49-F238E27FC236}">
                <a16:creationId xmlns:a16="http://schemas.microsoft.com/office/drawing/2014/main" id="{793F9A67-F144-B8C7-E946-0BAC9283DC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71438"/>
            <a:ext cx="89916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a:extLst>
              <a:ext uri="{FF2B5EF4-FFF2-40B4-BE49-F238E27FC236}">
                <a16:creationId xmlns:a16="http://schemas.microsoft.com/office/drawing/2014/main" id="{79AB2EB6-F12B-6A87-9C0E-BA79367DB92A}"/>
              </a:ext>
            </a:extLst>
          </p:cNvPr>
          <p:cNvSpPr>
            <a:spLocks noChangeArrowheads="1"/>
          </p:cNvSpPr>
          <p:nvPr/>
        </p:nvSpPr>
        <p:spPr bwMode="auto">
          <a:xfrm>
            <a:off x="14288" y="5848350"/>
            <a:ext cx="8701087" cy="922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i="1">
                <a:solidFill>
                  <a:srgbClr val="0000CC"/>
                </a:solidFill>
                <a:latin typeface="Times New Roman" panose="02020603050405020304" pitchFamily="18" charset="0"/>
                <a:cs typeface="Times New Roman" panose="02020603050405020304" pitchFamily="18" charset="0"/>
              </a:rPr>
              <a:t>Thi hành Hiệp định Paris, ngày 29/3/1973, tại sân bay Đà Nẵng, những người lính </a:t>
            </a:r>
          </a:p>
          <a:p>
            <a:pPr eaLnBrk="1" hangingPunct="1"/>
            <a:r>
              <a:rPr lang="en-US" altLang="en-US" b="1" i="1">
                <a:solidFill>
                  <a:srgbClr val="0000CC"/>
                </a:solidFill>
                <a:latin typeface="Times New Roman" panose="02020603050405020304" pitchFamily="18" charset="0"/>
                <a:cs typeface="Times New Roman" panose="02020603050405020304" pitchFamily="18" charset="0"/>
              </a:rPr>
              <a:t>Mỹ cuối cùng lên máy bay rút khỏi Việt Nam dưới sự giám sát của Tổ Quốc tế và Tổ Liên</a:t>
            </a:r>
          </a:p>
          <a:p>
            <a:pPr eaLnBrk="1" hangingPunct="1"/>
            <a:r>
              <a:rPr lang="en-US" altLang="en-US" b="1" i="1">
                <a:solidFill>
                  <a:srgbClr val="0000CC"/>
                </a:solidFill>
                <a:latin typeface="Times New Roman" panose="02020603050405020304" pitchFamily="18" charset="0"/>
                <a:cs typeface="Times New Roman" panose="02020603050405020304" pitchFamily="18" charset="0"/>
              </a:rPr>
              <a:t>hợp quân sự 4 bên. </a:t>
            </a:r>
            <a:endParaRPr lang="en-US" altLang="en-US" b="1">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A104111-29F5-6E1D-9185-FB8967199A87}"/>
              </a:ext>
            </a:extLst>
          </p:cNvPr>
          <p:cNvSpPr>
            <a:spLocks noChangeArrowheads="1"/>
          </p:cNvSpPr>
          <p:nvPr/>
        </p:nvSpPr>
        <p:spPr bwMode="auto">
          <a:xfrm>
            <a:off x="4953000" y="304800"/>
            <a:ext cx="3886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Char char="•"/>
            </a:pPr>
            <a:endParaRPr lang="en-US" altLang="en-US" sz="3200"/>
          </a:p>
        </p:txBody>
      </p:sp>
      <p:sp>
        <p:nvSpPr>
          <p:cNvPr id="15363" name="Text Box 6">
            <a:extLst>
              <a:ext uri="{FF2B5EF4-FFF2-40B4-BE49-F238E27FC236}">
                <a16:creationId xmlns:a16="http://schemas.microsoft.com/office/drawing/2014/main" id="{50D52DD1-872C-1F3E-CDE5-1F8C48D336E5}"/>
              </a:ext>
            </a:extLst>
          </p:cNvPr>
          <p:cNvSpPr txBox="1">
            <a:spLocks noChangeArrowheads="1"/>
          </p:cNvSpPr>
          <p:nvPr/>
        </p:nvSpPr>
        <p:spPr bwMode="auto">
          <a:xfrm>
            <a:off x="381000" y="4724400"/>
            <a:ext cx="876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altLang="en-US" sz="2400" b="1">
              <a:solidFill>
                <a:srgbClr val="FFFF00"/>
              </a:solidFill>
              <a:latin typeface="Times New Roman" panose="02020603050405020304" pitchFamily="18" charset="0"/>
            </a:endParaRPr>
          </a:p>
        </p:txBody>
      </p:sp>
      <p:sp>
        <p:nvSpPr>
          <p:cNvPr id="15364" name="Text Box 15">
            <a:extLst>
              <a:ext uri="{FF2B5EF4-FFF2-40B4-BE49-F238E27FC236}">
                <a16:creationId xmlns:a16="http://schemas.microsoft.com/office/drawing/2014/main" id="{D3E00012-1A82-5453-BE49-04FAEBFB3FD7}"/>
              </a:ext>
            </a:extLst>
          </p:cNvPr>
          <p:cNvSpPr txBox="1">
            <a:spLocks noChangeArrowheads="1"/>
          </p:cNvSpPr>
          <p:nvPr/>
        </p:nvSpPr>
        <p:spPr bwMode="auto">
          <a:xfrm>
            <a:off x="990600" y="1981200"/>
            <a:ext cx="350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altLang="en-US">
              <a:latin typeface="Times New Roman" panose="02020603050405020304" pitchFamily="18" charset="0"/>
            </a:endParaRPr>
          </a:p>
        </p:txBody>
      </p:sp>
      <p:sp>
        <p:nvSpPr>
          <p:cNvPr id="18437" name="Text Box 16">
            <a:extLst>
              <a:ext uri="{FF2B5EF4-FFF2-40B4-BE49-F238E27FC236}">
                <a16:creationId xmlns:a16="http://schemas.microsoft.com/office/drawing/2014/main" id="{32262206-0562-AF17-33F3-582E9E799C87}"/>
              </a:ext>
            </a:extLst>
          </p:cNvPr>
          <p:cNvSpPr txBox="1">
            <a:spLocks noChangeArrowheads="1"/>
          </p:cNvSpPr>
          <p:nvPr/>
        </p:nvSpPr>
        <p:spPr bwMode="auto">
          <a:xfrm>
            <a:off x="381000" y="4419600"/>
            <a:ext cx="84582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t-BR" altLang="en-US" sz="3200"/>
              <a:t>Cờ đỏ sao vàng : cờ Tổ quốc</a:t>
            </a:r>
            <a:endParaRPr lang="en-US" altLang="en-US" sz="3200"/>
          </a:p>
          <a:p>
            <a:r>
              <a:rPr lang="pt-BR" altLang="en-US" sz="3200"/>
              <a:t>- Cờ nữa đỏ, nữa xanh: cờ của Mặt trận dân tộc dân tộc giải phóng miền Nam Việt Nam trong thời kì chống Mĩ cứu nước.</a:t>
            </a:r>
            <a:endParaRPr lang="en-US" altLang="en-US" sz="3200"/>
          </a:p>
        </p:txBody>
      </p:sp>
      <p:sp>
        <p:nvSpPr>
          <p:cNvPr id="15366" name="Text Box 3">
            <a:extLst>
              <a:ext uri="{FF2B5EF4-FFF2-40B4-BE49-F238E27FC236}">
                <a16:creationId xmlns:a16="http://schemas.microsoft.com/office/drawing/2014/main" id="{63999D02-8D83-1A27-495B-85A3CE740D02}"/>
              </a:ext>
            </a:extLst>
          </p:cNvPr>
          <p:cNvSpPr txBox="1">
            <a:spLocks noChangeArrowheads="1"/>
          </p:cNvSpPr>
          <p:nvPr/>
        </p:nvSpPr>
        <p:spPr bwMode="auto">
          <a:xfrm>
            <a:off x="3657600" y="22225"/>
            <a:ext cx="167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4000" b="1">
                <a:solidFill>
                  <a:srgbClr val="FF0000"/>
                </a:solidFill>
                <a:latin typeface="Times New Roman" panose="02020603050405020304" pitchFamily="18" charset="0"/>
              </a:rPr>
              <a:t> </a:t>
            </a:r>
            <a:r>
              <a:rPr lang="en-US" altLang="en-US" sz="2800" u="sng">
                <a:solidFill>
                  <a:srgbClr val="0000CC"/>
                </a:solidFill>
                <a:latin typeface="Times New Roman" panose="02020603050405020304" pitchFamily="18" charset="0"/>
              </a:rPr>
              <a:t>Lịch sử:</a:t>
            </a:r>
          </a:p>
        </p:txBody>
      </p:sp>
      <p:sp>
        <p:nvSpPr>
          <p:cNvPr id="15367" name="Rectangle 5">
            <a:extLst>
              <a:ext uri="{FF2B5EF4-FFF2-40B4-BE49-F238E27FC236}">
                <a16:creationId xmlns:a16="http://schemas.microsoft.com/office/drawing/2014/main" id="{FDAE5738-39E2-D5EE-004D-F929560013EA}"/>
              </a:ext>
            </a:extLst>
          </p:cNvPr>
          <p:cNvSpPr>
            <a:spLocks noChangeArrowheads="1"/>
          </p:cNvSpPr>
          <p:nvPr/>
        </p:nvSpPr>
        <p:spPr bwMode="auto">
          <a:xfrm>
            <a:off x="2362200" y="609600"/>
            <a:ext cx="4213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FF0000"/>
                </a:solidFill>
                <a:latin typeface="Times New Roman" panose="02020603050405020304" pitchFamily="18" charset="0"/>
              </a:rPr>
              <a:t>LỄ KÍ HIỆP ĐỊNH PA-RI</a:t>
            </a:r>
          </a:p>
        </p:txBody>
      </p:sp>
      <p:sp>
        <p:nvSpPr>
          <p:cNvPr id="18440" name="Text Box 6">
            <a:extLst>
              <a:ext uri="{FF2B5EF4-FFF2-40B4-BE49-F238E27FC236}">
                <a16:creationId xmlns:a16="http://schemas.microsoft.com/office/drawing/2014/main" id="{25F0C093-0066-4AD7-275C-08D17E91C0F1}"/>
              </a:ext>
            </a:extLst>
          </p:cNvPr>
          <p:cNvSpPr txBox="1">
            <a:spLocks noChangeArrowheads="1"/>
          </p:cNvSpPr>
          <p:nvPr/>
        </p:nvSpPr>
        <p:spPr bwMode="auto">
          <a:xfrm>
            <a:off x="274638" y="1149350"/>
            <a:ext cx="86693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a:latin typeface="Times New Roman" panose="02020603050405020304" pitchFamily="18" charset="0"/>
              </a:rPr>
              <a:t>Em hãy phân biệt cờ đỏ sao vàng và cờ nữa xanh nữa đỏ.</a:t>
            </a:r>
          </a:p>
        </p:txBody>
      </p:sp>
      <p:pic>
        <p:nvPicPr>
          <p:cNvPr id="18442" name="Picture 10" descr="https://baotangphunu.org.vn/wp-content/uploads/2021/04/3-1024x686.jpg">
            <a:extLst>
              <a:ext uri="{FF2B5EF4-FFF2-40B4-BE49-F238E27FC236}">
                <a16:creationId xmlns:a16="http://schemas.microsoft.com/office/drawing/2014/main" id="{AD6C0C62-7DD4-23FA-A45F-F924DE7015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0100" y="2163763"/>
            <a:ext cx="4311650" cy="22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AutoShape 12" descr="Lá Cờ Đỏ Sao Vàng Xuất Hiện Lần Đầu Tiên Xuất Hiện Trong Thời Gian Nào ?">
            <a:extLst>
              <a:ext uri="{FF2B5EF4-FFF2-40B4-BE49-F238E27FC236}">
                <a16:creationId xmlns:a16="http://schemas.microsoft.com/office/drawing/2014/main" id="{A5F31DEA-6C72-F5B7-2979-078262DCFFB3}"/>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5371" name="AutoShape 14" descr="Lá Cờ Đỏ Sao Vàng Xuất Hiện Lần Đầu Tiên Xuất Hiện Trong Thời Gian Nào ?">
            <a:extLst>
              <a:ext uri="{FF2B5EF4-FFF2-40B4-BE49-F238E27FC236}">
                <a16:creationId xmlns:a16="http://schemas.microsoft.com/office/drawing/2014/main" id="{0342C1D4-8E2B-1F0F-63B8-F16C34C70E30}"/>
              </a:ext>
            </a:extLst>
          </p:cNvPr>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pic>
        <p:nvPicPr>
          <p:cNvPr id="18448" name="Picture 16" descr="Lá Cờ Đỏ Sao Vàng Xuất Hiện Lần Đầu Tiên Xuất Hiện Trong Thời Gian Nào ?">
            <a:extLst>
              <a:ext uri="{FF2B5EF4-FFF2-40B4-BE49-F238E27FC236}">
                <a16:creationId xmlns:a16="http://schemas.microsoft.com/office/drawing/2014/main" id="{34019FB4-B339-1B59-336F-B7288C0266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263" y="2128838"/>
            <a:ext cx="3665537"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40"/>
                                        </p:tgtEl>
                                        <p:attrNameLst>
                                          <p:attrName>style.visibility</p:attrName>
                                        </p:attrNameLst>
                                      </p:cBhvr>
                                      <p:to>
                                        <p:strVal val="visible"/>
                                      </p:to>
                                    </p:set>
                                    <p:animEffect transition="in" filter="fade">
                                      <p:cBhvr>
                                        <p:cTn id="7" dur="500"/>
                                        <p:tgtEl>
                                          <p:spTgt spid="184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448"/>
                                        </p:tgtEl>
                                        <p:attrNameLst>
                                          <p:attrName>style.visibility</p:attrName>
                                        </p:attrNameLst>
                                      </p:cBhvr>
                                      <p:to>
                                        <p:strVal val="visible"/>
                                      </p:to>
                                    </p:set>
                                    <p:animEffect transition="in" filter="fade">
                                      <p:cBhvr>
                                        <p:cTn id="12" dur="500"/>
                                        <p:tgtEl>
                                          <p:spTgt spid="184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8442"/>
                                        </p:tgtEl>
                                        <p:attrNameLst>
                                          <p:attrName>style.visibility</p:attrName>
                                        </p:attrNameLst>
                                      </p:cBhvr>
                                      <p:to>
                                        <p:strVal val="visible"/>
                                      </p:to>
                                    </p:set>
                                    <p:animEffect transition="in" filter="fade">
                                      <p:cBhvr>
                                        <p:cTn id="17" dur="500"/>
                                        <p:tgtEl>
                                          <p:spTgt spid="1844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8437"/>
                                        </p:tgtEl>
                                        <p:attrNameLst>
                                          <p:attrName>style.visibility</p:attrName>
                                        </p:attrNameLst>
                                      </p:cBhvr>
                                      <p:to>
                                        <p:strVal val="visible"/>
                                      </p:to>
                                    </p:set>
                                    <p:animEffect transition="in" filter="fade">
                                      <p:cBhvr>
                                        <p:cTn id="22" dur="1000"/>
                                        <p:tgtEl>
                                          <p:spTgt spid="18437"/>
                                        </p:tgtEl>
                                      </p:cBhvr>
                                    </p:animEffect>
                                    <p:anim calcmode="lin" valueType="num">
                                      <p:cBhvr>
                                        <p:cTn id="23" dur="1000" fill="hold"/>
                                        <p:tgtEl>
                                          <p:spTgt spid="18437"/>
                                        </p:tgtEl>
                                        <p:attrNameLst>
                                          <p:attrName>ppt_x</p:attrName>
                                        </p:attrNameLst>
                                      </p:cBhvr>
                                      <p:tavLst>
                                        <p:tav tm="0">
                                          <p:val>
                                            <p:strVal val="#ppt_x"/>
                                          </p:val>
                                        </p:tav>
                                        <p:tav tm="100000">
                                          <p:val>
                                            <p:strVal val="#ppt_x"/>
                                          </p:val>
                                        </p:tav>
                                      </p:tavLst>
                                    </p:anim>
                                    <p:anim calcmode="lin" valueType="num">
                                      <p:cBhvr>
                                        <p:cTn id="24" dur="1000" fill="hold"/>
                                        <p:tgtEl>
                                          <p:spTgt spid="184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203" name="AutoShape 19">
            <a:extLst>
              <a:ext uri="{FF2B5EF4-FFF2-40B4-BE49-F238E27FC236}">
                <a16:creationId xmlns:a16="http://schemas.microsoft.com/office/drawing/2014/main" id="{1F859EE3-D2E3-72A2-5BE7-6D38B051A883}"/>
              </a:ext>
            </a:extLst>
          </p:cNvPr>
          <p:cNvSpPr>
            <a:spLocks noChangeArrowheads="1"/>
          </p:cNvSpPr>
          <p:nvPr/>
        </p:nvSpPr>
        <p:spPr bwMode="auto">
          <a:xfrm>
            <a:off x="457200" y="2933700"/>
            <a:ext cx="8077200" cy="3276600"/>
          </a:xfrm>
          <a:prstGeom prst="flowChartAlternateProcess">
            <a:avLst/>
          </a:prstGeom>
          <a:solidFill>
            <a:srgbClr val="FFCCFF"/>
          </a:solidFill>
          <a:ln w="38100">
            <a:solidFill>
              <a:srgbClr val="FF0066"/>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a:solidFill>
                <a:srgbClr val="FF0066"/>
              </a:solidFill>
              <a:latin typeface="Times New Roman" panose="02020603050405020304" pitchFamily="18" charset="0"/>
            </a:endParaRPr>
          </a:p>
        </p:txBody>
      </p:sp>
      <p:sp>
        <p:nvSpPr>
          <p:cNvPr id="16387" name="Rectangle 2">
            <a:extLst>
              <a:ext uri="{FF2B5EF4-FFF2-40B4-BE49-F238E27FC236}">
                <a16:creationId xmlns:a16="http://schemas.microsoft.com/office/drawing/2014/main" id="{27F5A986-04A9-7E40-259B-06FB3362AB7D}"/>
              </a:ext>
            </a:extLst>
          </p:cNvPr>
          <p:cNvSpPr>
            <a:spLocks noChangeArrowheads="1"/>
          </p:cNvSpPr>
          <p:nvPr/>
        </p:nvSpPr>
        <p:spPr bwMode="auto">
          <a:xfrm>
            <a:off x="4953000" y="304800"/>
            <a:ext cx="3886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Char char="•"/>
            </a:pPr>
            <a:endParaRPr lang="en-US" altLang="en-US" sz="3200"/>
          </a:p>
        </p:txBody>
      </p:sp>
      <p:sp>
        <p:nvSpPr>
          <p:cNvPr id="16388" name="Text Box 6">
            <a:extLst>
              <a:ext uri="{FF2B5EF4-FFF2-40B4-BE49-F238E27FC236}">
                <a16:creationId xmlns:a16="http://schemas.microsoft.com/office/drawing/2014/main" id="{4C209C9B-09EE-3B1D-BD28-416C9168103E}"/>
              </a:ext>
            </a:extLst>
          </p:cNvPr>
          <p:cNvSpPr txBox="1">
            <a:spLocks noChangeArrowheads="1"/>
          </p:cNvSpPr>
          <p:nvPr/>
        </p:nvSpPr>
        <p:spPr bwMode="auto">
          <a:xfrm>
            <a:off x="381000" y="4724400"/>
            <a:ext cx="876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altLang="en-US" sz="2400" b="1">
              <a:solidFill>
                <a:srgbClr val="FFFF00"/>
              </a:solidFill>
              <a:latin typeface="Times New Roman" panose="02020603050405020304" pitchFamily="18" charset="0"/>
            </a:endParaRPr>
          </a:p>
        </p:txBody>
      </p:sp>
      <p:sp>
        <p:nvSpPr>
          <p:cNvPr id="16389" name="Text Box 15">
            <a:extLst>
              <a:ext uri="{FF2B5EF4-FFF2-40B4-BE49-F238E27FC236}">
                <a16:creationId xmlns:a16="http://schemas.microsoft.com/office/drawing/2014/main" id="{EEC8B5DB-8D73-B4F7-B45E-D0180D49C82E}"/>
              </a:ext>
            </a:extLst>
          </p:cNvPr>
          <p:cNvSpPr txBox="1">
            <a:spLocks noChangeArrowheads="1"/>
          </p:cNvSpPr>
          <p:nvPr/>
        </p:nvSpPr>
        <p:spPr bwMode="auto">
          <a:xfrm>
            <a:off x="990600" y="1981200"/>
            <a:ext cx="350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altLang="en-US">
              <a:latin typeface="Times New Roman" panose="02020603050405020304" pitchFamily="18" charset="0"/>
            </a:endParaRPr>
          </a:p>
        </p:txBody>
      </p:sp>
      <p:sp>
        <p:nvSpPr>
          <p:cNvPr id="16390" name="Text Box 16">
            <a:extLst>
              <a:ext uri="{FF2B5EF4-FFF2-40B4-BE49-F238E27FC236}">
                <a16:creationId xmlns:a16="http://schemas.microsoft.com/office/drawing/2014/main" id="{92D76BC0-67BC-E8C4-0D8E-F1A3F9BD768B}"/>
              </a:ext>
            </a:extLst>
          </p:cNvPr>
          <p:cNvSpPr txBox="1">
            <a:spLocks noChangeArrowheads="1"/>
          </p:cNvSpPr>
          <p:nvPr/>
        </p:nvSpPr>
        <p:spPr bwMode="auto">
          <a:xfrm>
            <a:off x="279400" y="2209800"/>
            <a:ext cx="627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latin typeface="Times New Roman" panose="02020603050405020304" pitchFamily="18" charset="0"/>
              </a:rPr>
              <a:t>3</a:t>
            </a:r>
            <a:r>
              <a:rPr lang="en-US" altLang="en-US" sz="2800" b="1" u="sng">
                <a:latin typeface="Times New Roman" panose="02020603050405020304" pitchFamily="18" charset="0"/>
              </a:rPr>
              <a:t>/ Nội dung cơ bản của Hiệp định Pari:</a:t>
            </a:r>
          </a:p>
        </p:txBody>
      </p:sp>
      <p:sp>
        <p:nvSpPr>
          <p:cNvPr id="477201" name="Rectangle 17">
            <a:extLst>
              <a:ext uri="{FF2B5EF4-FFF2-40B4-BE49-F238E27FC236}">
                <a16:creationId xmlns:a16="http://schemas.microsoft.com/office/drawing/2014/main" id="{C1A442F7-8FB2-9803-F14E-D0727BF6CE7C}"/>
              </a:ext>
            </a:extLst>
          </p:cNvPr>
          <p:cNvSpPr>
            <a:spLocks noChangeArrowheads="1"/>
          </p:cNvSpPr>
          <p:nvPr/>
        </p:nvSpPr>
        <p:spPr bwMode="auto">
          <a:xfrm>
            <a:off x="685800" y="3128963"/>
            <a:ext cx="7696200" cy="308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0000CC"/>
                </a:solidFill>
                <a:latin typeface="Times New Roman" panose="02020603050405020304" pitchFamily="18" charset="0"/>
              </a:rPr>
              <a:t>- Mĩ và các nước khác phải tôn trọng độc lập, chủ quyền và toàn vẹn lãnh thổ của Việt Nam.</a:t>
            </a:r>
          </a:p>
          <a:p>
            <a:pPr>
              <a:buFontTx/>
              <a:buChar char="-"/>
            </a:pPr>
            <a:r>
              <a:rPr lang="en-US" altLang="en-US" sz="2800" b="1">
                <a:solidFill>
                  <a:srgbClr val="0000CC"/>
                </a:solidFill>
                <a:latin typeface="Times New Roman" panose="02020603050405020304" pitchFamily="18" charset="0"/>
              </a:rPr>
              <a:t> Mĩ phải rút hết toàn bộ quân Mĩ và quân đồng minh của Mĩ ra khỏi Việt Nam.</a:t>
            </a:r>
          </a:p>
          <a:p>
            <a:pPr>
              <a:buFontTx/>
              <a:buChar char="-"/>
            </a:pPr>
            <a:r>
              <a:rPr lang="en-US" altLang="en-US" sz="2800" b="1">
                <a:solidFill>
                  <a:srgbClr val="0000CC"/>
                </a:solidFill>
                <a:latin typeface="Times New Roman" panose="02020603050405020304" pitchFamily="18" charset="0"/>
              </a:rPr>
              <a:t> Mĩ phải chấm dứt dính líu quân sự ở Việt Nam.</a:t>
            </a:r>
          </a:p>
          <a:p>
            <a:r>
              <a:rPr lang="en-US" altLang="en-US" sz="2800" b="1">
                <a:solidFill>
                  <a:srgbClr val="0000CC"/>
                </a:solidFill>
                <a:latin typeface="Times New Roman" panose="02020603050405020304" pitchFamily="18" charset="0"/>
              </a:rPr>
              <a:t>- Mĩ phải có trách nhiệm trong việc hàn gắn vết thương chiến tranh ở Việt Nam.</a:t>
            </a:r>
          </a:p>
        </p:txBody>
      </p:sp>
      <p:sp>
        <p:nvSpPr>
          <p:cNvPr id="477202" name="AutoShape 18">
            <a:extLst>
              <a:ext uri="{FF2B5EF4-FFF2-40B4-BE49-F238E27FC236}">
                <a16:creationId xmlns:a16="http://schemas.microsoft.com/office/drawing/2014/main" id="{FEDE42F0-AFBF-1B97-5A0A-059B06928062}"/>
              </a:ext>
            </a:extLst>
          </p:cNvPr>
          <p:cNvSpPr>
            <a:spLocks noChangeArrowheads="1"/>
          </p:cNvSpPr>
          <p:nvPr/>
        </p:nvSpPr>
        <p:spPr bwMode="auto">
          <a:xfrm>
            <a:off x="2057400" y="2895600"/>
            <a:ext cx="4800600" cy="1676400"/>
          </a:xfrm>
          <a:prstGeom prst="horizontalScroll">
            <a:avLst>
              <a:gd name="adj" fmla="val 12500"/>
            </a:avLst>
          </a:prstGeom>
          <a:solidFill>
            <a:srgbClr val="A5FDBC"/>
          </a:solidFill>
          <a:ln w="38100">
            <a:solidFill>
              <a:srgbClr val="008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b="1">
                <a:solidFill>
                  <a:srgbClr val="FF0000"/>
                </a:solidFill>
                <a:latin typeface="Times New Roman" panose="02020603050405020304" pitchFamily="18" charset="0"/>
              </a:rPr>
              <a:t>Trình bày nôi dung chủ yếu</a:t>
            </a:r>
          </a:p>
          <a:p>
            <a:pPr algn="ctr"/>
            <a:r>
              <a:rPr lang="en-US" altLang="en-US" sz="2800" b="1">
                <a:solidFill>
                  <a:srgbClr val="FF0000"/>
                </a:solidFill>
                <a:latin typeface="Times New Roman" panose="02020603050405020304" pitchFamily="18" charset="0"/>
              </a:rPr>
              <a:t> nhất của Hiệp định Pa- ri</a:t>
            </a:r>
          </a:p>
        </p:txBody>
      </p:sp>
      <p:sp>
        <p:nvSpPr>
          <p:cNvPr id="16393" name="Text Box 3">
            <a:extLst>
              <a:ext uri="{FF2B5EF4-FFF2-40B4-BE49-F238E27FC236}">
                <a16:creationId xmlns:a16="http://schemas.microsoft.com/office/drawing/2014/main" id="{67996269-9419-E6C4-26D7-55268C5CACA5}"/>
              </a:ext>
            </a:extLst>
          </p:cNvPr>
          <p:cNvSpPr txBox="1">
            <a:spLocks noChangeArrowheads="1"/>
          </p:cNvSpPr>
          <p:nvPr/>
        </p:nvSpPr>
        <p:spPr bwMode="auto">
          <a:xfrm>
            <a:off x="3657600" y="22225"/>
            <a:ext cx="167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4000" b="1">
                <a:solidFill>
                  <a:srgbClr val="FF0000"/>
                </a:solidFill>
                <a:latin typeface="Times New Roman" panose="02020603050405020304" pitchFamily="18" charset="0"/>
              </a:rPr>
              <a:t> </a:t>
            </a:r>
            <a:r>
              <a:rPr lang="en-US" altLang="en-US" sz="2800" u="sng">
                <a:solidFill>
                  <a:srgbClr val="0000CC"/>
                </a:solidFill>
                <a:latin typeface="Times New Roman" panose="02020603050405020304" pitchFamily="18" charset="0"/>
              </a:rPr>
              <a:t>Lịch sử:</a:t>
            </a:r>
          </a:p>
        </p:txBody>
      </p:sp>
      <p:sp>
        <p:nvSpPr>
          <p:cNvPr id="16394" name="Rectangle 5">
            <a:extLst>
              <a:ext uri="{FF2B5EF4-FFF2-40B4-BE49-F238E27FC236}">
                <a16:creationId xmlns:a16="http://schemas.microsoft.com/office/drawing/2014/main" id="{17788A5A-DA09-D893-5795-5A231AED3587}"/>
              </a:ext>
            </a:extLst>
          </p:cNvPr>
          <p:cNvSpPr>
            <a:spLocks noChangeArrowheads="1"/>
          </p:cNvSpPr>
          <p:nvPr/>
        </p:nvSpPr>
        <p:spPr bwMode="auto">
          <a:xfrm>
            <a:off x="2362200" y="609600"/>
            <a:ext cx="4213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FF0000"/>
                </a:solidFill>
                <a:latin typeface="Times New Roman" panose="02020603050405020304" pitchFamily="18" charset="0"/>
              </a:rPr>
              <a:t>LỄ KÍ HIỆP ĐỊNH PA-RI</a:t>
            </a:r>
          </a:p>
        </p:txBody>
      </p:sp>
      <p:sp>
        <p:nvSpPr>
          <p:cNvPr id="16395" name="Text Box 11">
            <a:extLst>
              <a:ext uri="{FF2B5EF4-FFF2-40B4-BE49-F238E27FC236}">
                <a16:creationId xmlns:a16="http://schemas.microsoft.com/office/drawing/2014/main" id="{F3E50918-3404-5F28-715D-555B21CFB8A5}"/>
              </a:ext>
            </a:extLst>
          </p:cNvPr>
          <p:cNvSpPr txBox="1">
            <a:spLocks noChangeArrowheads="1"/>
          </p:cNvSpPr>
          <p:nvPr/>
        </p:nvSpPr>
        <p:spPr bwMode="auto">
          <a:xfrm>
            <a:off x="304800" y="1676400"/>
            <a:ext cx="746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latin typeface="Times New Roman" panose="02020603050405020304" pitchFamily="18" charset="0"/>
              </a:rPr>
              <a:t>2</a:t>
            </a:r>
            <a:r>
              <a:rPr lang="en-US" altLang="en-US" sz="2800" b="1" u="sng">
                <a:latin typeface="Times New Roman" panose="02020603050405020304" pitchFamily="18" charset="0"/>
              </a:rPr>
              <a:t>/ Diễn biến:</a:t>
            </a:r>
          </a:p>
        </p:txBody>
      </p:sp>
      <p:sp>
        <p:nvSpPr>
          <p:cNvPr id="16396" name="Text Box 6">
            <a:extLst>
              <a:ext uri="{FF2B5EF4-FFF2-40B4-BE49-F238E27FC236}">
                <a16:creationId xmlns:a16="http://schemas.microsoft.com/office/drawing/2014/main" id="{4993477E-9B00-7B94-CE81-3A9AE61A6B6A}"/>
              </a:ext>
            </a:extLst>
          </p:cNvPr>
          <p:cNvSpPr txBox="1">
            <a:spLocks noChangeArrowheads="1"/>
          </p:cNvSpPr>
          <p:nvPr/>
        </p:nvSpPr>
        <p:spPr bwMode="auto">
          <a:xfrm>
            <a:off x="304800" y="1219200"/>
            <a:ext cx="845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latin typeface="Times New Roman" panose="02020603050405020304" pitchFamily="18" charset="0"/>
              </a:rPr>
              <a:t>1</a:t>
            </a:r>
            <a:r>
              <a:rPr lang="en-US" altLang="en-US" sz="2800" b="1" u="sng">
                <a:latin typeface="Times New Roman" panose="02020603050405020304" pitchFamily="18" charset="0"/>
              </a:rPr>
              <a:t>/ Nguyên nhân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77202"/>
                                        </p:tgtEl>
                                        <p:attrNameLst>
                                          <p:attrName>style.visibility</p:attrName>
                                        </p:attrNameLst>
                                      </p:cBhvr>
                                      <p:to>
                                        <p:strVal val="visible"/>
                                      </p:to>
                                    </p:set>
                                    <p:animEffect transition="in" filter="wedge">
                                      <p:cBhvr>
                                        <p:cTn id="7" dur="2000"/>
                                        <p:tgtEl>
                                          <p:spTgt spid="4772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77202"/>
                                        </p:tgtEl>
                                      </p:cBhvr>
                                    </p:animEffect>
                                    <p:set>
                                      <p:cBhvr>
                                        <p:cTn id="12" dur="1" fill="hold">
                                          <p:stCondLst>
                                            <p:cond delay="499"/>
                                          </p:stCondLst>
                                        </p:cTn>
                                        <p:tgtEl>
                                          <p:spTgt spid="477202"/>
                                        </p:tgtEl>
                                        <p:attrNameLst>
                                          <p:attrName>style.visibility</p:attrName>
                                        </p:attrNameLst>
                                      </p:cBhvr>
                                      <p:to>
                                        <p:strVal val="hidden"/>
                                      </p:to>
                                    </p:set>
                                  </p:childTnLst>
                                </p:cTn>
                              </p:par>
                            </p:childTnLst>
                          </p:cTn>
                        </p:par>
                        <p:par>
                          <p:cTn id="13" fill="hold" nodeType="afterGroup">
                            <p:stCondLst>
                              <p:cond delay="500"/>
                            </p:stCondLst>
                            <p:childTnLst>
                              <p:par>
                                <p:cTn id="14" presetID="21" presetClass="entr" presetSubtype="4" fill="hold" grpId="0" nodeType="afterEffect">
                                  <p:stCondLst>
                                    <p:cond delay="0"/>
                                  </p:stCondLst>
                                  <p:childTnLst>
                                    <p:set>
                                      <p:cBhvr>
                                        <p:cTn id="15" dur="1" fill="hold">
                                          <p:stCondLst>
                                            <p:cond delay="0"/>
                                          </p:stCondLst>
                                        </p:cTn>
                                        <p:tgtEl>
                                          <p:spTgt spid="477203"/>
                                        </p:tgtEl>
                                        <p:attrNameLst>
                                          <p:attrName>style.visibility</p:attrName>
                                        </p:attrNameLst>
                                      </p:cBhvr>
                                      <p:to>
                                        <p:strVal val="visible"/>
                                      </p:to>
                                    </p:set>
                                    <p:animEffect transition="in" filter="wheel(4)">
                                      <p:cBhvr>
                                        <p:cTn id="16" dur="2000"/>
                                        <p:tgtEl>
                                          <p:spTgt spid="477203"/>
                                        </p:tgtEl>
                                      </p:cBhvr>
                                    </p:animEffect>
                                  </p:childTnLst>
                                </p:cTn>
                              </p:par>
                            </p:childTnLst>
                          </p:cTn>
                        </p:par>
                        <p:par>
                          <p:cTn id="17" fill="hold" nodeType="afterGroup">
                            <p:stCondLst>
                              <p:cond delay="2500"/>
                            </p:stCondLst>
                            <p:childTnLst>
                              <p:par>
                                <p:cTn id="18" presetID="4" presetClass="entr" presetSubtype="16" fill="hold" grpId="0" nodeType="afterEffect">
                                  <p:stCondLst>
                                    <p:cond delay="0"/>
                                  </p:stCondLst>
                                  <p:childTnLst>
                                    <p:set>
                                      <p:cBhvr>
                                        <p:cTn id="19" dur="1" fill="hold">
                                          <p:stCondLst>
                                            <p:cond delay="0"/>
                                          </p:stCondLst>
                                        </p:cTn>
                                        <p:tgtEl>
                                          <p:spTgt spid="477201"/>
                                        </p:tgtEl>
                                        <p:attrNameLst>
                                          <p:attrName>style.visibility</p:attrName>
                                        </p:attrNameLst>
                                      </p:cBhvr>
                                      <p:to>
                                        <p:strVal val="visible"/>
                                      </p:to>
                                    </p:set>
                                    <p:animEffect transition="in" filter="box(in)">
                                      <p:cBhvr>
                                        <p:cTn id="20" dur="500"/>
                                        <p:tgtEl>
                                          <p:spTgt spid="477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203" grpId="0" animBg="1"/>
      <p:bldP spid="477201" grpId="0"/>
      <p:bldP spid="477202" grpId="0" animBg="1"/>
      <p:bldP spid="47720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51" name="AutoShape 19">
            <a:extLst>
              <a:ext uri="{FF2B5EF4-FFF2-40B4-BE49-F238E27FC236}">
                <a16:creationId xmlns:a16="http://schemas.microsoft.com/office/drawing/2014/main" id="{C666203F-1CBB-0870-4F1B-C3284F9D4D45}"/>
              </a:ext>
            </a:extLst>
          </p:cNvPr>
          <p:cNvSpPr>
            <a:spLocks noChangeArrowheads="1"/>
          </p:cNvSpPr>
          <p:nvPr/>
        </p:nvSpPr>
        <p:spPr bwMode="auto">
          <a:xfrm>
            <a:off x="609600" y="3124200"/>
            <a:ext cx="7315200" cy="3124200"/>
          </a:xfrm>
          <a:prstGeom prst="flowChartAlternateProcess">
            <a:avLst/>
          </a:prstGeom>
          <a:solidFill>
            <a:srgbClr val="9BFFD7"/>
          </a:solidFill>
          <a:ln w="57150" cmpd="thickThin">
            <a:solidFill>
              <a:srgbClr val="008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b="1">
              <a:solidFill>
                <a:srgbClr val="FFFF00"/>
              </a:solidFill>
              <a:latin typeface="Times New Roman" panose="02020603050405020304" pitchFamily="18" charset="0"/>
            </a:endParaRPr>
          </a:p>
          <a:p>
            <a:pPr algn="ctr"/>
            <a:endParaRPr lang="en-US" altLang="en-US">
              <a:latin typeface="Times New Roman" panose="02020603050405020304" pitchFamily="18" charset="0"/>
            </a:endParaRPr>
          </a:p>
        </p:txBody>
      </p:sp>
      <p:sp>
        <p:nvSpPr>
          <p:cNvPr id="17411" name="Rectangle 3">
            <a:extLst>
              <a:ext uri="{FF2B5EF4-FFF2-40B4-BE49-F238E27FC236}">
                <a16:creationId xmlns:a16="http://schemas.microsoft.com/office/drawing/2014/main" id="{529C7C76-7192-001D-4AFF-9D68AE4AC31C}"/>
              </a:ext>
            </a:extLst>
          </p:cNvPr>
          <p:cNvSpPr>
            <a:spLocks noChangeArrowheads="1"/>
          </p:cNvSpPr>
          <p:nvPr/>
        </p:nvSpPr>
        <p:spPr bwMode="auto">
          <a:xfrm>
            <a:off x="4953000" y="304800"/>
            <a:ext cx="3886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Char char="•"/>
            </a:pPr>
            <a:endParaRPr lang="en-US" altLang="en-US" sz="3200"/>
          </a:p>
        </p:txBody>
      </p:sp>
      <p:sp>
        <p:nvSpPr>
          <p:cNvPr id="17412" name="Rectangle 4">
            <a:extLst>
              <a:ext uri="{FF2B5EF4-FFF2-40B4-BE49-F238E27FC236}">
                <a16:creationId xmlns:a16="http://schemas.microsoft.com/office/drawing/2014/main" id="{441DF7CA-3A4C-296C-E157-AA1ED8FFFAD2}"/>
              </a:ext>
            </a:extLst>
          </p:cNvPr>
          <p:cNvSpPr>
            <a:spLocks noChangeArrowheads="1"/>
          </p:cNvSpPr>
          <p:nvPr/>
        </p:nvSpPr>
        <p:spPr bwMode="auto">
          <a:xfrm>
            <a:off x="1981200" y="5334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2400" b="1">
              <a:solidFill>
                <a:srgbClr val="FFFF00"/>
              </a:solidFill>
              <a:latin typeface="Times New Roman" panose="02020603050405020304" pitchFamily="18" charset="0"/>
            </a:endParaRPr>
          </a:p>
        </p:txBody>
      </p:sp>
      <p:sp>
        <p:nvSpPr>
          <p:cNvPr id="17413" name="Text Box 6">
            <a:extLst>
              <a:ext uri="{FF2B5EF4-FFF2-40B4-BE49-F238E27FC236}">
                <a16:creationId xmlns:a16="http://schemas.microsoft.com/office/drawing/2014/main" id="{4C7C9249-DE71-A195-7A2B-63BE25B44CED}"/>
              </a:ext>
            </a:extLst>
          </p:cNvPr>
          <p:cNvSpPr txBox="1">
            <a:spLocks noChangeArrowheads="1"/>
          </p:cNvSpPr>
          <p:nvPr/>
        </p:nvSpPr>
        <p:spPr bwMode="auto">
          <a:xfrm>
            <a:off x="381000" y="4724400"/>
            <a:ext cx="876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altLang="en-US" sz="2400" b="1">
              <a:solidFill>
                <a:srgbClr val="FFFF00"/>
              </a:solidFill>
              <a:latin typeface="Times New Roman" panose="02020603050405020304" pitchFamily="18" charset="0"/>
            </a:endParaRPr>
          </a:p>
        </p:txBody>
      </p:sp>
      <p:sp>
        <p:nvSpPr>
          <p:cNvPr id="17414" name="Text Box 11">
            <a:extLst>
              <a:ext uri="{FF2B5EF4-FFF2-40B4-BE49-F238E27FC236}">
                <a16:creationId xmlns:a16="http://schemas.microsoft.com/office/drawing/2014/main" id="{8B8BD7B5-A89D-000F-C056-E9283F291A69}"/>
              </a:ext>
            </a:extLst>
          </p:cNvPr>
          <p:cNvSpPr txBox="1">
            <a:spLocks noChangeArrowheads="1"/>
          </p:cNvSpPr>
          <p:nvPr/>
        </p:nvSpPr>
        <p:spPr bwMode="auto">
          <a:xfrm>
            <a:off x="990600" y="1981200"/>
            <a:ext cx="350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altLang="en-US">
              <a:latin typeface="Times New Roman" panose="02020603050405020304" pitchFamily="18" charset="0"/>
            </a:endParaRPr>
          </a:p>
        </p:txBody>
      </p:sp>
      <p:sp>
        <p:nvSpPr>
          <p:cNvPr id="17415" name="Text Box 15">
            <a:extLst>
              <a:ext uri="{FF2B5EF4-FFF2-40B4-BE49-F238E27FC236}">
                <a16:creationId xmlns:a16="http://schemas.microsoft.com/office/drawing/2014/main" id="{7E6D50E6-1890-4F7F-1FEB-EF1048177F4B}"/>
              </a:ext>
            </a:extLst>
          </p:cNvPr>
          <p:cNvSpPr txBox="1">
            <a:spLocks noChangeArrowheads="1"/>
          </p:cNvSpPr>
          <p:nvPr/>
        </p:nvSpPr>
        <p:spPr bwMode="auto">
          <a:xfrm>
            <a:off x="304800" y="2209800"/>
            <a:ext cx="5715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latin typeface="Times New Roman" panose="02020603050405020304" pitchFamily="18" charset="0"/>
              </a:rPr>
              <a:t>4</a:t>
            </a:r>
            <a:r>
              <a:rPr lang="en-US" altLang="en-US" sz="2800" b="1" u="sng">
                <a:latin typeface="Times New Roman" panose="02020603050405020304" pitchFamily="18" charset="0"/>
              </a:rPr>
              <a:t>/ Ý nghĩa của Hiệp định Pari:</a:t>
            </a:r>
          </a:p>
        </p:txBody>
      </p:sp>
      <p:sp>
        <p:nvSpPr>
          <p:cNvPr id="479248" name="AutoShape 16">
            <a:extLst>
              <a:ext uri="{FF2B5EF4-FFF2-40B4-BE49-F238E27FC236}">
                <a16:creationId xmlns:a16="http://schemas.microsoft.com/office/drawing/2014/main" id="{44FB42E6-4642-21AD-E948-14FFFA0B5F29}"/>
              </a:ext>
            </a:extLst>
          </p:cNvPr>
          <p:cNvSpPr>
            <a:spLocks noChangeArrowheads="1"/>
          </p:cNvSpPr>
          <p:nvPr/>
        </p:nvSpPr>
        <p:spPr bwMode="auto">
          <a:xfrm>
            <a:off x="2133600" y="2819400"/>
            <a:ext cx="5105400" cy="2438400"/>
          </a:xfrm>
          <a:prstGeom prst="cloudCallout">
            <a:avLst>
              <a:gd name="adj1" fmla="val -38403"/>
              <a:gd name="adj2" fmla="val 85537"/>
            </a:avLst>
          </a:prstGeom>
          <a:solidFill>
            <a:srgbClr val="0000CC"/>
          </a:solidFill>
          <a:ln w="38100">
            <a:solidFill>
              <a:srgbClr val="00FF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b="1">
                <a:solidFill>
                  <a:schemeClr val="bg1"/>
                </a:solidFill>
                <a:latin typeface="Times New Roman" panose="02020603050405020304" pitchFamily="18" charset="0"/>
              </a:rPr>
              <a:t>Hiệp định Pa-ri có </a:t>
            </a:r>
          </a:p>
          <a:p>
            <a:pPr algn="ctr"/>
            <a:r>
              <a:rPr lang="en-US" altLang="en-US" sz="2800" b="1">
                <a:solidFill>
                  <a:schemeClr val="bg1"/>
                </a:solidFill>
                <a:latin typeface="Times New Roman" panose="02020603050405020304" pitchFamily="18" charset="0"/>
              </a:rPr>
              <a:t>ý nghĩa thế nào đối </a:t>
            </a:r>
          </a:p>
          <a:p>
            <a:pPr algn="ctr"/>
            <a:r>
              <a:rPr lang="en-US" altLang="en-US" sz="2800" b="1">
                <a:solidFill>
                  <a:schemeClr val="bg1"/>
                </a:solidFill>
                <a:latin typeface="Times New Roman" panose="02020603050405020304" pitchFamily="18" charset="0"/>
              </a:rPr>
              <a:t>với lịch sử dân tộc ta?</a:t>
            </a:r>
          </a:p>
          <a:p>
            <a:pPr algn="ctr"/>
            <a:endParaRPr lang="en-US" altLang="en-US">
              <a:solidFill>
                <a:schemeClr val="bg1"/>
              </a:solidFill>
              <a:latin typeface="Times New Roman" panose="02020603050405020304" pitchFamily="18" charset="0"/>
            </a:endParaRPr>
          </a:p>
        </p:txBody>
      </p:sp>
      <p:sp>
        <p:nvSpPr>
          <p:cNvPr id="17417" name="Text Box 17">
            <a:extLst>
              <a:ext uri="{FF2B5EF4-FFF2-40B4-BE49-F238E27FC236}">
                <a16:creationId xmlns:a16="http://schemas.microsoft.com/office/drawing/2014/main" id="{A67A8A1A-C360-D20D-5715-EE3E768B8F9D}"/>
              </a:ext>
            </a:extLst>
          </p:cNvPr>
          <p:cNvSpPr txBox="1">
            <a:spLocks noChangeArrowheads="1"/>
          </p:cNvSpPr>
          <p:nvPr/>
        </p:nvSpPr>
        <p:spPr bwMode="auto">
          <a:xfrm>
            <a:off x="1219200" y="3124200"/>
            <a:ext cx="678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altLang="en-US">
              <a:latin typeface="Times New Roman" panose="02020603050405020304" pitchFamily="18" charset="0"/>
            </a:endParaRPr>
          </a:p>
        </p:txBody>
      </p:sp>
      <p:sp>
        <p:nvSpPr>
          <p:cNvPr id="479250" name="Text Box 18">
            <a:extLst>
              <a:ext uri="{FF2B5EF4-FFF2-40B4-BE49-F238E27FC236}">
                <a16:creationId xmlns:a16="http://schemas.microsoft.com/office/drawing/2014/main" id="{4E6AB7EA-2579-3A60-4C0C-DE534959B6DF}"/>
              </a:ext>
            </a:extLst>
          </p:cNvPr>
          <p:cNvSpPr txBox="1">
            <a:spLocks noChangeArrowheads="1"/>
          </p:cNvSpPr>
          <p:nvPr/>
        </p:nvSpPr>
        <p:spPr bwMode="auto">
          <a:xfrm>
            <a:off x="762000" y="3276600"/>
            <a:ext cx="7315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solidFill>
                  <a:srgbClr val="0000CC"/>
                </a:solidFill>
                <a:latin typeface="Times New Roman" panose="02020603050405020304" pitchFamily="18" charset="0"/>
              </a:rPr>
              <a:t>- Đánh dấu bước phát triển mới của cách mạng Việt Nam</a:t>
            </a:r>
          </a:p>
          <a:p>
            <a:pPr>
              <a:spcBef>
                <a:spcPct val="50000"/>
              </a:spcBef>
              <a:buFontTx/>
              <a:buChar char="-"/>
            </a:pPr>
            <a:r>
              <a:rPr lang="en-US" altLang="en-US" sz="2800" b="1">
                <a:solidFill>
                  <a:srgbClr val="0000CC"/>
                </a:solidFill>
                <a:latin typeface="Times New Roman" panose="02020603050405020304" pitchFamily="18" charset="0"/>
              </a:rPr>
              <a:t>Đế quốc Mĩ buộc phải rút khỏi Việt Nam.</a:t>
            </a:r>
          </a:p>
          <a:p>
            <a:pPr>
              <a:spcBef>
                <a:spcPct val="50000"/>
              </a:spcBef>
            </a:pPr>
            <a:r>
              <a:rPr lang="en-US" altLang="en-US" sz="2800" b="1">
                <a:solidFill>
                  <a:srgbClr val="0000CC"/>
                </a:solidFill>
                <a:latin typeface="Times New Roman" panose="02020603050405020304" pitchFamily="18" charset="0"/>
              </a:rPr>
              <a:t>- Tạo điều kiện thuận lợi để nhân dân ta tiến tới giành thắng lợi hoàn toàn .</a:t>
            </a:r>
          </a:p>
        </p:txBody>
      </p:sp>
      <p:sp>
        <p:nvSpPr>
          <p:cNvPr id="17419" name="Text Box 3">
            <a:extLst>
              <a:ext uri="{FF2B5EF4-FFF2-40B4-BE49-F238E27FC236}">
                <a16:creationId xmlns:a16="http://schemas.microsoft.com/office/drawing/2014/main" id="{28023FE6-606F-3B3A-3F37-D535E81B152A}"/>
              </a:ext>
            </a:extLst>
          </p:cNvPr>
          <p:cNvSpPr txBox="1">
            <a:spLocks noChangeArrowheads="1"/>
          </p:cNvSpPr>
          <p:nvPr/>
        </p:nvSpPr>
        <p:spPr bwMode="auto">
          <a:xfrm>
            <a:off x="3810000" y="-76200"/>
            <a:ext cx="1600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4000" b="1">
                <a:solidFill>
                  <a:srgbClr val="FF0000"/>
                </a:solidFill>
                <a:latin typeface="Times New Roman" panose="02020603050405020304" pitchFamily="18" charset="0"/>
              </a:rPr>
              <a:t> </a:t>
            </a:r>
            <a:r>
              <a:rPr lang="en-US" altLang="en-US" sz="2400" u="sng">
                <a:solidFill>
                  <a:srgbClr val="0000CC"/>
                </a:solidFill>
                <a:latin typeface="Times New Roman" panose="02020603050405020304" pitchFamily="18" charset="0"/>
              </a:rPr>
              <a:t>Lịch sử:</a:t>
            </a:r>
          </a:p>
        </p:txBody>
      </p:sp>
      <p:sp>
        <p:nvSpPr>
          <p:cNvPr id="17420" name="Rectangle 5">
            <a:extLst>
              <a:ext uri="{FF2B5EF4-FFF2-40B4-BE49-F238E27FC236}">
                <a16:creationId xmlns:a16="http://schemas.microsoft.com/office/drawing/2014/main" id="{16D01943-C3D0-A3CB-B1F0-99141B30A981}"/>
              </a:ext>
            </a:extLst>
          </p:cNvPr>
          <p:cNvSpPr>
            <a:spLocks noChangeArrowheads="1"/>
          </p:cNvSpPr>
          <p:nvPr/>
        </p:nvSpPr>
        <p:spPr bwMode="auto">
          <a:xfrm>
            <a:off x="2895600" y="457200"/>
            <a:ext cx="4213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FF0000"/>
                </a:solidFill>
                <a:latin typeface="Times New Roman" panose="02020603050405020304" pitchFamily="18" charset="0"/>
              </a:rPr>
              <a:t>LỄ KÍ HIỆP ĐỊNH PA-RI</a:t>
            </a:r>
          </a:p>
        </p:txBody>
      </p:sp>
      <p:sp>
        <p:nvSpPr>
          <p:cNvPr id="17421" name="Text Box 11">
            <a:extLst>
              <a:ext uri="{FF2B5EF4-FFF2-40B4-BE49-F238E27FC236}">
                <a16:creationId xmlns:a16="http://schemas.microsoft.com/office/drawing/2014/main" id="{1A70DEC5-6380-990D-E954-9FBA6223AC9D}"/>
              </a:ext>
            </a:extLst>
          </p:cNvPr>
          <p:cNvSpPr txBox="1">
            <a:spLocks noChangeArrowheads="1"/>
          </p:cNvSpPr>
          <p:nvPr/>
        </p:nvSpPr>
        <p:spPr bwMode="auto">
          <a:xfrm>
            <a:off x="304800" y="1328738"/>
            <a:ext cx="7467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latin typeface="Times New Roman" panose="02020603050405020304" pitchFamily="18" charset="0"/>
              </a:rPr>
              <a:t>2</a:t>
            </a:r>
            <a:r>
              <a:rPr lang="en-US" altLang="en-US" sz="2800" b="1" u="sng">
                <a:latin typeface="Times New Roman" panose="02020603050405020304" pitchFamily="18" charset="0"/>
              </a:rPr>
              <a:t>/ Diễn biến:</a:t>
            </a:r>
          </a:p>
        </p:txBody>
      </p:sp>
      <p:sp>
        <p:nvSpPr>
          <p:cNvPr id="17422" name="Text Box 6">
            <a:extLst>
              <a:ext uri="{FF2B5EF4-FFF2-40B4-BE49-F238E27FC236}">
                <a16:creationId xmlns:a16="http://schemas.microsoft.com/office/drawing/2014/main" id="{555DE60B-E2BF-AA02-CC04-3AD9A0907268}"/>
              </a:ext>
            </a:extLst>
          </p:cNvPr>
          <p:cNvSpPr txBox="1">
            <a:spLocks noChangeArrowheads="1"/>
          </p:cNvSpPr>
          <p:nvPr/>
        </p:nvSpPr>
        <p:spPr bwMode="auto">
          <a:xfrm>
            <a:off x="304800" y="871538"/>
            <a:ext cx="84582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latin typeface="Times New Roman" panose="02020603050405020304" pitchFamily="18" charset="0"/>
              </a:rPr>
              <a:t>1</a:t>
            </a:r>
            <a:r>
              <a:rPr lang="en-US" altLang="en-US" sz="2800" b="1" u="sng">
                <a:latin typeface="Times New Roman" panose="02020603050405020304" pitchFamily="18" charset="0"/>
              </a:rPr>
              <a:t>/ Nguyên nhân:</a:t>
            </a:r>
          </a:p>
        </p:txBody>
      </p:sp>
      <p:sp>
        <p:nvSpPr>
          <p:cNvPr id="17423" name="Text Box 16">
            <a:extLst>
              <a:ext uri="{FF2B5EF4-FFF2-40B4-BE49-F238E27FC236}">
                <a16:creationId xmlns:a16="http://schemas.microsoft.com/office/drawing/2014/main" id="{73E280B9-7BC1-0270-5AD0-B4AE5B2B68D4}"/>
              </a:ext>
            </a:extLst>
          </p:cNvPr>
          <p:cNvSpPr txBox="1">
            <a:spLocks noChangeArrowheads="1"/>
          </p:cNvSpPr>
          <p:nvPr/>
        </p:nvSpPr>
        <p:spPr bwMode="auto">
          <a:xfrm>
            <a:off x="304800" y="1781175"/>
            <a:ext cx="627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latin typeface="Times New Roman" panose="02020603050405020304" pitchFamily="18" charset="0"/>
              </a:rPr>
              <a:t>3</a:t>
            </a:r>
            <a:r>
              <a:rPr lang="en-US" altLang="en-US" sz="2800" b="1" u="sng">
                <a:latin typeface="Times New Roman" panose="02020603050405020304" pitchFamily="18" charset="0"/>
              </a:rPr>
              <a:t>/ Nội dung cơ bản của Hiệp định Pari: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79248"/>
                                        </p:tgtEl>
                                        <p:attrNameLst>
                                          <p:attrName>style.visibility</p:attrName>
                                        </p:attrNameLst>
                                      </p:cBhvr>
                                      <p:to>
                                        <p:strVal val="visible"/>
                                      </p:to>
                                    </p:set>
                                    <p:animEffect transition="in" filter="wedge">
                                      <p:cBhvr>
                                        <p:cTn id="7" dur="2000"/>
                                        <p:tgtEl>
                                          <p:spTgt spid="4792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79248"/>
                                        </p:tgtEl>
                                      </p:cBhvr>
                                    </p:animEffect>
                                    <p:set>
                                      <p:cBhvr>
                                        <p:cTn id="12" dur="1" fill="hold">
                                          <p:stCondLst>
                                            <p:cond delay="499"/>
                                          </p:stCondLst>
                                        </p:cTn>
                                        <p:tgtEl>
                                          <p:spTgt spid="479248"/>
                                        </p:tgtEl>
                                        <p:attrNameLst>
                                          <p:attrName>style.visibility</p:attrName>
                                        </p:attrNameLst>
                                      </p:cBhvr>
                                      <p:to>
                                        <p:strVal val="hidden"/>
                                      </p:to>
                                    </p:set>
                                  </p:childTnLst>
                                </p:cTn>
                              </p:par>
                            </p:childTnLst>
                          </p:cTn>
                        </p:par>
                        <p:par>
                          <p:cTn id="13" fill="hold" nodeType="afterGroup">
                            <p:stCondLst>
                              <p:cond delay="500"/>
                            </p:stCondLst>
                            <p:childTnLst>
                              <p:par>
                                <p:cTn id="14" presetID="20" presetClass="entr" presetSubtype="0" fill="hold" grpId="0" nodeType="afterEffect">
                                  <p:stCondLst>
                                    <p:cond delay="0"/>
                                  </p:stCondLst>
                                  <p:childTnLst>
                                    <p:set>
                                      <p:cBhvr>
                                        <p:cTn id="15" dur="1" fill="hold">
                                          <p:stCondLst>
                                            <p:cond delay="0"/>
                                          </p:stCondLst>
                                        </p:cTn>
                                        <p:tgtEl>
                                          <p:spTgt spid="479251"/>
                                        </p:tgtEl>
                                        <p:attrNameLst>
                                          <p:attrName>style.visibility</p:attrName>
                                        </p:attrNameLst>
                                      </p:cBhvr>
                                      <p:to>
                                        <p:strVal val="visible"/>
                                      </p:to>
                                    </p:set>
                                    <p:animEffect transition="in" filter="wedge">
                                      <p:cBhvr>
                                        <p:cTn id="16" dur="2000"/>
                                        <p:tgtEl>
                                          <p:spTgt spid="479251"/>
                                        </p:tgtEl>
                                      </p:cBhvr>
                                    </p:animEffect>
                                  </p:childTnLst>
                                </p:cTn>
                              </p:par>
                            </p:childTnLst>
                          </p:cTn>
                        </p:par>
                        <p:par>
                          <p:cTn id="17" fill="hold" nodeType="afterGroup">
                            <p:stCondLst>
                              <p:cond delay="2500"/>
                            </p:stCondLst>
                            <p:childTnLst>
                              <p:par>
                                <p:cTn id="18" presetID="4" presetClass="entr" presetSubtype="16" fill="hold" grpId="0" nodeType="afterEffect">
                                  <p:stCondLst>
                                    <p:cond delay="0"/>
                                  </p:stCondLst>
                                  <p:childTnLst>
                                    <p:set>
                                      <p:cBhvr>
                                        <p:cTn id="19" dur="1" fill="hold">
                                          <p:stCondLst>
                                            <p:cond delay="0"/>
                                          </p:stCondLst>
                                        </p:cTn>
                                        <p:tgtEl>
                                          <p:spTgt spid="479250"/>
                                        </p:tgtEl>
                                        <p:attrNameLst>
                                          <p:attrName>style.visibility</p:attrName>
                                        </p:attrNameLst>
                                      </p:cBhvr>
                                      <p:to>
                                        <p:strVal val="visible"/>
                                      </p:to>
                                    </p:set>
                                    <p:animEffect transition="in" filter="box(in)">
                                      <p:cBhvr>
                                        <p:cTn id="20" dur="500"/>
                                        <p:tgtEl>
                                          <p:spTgt spid="479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51" grpId="0" animBg="1"/>
      <p:bldP spid="479248" grpId="0" animBg="1"/>
      <p:bldP spid="479248" grpId="1" animBg="1"/>
      <p:bldP spid="47925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2" name="AutoShape 12">
            <a:extLst>
              <a:ext uri="{FF2B5EF4-FFF2-40B4-BE49-F238E27FC236}">
                <a16:creationId xmlns:a16="http://schemas.microsoft.com/office/drawing/2014/main" id="{EBA8B8C2-AE72-880F-D6EC-E75229E44CC4}"/>
              </a:ext>
            </a:extLst>
          </p:cNvPr>
          <p:cNvSpPr>
            <a:spLocks noChangeArrowheads="1"/>
          </p:cNvSpPr>
          <p:nvPr/>
        </p:nvSpPr>
        <p:spPr bwMode="auto">
          <a:xfrm>
            <a:off x="533400" y="3886200"/>
            <a:ext cx="8001000" cy="2667000"/>
          </a:xfrm>
          <a:prstGeom prst="flowChartAlternateProcess">
            <a:avLst/>
          </a:prstGeom>
          <a:solidFill>
            <a:srgbClr val="9BFFD7"/>
          </a:solidFill>
          <a:ln w="57150">
            <a:solidFill>
              <a:srgbClr val="008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8435" name="Rectangle 2">
            <a:extLst>
              <a:ext uri="{FF2B5EF4-FFF2-40B4-BE49-F238E27FC236}">
                <a16:creationId xmlns:a16="http://schemas.microsoft.com/office/drawing/2014/main" id="{905137AA-F169-9ACC-D1AA-0EEA6F5B3311}"/>
              </a:ext>
            </a:extLst>
          </p:cNvPr>
          <p:cNvSpPr>
            <a:spLocks noGrp="1" noChangeArrowheads="1"/>
          </p:cNvSpPr>
          <p:nvPr>
            <p:ph type="title"/>
          </p:nvPr>
        </p:nvSpPr>
        <p:spPr>
          <a:xfrm>
            <a:off x="3124200" y="2895600"/>
            <a:ext cx="2667000" cy="762000"/>
          </a:xfrm>
        </p:spPr>
        <p:txBody>
          <a:bodyPr/>
          <a:lstStyle/>
          <a:p>
            <a:pPr eaLnBrk="1" hangingPunct="1"/>
            <a:r>
              <a:rPr lang="en-US" altLang="en-US" sz="2800" b="1" u="sng">
                <a:solidFill>
                  <a:srgbClr val="FF0000"/>
                </a:solidFill>
                <a:latin typeface="Times New Roman" panose="02020603050405020304" pitchFamily="18" charset="0"/>
              </a:rPr>
              <a:t>BÀI HỌC:</a:t>
            </a:r>
          </a:p>
        </p:txBody>
      </p:sp>
      <p:sp>
        <p:nvSpPr>
          <p:cNvPr id="348163" name="Rectangle 3">
            <a:extLst>
              <a:ext uri="{FF2B5EF4-FFF2-40B4-BE49-F238E27FC236}">
                <a16:creationId xmlns:a16="http://schemas.microsoft.com/office/drawing/2014/main" id="{7AFB060D-4193-E7F1-5E84-8565FEB41C12}"/>
              </a:ext>
            </a:extLst>
          </p:cNvPr>
          <p:cNvSpPr>
            <a:spLocks noGrp="1" noChangeArrowheads="1"/>
          </p:cNvSpPr>
          <p:nvPr>
            <p:ph type="body" idx="1"/>
          </p:nvPr>
        </p:nvSpPr>
        <p:spPr>
          <a:xfrm>
            <a:off x="304800" y="4140200"/>
            <a:ext cx="8382000" cy="2286000"/>
          </a:xfrm>
          <a:noFill/>
        </p:spPr>
        <p:txBody>
          <a:bodyPr/>
          <a:lstStyle/>
          <a:p>
            <a:pPr eaLnBrk="1" hangingPunct="1">
              <a:buFontTx/>
              <a:buNone/>
            </a:pPr>
            <a:r>
              <a:rPr lang="en-US" altLang="en-US">
                <a:solidFill>
                  <a:srgbClr val="FF0000"/>
                </a:solidFill>
              </a:rPr>
              <a:t>       </a:t>
            </a:r>
            <a:r>
              <a:rPr lang="en-US" altLang="en-US" b="1">
                <a:solidFill>
                  <a:srgbClr val="0000CC"/>
                </a:solidFill>
                <a:latin typeface="Times New Roman" panose="02020603050405020304" pitchFamily="18" charset="0"/>
              </a:rPr>
              <a:t>Ngày 27 tháng 01 năm 1973, tại Pa-ri đã diễn ra lễ kí Hiệp định về chấm dứt chiến tranh, lập lại hoà bình ở Việt Nam. Đế quốc Mĩ buộc phải rút quân khỏi Việt Nam</a:t>
            </a:r>
            <a:r>
              <a:rPr lang="en-US" altLang="en-US">
                <a:solidFill>
                  <a:srgbClr val="0000CC"/>
                </a:solidFill>
              </a:rPr>
              <a:t>.</a:t>
            </a:r>
          </a:p>
        </p:txBody>
      </p:sp>
      <p:sp>
        <p:nvSpPr>
          <p:cNvPr id="18437" name="Text Box 5">
            <a:extLst>
              <a:ext uri="{FF2B5EF4-FFF2-40B4-BE49-F238E27FC236}">
                <a16:creationId xmlns:a16="http://schemas.microsoft.com/office/drawing/2014/main" id="{5EE8BB94-83B2-8E6F-B3B8-1827C570390A}"/>
              </a:ext>
            </a:extLst>
          </p:cNvPr>
          <p:cNvSpPr txBox="1">
            <a:spLocks noChangeArrowheads="1"/>
          </p:cNvSpPr>
          <p:nvPr/>
        </p:nvSpPr>
        <p:spPr bwMode="auto">
          <a:xfrm>
            <a:off x="2590800" y="-381000"/>
            <a:ext cx="533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2800" b="1">
              <a:solidFill>
                <a:srgbClr val="FF0000"/>
              </a:solidFill>
              <a:latin typeface="Times New Roman" panose="02020603050405020304" pitchFamily="18" charset="0"/>
            </a:endParaRPr>
          </a:p>
          <a:p>
            <a:pPr algn="ctr"/>
            <a:endParaRPr lang="en-US" altLang="en-US" sz="2800" b="1">
              <a:solidFill>
                <a:srgbClr val="FF0000"/>
              </a:solidFill>
              <a:latin typeface="Times New Roman" panose="02020603050405020304" pitchFamily="18" charset="0"/>
            </a:endParaRPr>
          </a:p>
          <a:p>
            <a:pPr algn="ctr"/>
            <a:r>
              <a:rPr lang="en-US" altLang="en-US" sz="2800" b="1">
                <a:solidFill>
                  <a:srgbClr val="FF0000"/>
                </a:solidFill>
                <a:latin typeface="Times New Roman" panose="02020603050405020304" pitchFamily="18" charset="0"/>
              </a:rPr>
              <a:t>LỄ KÍ HIỆP ĐỊNH PA-RI</a:t>
            </a:r>
          </a:p>
        </p:txBody>
      </p:sp>
      <p:sp>
        <p:nvSpPr>
          <p:cNvPr id="18438" name="Text Box 6">
            <a:extLst>
              <a:ext uri="{FF2B5EF4-FFF2-40B4-BE49-F238E27FC236}">
                <a16:creationId xmlns:a16="http://schemas.microsoft.com/office/drawing/2014/main" id="{0DF1F55E-F2A3-58AA-2A90-E818DAEEDC63}"/>
              </a:ext>
            </a:extLst>
          </p:cNvPr>
          <p:cNvSpPr txBox="1">
            <a:spLocks noChangeArrowheads="1"/>
          </p:cNvSpPr>
          <p:nvPr/>
        </p:nvSpPr>
        <p:spPr bwMode="auto">
          <a:xfrm>
            <a:off x="3657600" y="12700"/>
            <a:ext cx="2667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u="sng">
                <a:solidFill>
                  <a:srgbClr val="0000CC"/>
                </a:solidFill>
                <a:latin typeface="Times New Roman" panose="02020603050405020304" pitchFamily="18" charset="0"/>
              </a:rPr>
              <a:t>Lịch sử:</a:t>
            </a:r>
            <a:endParaRPr lang="en-US" altLang="en-US" u="sng">
              <a:solidFill>
                <a:srgbClr val="0000CC"/>
              </a:solidFill>
            </a:endParaRPr>
          </a:p>
        </p:txBody>
      </p:sp>
      <p:sp>
        <p:nvSpPr>
          <p:cNvPr id="18439" name="Text Box 15">
            <a:extLst>
              <a:ext uri="{FF2B5EF4-FFF2-40B4-BE49-F238E27FC236}">
                <a16:creationId xmlns:a16="http://schemas.microsoft.com/office/drawing/2014/main" id="{7E7E5871-EF47-1AD7-493F-35F0482D6916}"/>
              </a:ext>
            </a:extLst>
          </p:cNvPr>
          <p:cNvSpPr txBox="1">
            <a:spLocks noChangeArrowheads="1"/>
          </p:cNvSpPr>
          <p:nvPr/>
        </p:nvSpPr>
        <p:spPr bwMode="auto">
          <a:xfrm>
            <a:off x="304800" y="2268538"/>
            <a:ext cx="5715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latin typeface="Times New Roman" panose="02020603050405020304" pitchFamily="18" charset="0"/>
              </a:rPr>
              <a:t>4</a:t>
            </a:r>
            <a:r>
              <a:rPr lang="en-US" altLang="en-US" sz="2800" b="1" u="sng">
                <a:latin typeface="Times New Roman" panose="02020603050405020304" pitchFamily="18" charset="0"/>
              </a:rPr>
              <a:t>/ Ý nghĩa của Hiệp định Pari:</a:t>
            </a:r>
          </a:p>
        </p:txBody>
      </p:sp>
      <p:sp>
        <p:nvSpPr>
          <p:cNvPr id="18440" name="Text Box 11">
            <a:extLst>
              <a:ext uri="{FF2B5EF4-FFF2-40B4-BE49-F238E27FC236}">
                <a16:creationId xmlns:a16="http://schemas.microsoft.com/office/drawing/2014/main" id="{0220C941-4AAF-E44F-2C31-8E25D74A344E}"/>
              </a:ext>
            </a:extLst>
          </p:cNvPr>
          <p:cNvSpPr txBox="1">
            <a:spLocks noChangeArrowheads="1"/>
          </p:cNvSpPr>
          <p:nvPr/>
        </p:nvSpPr>
        <p:spPr bwMode="auto">
          <a:xfrm>
            <a:off x="304800" y="1385888"/>
            <a:ext cx="746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latin typeface="Times New Roman" panose="02020603050405020304" pitchFamily="18" charset="0"/>
              </a:rPr>
              <a:t>2</a:t>
            </a:r>
            <a:r>
              <a:rPr lang="en-US" altLang="en-US" sz="2800" b="1" u="sng">
                <a:latin typeface="Times New Roman" panose="02020603050405020304" pitchFamily="18" charset="0"/>
              </a:rPr>
              <a:t>/ Diễn biến của Hội nghị ký Hiệp định Pari:</a:t>
            </a:r>
          </a:p>
        </p:txBody>
      </p:sp>
      <p:sp>
        <p:nvSpPr>
          <p:cNvPr id="18441" name="Text Box 6">
            <a:extLst>
              <a:ext uri="{FF2B5EF4-FFF2-40B4-BE49-F238E27FC236}">
                <a16:creationId xmlns:a16="http://schemas.microsoft.com/office/drawing/2014/main" id="{87C2BBF1-7F68-FD1F-BB6A-07C7ECC05CFB}"/>
              </a:ext>
            </a:extLst>
          </p:cNvPr>
          <p:cNvSpPr txBox="1">
            <a:spLocks noChangeArrowheads="1"/>
          </p:cNvSpPr>
          <p:nvPr/>
        </p:nvSpPr>
        <p:spPr bwMode="auto">
          <a:xfrm>
            <a:off x="304800" y="928688"/>
            <a:ext cx="845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latin typeface="Times New Roman" panose="02020603050405020304" pitchFamily="18" charset="0"/>
              </a:rPr>
              <a:t>1</a:t>
            </a:r>
            <a:r>
              <a:rPr lang="en-US" altLang="en-US" sz="2800" b="1" u="sng">
                <a:latin typeface="Times New Roman" panose="02020603050405020304" pitchFamily="18" charset="0"/>
              </a:rPr>
              <a:t>/ Nguyên nhân buộc Mỹ phải ký Hiệp định Pari:</a:t>
            </a:r>
          </a:p>
        </p:txBody>
      </p:sp>
      <p:sp>
        <p:nvSpPr>
          <p:cNvPr id="18442" name="Text Box 16">
            <a:extLst>
              <a:ext uri="{FF2B5EF4-FFF2-40B4-BE49-F238E27FC236}">
                <a16:creationId xmlns:a16="http://schemas.microsoft.com/office/drawing/2014/main" id="{D094E420-81A4-DB99-03EA-D04B903DB9FF}"/>
              </a:ext>
            </a:extLst>
          </p:cNvPr>
          <p:cNvSpPr txBox="1">
            <a:spLocks noChangeArrowheads="1"/>
          </p:cNvSpPr>
          <p:nvPr/>
        </p:nvSpPr>
        <p:spPr bwMode="auto">
          <a:xfrm>
            <a:off x="304800" y="1839913"/>
            <a:ext cx="6273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latin typeface="Times New Roman" panose="02020603050405020304" pitchFamily="18" charset="0"/>
              </a:rPr>
              <a:t>3</a:t>
            </a:r>
            <a:r>
              <a:rPr lang="en-US" altLang="en-US" sz="2800" b="1" u="sng">
                <a:latin typeface="Times New Roman" panose="02020603050405020304" pitchFamily="18" charset="0"/>
              </a:rPr>
              <a:t>/ Nội dung cơ bản của Hiệp định Pari: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48172"/>
                                        </p:tgtEl>
                                        <p:attrNameLst>
                                          <p:attrName>style.visibility</p:attrName>
                                        </p:attrNameLst>
                                      </p:cBhvr>
                                      <p:to>
                                        <p:strVal val="visible"/>
                                      </p:to>
                                    </p:set>
                                    <p:animEffect transition="in" filter="wedge">
                                      <p:cBhvr>
                                        <p:cTn id="7" dur="2000"/>
                                        <p:tgtEl>
                                          <p:spTgt spid="348172"/>
                                        </p:tgtEl>
                                      </p:cBhvr>
                                    </p:animEffect>
                                  </p:childTnLst>
                                </p:cTn>
                              </p:par>
                            </p:childTnLst>
                          </p:cTn>
                        </p:par>
                        <p:par>
                          <p:cTn id="8" fill="hold" nodeType="afterGroup">
                            <p:stCondLst>
                              <p:cond delay="2000"/>
                            </p:stCondLst>
                            <p:childTnLst>
                              <p:par>
                                <p:cTn id="9" presetID="4" presetClass="entr" presetSubtype="16" fill="hold" grpId="0" nodeType="afterEffect">
                                  <p:stCondLst>
                                    <p:cond delay="0"/>
                                  </p:stCondLst>
                                  <p:childTnLst>
                                    <p:set>
                                      <p:cBhvr>
                                        <p:cTn id="10" dur="1" fill="hold">
                                          <p:stCondLst>
                                            <p:cond delay="0"/>
                                          </p:stCondLst>
                                        </p:cTn>
                                        <p:tgtEl>
                                          <p:spTgt spid="348163">
                                            <p:txEl>
                                              <p:pRg st="0" end="0"/>
                                            </p:txEl>
                                          </p:spTgt>
                                        </p:tgtEl>
                                        <p:attrNameLst>
                                          <p:attrName>style.visibility</p:attrName>
                                        </p:attrNameLst>
                                      </p:cBhvr>
                                      <p:to>
                                        <p:strVal val="visible"/>
                                      </p:to>
                                    </p:set>
                                    <p:animEffect transition="in" filter="box(in)">
                                      <p:cBhvr>
                                        <p:cTn id="11" dur="500"/>
                                        <p:tgtEl>
                                          <p:spTgt spid="3481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72" grpId="0" animBg="1"/>
      <p:bldP spid="34816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a:extLst>
              <a:ext uri="{FF2B5EF4-FFF2-40B4-BE49-F238E27FC236}">
                <a16:creationId xmlns:a16="http://schemas.microsoft.com/office/drawing/2014/main" id="{77B1ECB1-DF9B-E457-7EEA-C1206588443A}"/>
              </a:ext>
            </a:extLst>
          </p:cNvPr>
          <p:cNvSpPr>
            <a:spLocks noChangeArrowheads="1"/>
          </p:cNvSpPr>
          <p:nvPr/>
        </p:nvSpPr>
        <p:spPr bwMode="auto">
          <a:xfrm>
            <a:off x="1524000" y="1295400"/>
            <a:ext cx="5334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7555" name="Rectangle 3">
            <a:extLst>
              <a:ext uri="{FF2B5EF4-FFF2-40B4-BE49-F238E27FC236}">
                <a16:creationId xmlns:a16="http://schemas.microsoft.com/office/drawing/2014/main" id="{849A1A32-C441-16F5-1B3F-8A36781CD56D}"/>
              </a:ext>
            </a:extLst>
          </p:cNvPr>
          <p:cNvSpPr>
            <a:spLocks noChangeArrowheads="1"/>
          </p:cNvSpPr>
          <p:nvPr/>
        </p:nvSpPr>
        <p:spPr bwMode="auto">
          <a:xfrm>
            <a:off x="914400" y="1295400"/>
            <a:ext cx="5334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7556" name="Rectangle 4">
            <a:extLst>
              <a:ext uri="{FF2B5EF4-FFF2-40B4-BE49-F238E27FC236}">
                <a16:creationId xmlns:a16="http://schemas.microsoft.com/office/drawing/2014/main" id="{4A628DEA-7ADD-A27E-6E16-0620B7E36951}"/>
              </a:ext>
            </a:extLst>
          </p:cNvPr>
          <p:cNvSpPr>
            <a:spLocks noChangeArrowheads="1"/>
          </p:cNvSpPr>
          <p:nvPr/>
        </p:nvSpPr>
        <p:spPr bwMode="auto">
          <a:xfrm>
            <a:off x="2133600" y="1295400"/>
            <a:ext cx="5334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7557" name="Rectangle 5">
            <a:extLst>
              <a:ext uri="{FF2B5EF4-FFF2-40B4-BE49-F238E27FC236}">
                <a16:creationId xmlns:a16="http://schemas.microsoft.com/office/drawing/2014/main" id="{B28A5504-1E60-DC80-D142-B8349110E4F6}"/>
              </a:ext>
            </a:extLst>
          </p:cNvPr>
          <p:cNvSpPr>
            <a:spLocks noChangeArrowheads="1"/>
          </p:cNvSpPr>
          <p:nvPr/>
        </p:nvSpPr>
        <p:spPr bwMode="auto">
          <a:xfrm>
            <a:off x="2743200" y="1295400"/>
            <a:ext cx="5334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7558" name="Rectangle 6">
            <a:extLst>
              <a:ext uri="{FF2B5EF4-FFF2-40B4-BE49-F238E27FC236}">
                <a16:creationId xmlns:a16="http://schemas.microsoft.com/office/drawing/2014/main" id="{5C084D22-2EE4-6096-EF75-B50FBD5A3F14}"/>
              </a:ext>
            </a:extLst>
          </p:cNvPr>
          <p:cNvSpPr>
            <a:spLocks noChangeArrowheads="1"/>
          </p:cNvSpPr>
          <p:nvPr/>
        </p:nvSpPr>
        <p:spPr bwMode="auto">
          <a:xfrm>
            <a:off x="3352800" y="1295400"/>
            <a:ext cx="5334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7559" name="Rectangle 7">
            <a:extLst>
              <a:ext uri="{FF2B5EF4-FFF2-40B4-BE49-F238E27FC236}">
                <a16:creationId xmlns:a16="http://schemas.microsoft.com/office/drawing/2014/main" id="{37329164-557E-A845-CEA2-BEBD594E0B81}"/>
              </a:ext>
            </a:extLst>
          </p:cNvPr>
          <p:cNvSpPr>
            <a:spLocks noChangeArrowheads="1"/>
          </p:cNvSpPr>
          <p:nvPr/>
        </p:nvSpPr>
        <p:spPr bwMode="auto">
          <a:xfrm>
            <a:off x="3962400" y="1295400"/>
            <a:ext cx="5334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7560" name="Rectangle 8">
            <a:extLst>
              <a:ext uri="{FF2B5EF4-FFF2-40B4-BE49-F238E27FC236}">
                <a16:creationId xmlns:a16="http://schemas.microsoft.com/office/drawing/2014/main" id="{765CE45B-1451-4AB9-3ED0-F4A0A7CF474E}"/>
              </a:ext>
            </a:extLst>
          </p:cNvPr>
          <p:cNvSpPr>
            <a:spLocks noChangeArrowheads="1"/>
          </p:cNvSpPr>
          <p:nvPr/>
        </p:nvSpPr>
        <p:spPr bwMode="auto">
          <a:xfrm>
            <a:off x="4572000" y="1295400"/>
            <a:ext cx="5334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7561" name="Rectangle 9">
            <a:extLst>
              <a:ext uri="{FF2B5EF4-FFF2-40B4-BE49-F238E27FC236}">
                <a16:creationId xmlns:a16="http://schemas.microsoft.com/office/drawing/2014/main" id="{DB740AFC-A742-4486-9150-2EA8AAF9F0C8}"/>
              </a:ext>
            </a:extLst>
          </p:cNvPr>
          <p:cNvSpPr>
            <a:spLocks noChangeArrowheads="1"/>
          </p:cNvSpPr>
          <p:nvPr/>
        </p:nvSpPr>
        <p:spPr bwMode="auto">
          <a:xfrm>
            <a:off x="5181600" y="1295400"/>
            <a:ext cx="5334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7562" name="Rectangle 10">
            <a:extLst>
              <a:ext uri="{FF2B5EF4-FFF2-40B4-BE49-F238E27FC236}">
                <a16:creationId xmlns:a16="http://schemas.microsoft.com/office/drawing/2014/main" id="{DC2FE8BD-886A-D9BF-D4FF-4BF08731363B}"/>
              </a:ext>
            </a:extLst>
          </p:cNvPr>
          <p:cNvSpPr>
            <a:spLocks noChangeArrowheads="1"/>
          </p:cNvSpPr>
          <p:nvPr/>
        </p:nvSpPr>
        <p:spPr bwMode="auto">
          <a:xfrm>
            <a:off x="5791200" y="1295400"/>
            <a:ext cx="5334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7563" name="Rectangle 11">
            <a:extLst>
              <a:ext uri="{FF2B5EF4-FFF2-40B4-BE49-F238E27FC236}">
                <a16:creationId xmlns:a16="http://schemas.microsoft.com/office/drawing/2014/main" id="{8DB7ABCF-300C-B34B-43CB-E0D7B7CF52C3}"/>
              </a:ext>
            </a:extLst>
          </p:cNvPr>
          <p:cNvSpPr>
            <a:spLocks noChangeArrowheads="1"/>
          </p:cNvSpPr>
          <p:nvPr/>
        </p:nvSpPr>
        <p:spPr bwMode="auto">
          <a:xfrm>
            <a:off x="6400800" y="1295400"/>
            <a:ext cx="5334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7564" name="Rectangle 12">
            <a:extLst>
              <a:ext uri="{FF2B5EF4-FFF2-40B4-BE49-F238E27FC236}">
                <a16:creationId xmlns:a16="http://schemas.microsoft.com/office/drawing/2014/main" id="{C22E7D7A-8CF6-D3EB-CDD3-7D83BCA31823}"/>
              </a:ext>
            </a:extLst>
          </p:cNvPr>
          <p:cNvSpPr>
            <a:spLocks noChangeArrowheads="1"/>
          </p:cNvSpPr>
          <p:nvPr/>
        </p:nvSpPr>
        <p:spPr bwMode="auto">
          <a:xfrm>
            <a:off x="7010400" y="1295400"/>
            <a:ext cx="5334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7565" name="Rectangle 13">
            <a:hlinkClick r:id="rId3" action="ppaction://hlinksldjump"/>
            <a:extLst>
              <a:ext uri="{FF2B5EF4-FFF2-40B4-BE49-F238E27FC236}">
                <a16:creationId xmlns:a16="http://schemas.microsoft.com/office/drawing/2014/main" id="{2183C4C9-CE05-76E2-9964-9A51D63038A0}"/>
              </a:ext>
            </a:extLst>
          </p:cNvPr>
          <p:cNvSpPr>
            <a:spLocks noChangeArrowheads="1"/>
          </p:cNvSpPr>
          <p:nvPr/>
        </p:nvSpPr>
        <p:spPr bwMode="auto">
          <a:xfrm>
            <a:off x="76200" y="1905000"/>
            <a:ext cx="533400" cy="533400"/>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000">
                <a:solidFill>
                  <a:srgbClr val="FF0000"/>
                </a:solidFill>
                <a:latin typeface="Times New Roman" panose="02020603050405020304" pitchFamily="18" charset="0"/>
                <a:cs typeface="Times New Roman" panose="02020603050405020304" pitchFamily="18" charset="0"/>
              </a:rPr>
              <a:t>2</a:t>
            </a:r>
          </a:p>
        </p:txBody>
      </p:sp>
      <p:sp>
        <p:nvSpPr>
          <p:cNvPr id="407566" name="Rectangle 14">
            <a:extLst>
              <a:ext uri="{FF2B5EF4-FFF2-40B4-BE49-F238E27FC236}">
                <a16:creationId xmlns:a16="http://schemas.microsoft.com/office/drawing/2014/main" id="{D61998A8-6383-B265-1DA6-ACACA1540F6F}"/>
              </a:ext>
            </a:extLst>
          </p:cNvPr>
          <p:cNvSpPr>
            <a:spLocks noChangeArrowheads="1"/>
          </p:cNvSpPr>
          <p:nvPr/>
        </p:nvSpPr>
        <p:spPr bwMode="auto">
          <a:xfrm>
            <a:off x="7620000" y="1295400"/>
            <a:ext cx="5334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7567" name="Rectangle 15">
            <a:extLst>
              <a:ext uri="{FF2B5EF4-FFF2-40B4-BE49-F238E27FC236}">
                <a16:creationId xmlns:a16="http://schemas.microsoft.com/office/drawing/2014/main" id="{05561458-DB53-4E76-C60F-2F36791E0394}"/>
              </a:ext>
            </a:extLst>
          </p:cNvPr>
          <p:cNvSpPr>
            <a:spLocks noChangeArrowheads="1"/>
          </p:cNvSpPr>
          <p:nvPr/>
        </p:nvSpPr>
        <p:spPr bwMode="auto">
          <a:xfrm>
            <a:off x="3352800" y="1905000"/>
            <a:ext cx="5334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7568" name="Rectangle 16">
            <a:extLst>
              <a:ext uri="{FF2B5EF4-FFF2-40B4-BE49-F238E27FC236}">
                <a16:creationId xmlns:a16="http://schemas.microsoft.com/office/drawing/2014/main" id="{08156A6A-D776-8BCC-3D6D-234416D42E97}"/>
              </a:ext>
            </a:extLst>
          </p:cNvPr>
          <p:cNvSpPr>
            <a:spLocks noChangeArrowheads="1"/>
          </p:cNvSpPr>
          <p:nvPr/>
        </p:nvSpPr>
        <p:spPr bwMode="auto">
          <a:xfrm>
            <a:off x="4572000" y="1905000"/>
            <a:ext cx="5334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7569" name="Rectangle 17">
            <a:extLst>
              <a:ext uri="{FF2B5EF4-FFF2-40B4-BE49-F238E27FC236}">
                <a16:creationId xmlns:a16="http://schemas.microsoft.com/office/drawing/2014/main" id="{2D295638-81C5-37E5-ECD0-13B6418C138F}"/>
              </a:ext>
            </a:extLst>
          </p:cNvPr>
          <p:cNvSpPr>
            <a:spLocks noChangeArrowheads="1"/>
          </p:cNvSpPr>
          <p:nvPr/>
        </p:nvSpPr>
        <p:spPr bwMode="auto">
          <a:xfrm>
            <a:off x="3962400" y="1905000"/>
            <a:ext cx="5334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7570" name="Rectangle 18">
            <a:extLst>
              <a:ext uri="{FF2B5EF4-FFF2-40B4-BE49-F238E27FC236}">
                <a16:creationId xmlns:a16="http://schemas.microsoft.com/office/drawing/2014/main" id="{C291C56F-851B-57D5-AA5E-5805272F97B3}"/>
              </a:ext>
            </a:extLst>
          </p:cNvPr>
          <p:cNvSpPr>
            <a:spLocks noChangeArrowheads="1"/>
          </p:cNvSpPr>
          <p:nvPr/>
        </p:nvSpPr>
        <p:spPr bwMode="auto">
          <a:xfrm>
            <a:off x="5181600" y="1905000"/>
            <a:ext cx="5334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7571" name="Rectangle 19">
            <a:extLst>
              <a:ext uri="{FF2B5EF4-FFF2-40B4-BE49-F238E27FC236}">
                <a16:creationId xmlns:a16="http://schemas.microsoft.com/office/drawing/2014/main" id="{D5AF533D-26CD-A6CE-2E40-0C8FC59E2ACE}"/>
              </a:ext>
            </a:extLst>
          </p:cNvPr>
          <p:cNvSpPr>
            <a:spLocks noChangeArrowheads="1"/>
          </p:cNvSpPr>
          <p:nvPr/>
        </p:nvSpPr>
        <p:spPr bwMode="auto">
          <a:xfrm>
            <a:off x="5791200" y="1905000"/>
            <a:ext cx="5334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7572" name="Rectangle 20">
            <a:extLst>
              <a:ext uri="{FF2B5EF4-FFF2-40B4-BE49-F238E27FC236}">
                <a16:creationId xmlns:a16="http://schemas.microsoft.com/office/drawing/2014/main" id="{1E52D929-4C13-348F-C7C0-CE8B98E8D55D}"/>
              </a:ext>
            </a:extLst>
          </p:cNvPr>
          <p:cNvSpPr>
            <a:spLocks noChangeArrowheads="1"/>
          </p:cNvSpPr>
          <p:nvPr/>
        </p:nvSpPr>
        <p:spPr bwMode="auto">
          <a:xfrm>
            <a:off x="3352800" y="2514600"/>
            <a:ext cx="5334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7573" name="Rectangle 21">
            <a:extLst>
              <a:ext uri="{FF2B5EF4-FFF2-40B4-BE49-F238E27FC236}">
                <a16:creationId xmlns:a16="http://schemas.microsoft.com/office/drawing/2014/main" id="{47C60C77-2684-F7D2-5368-DD34ABB29748}"/>
              </a:ext>
            </a:extLst>
          </p:cNvPr>
          <p:cNvSpPr>
            <a:spLocks noChangeArrowheads="1"/>
          </p:cNvSpPr>
          <p:nvPr/>
        </p:nvSpPr>
        <p:spPr bwMode="auto">
          <a:xfrm>
            <a:off x="2743200" y="2514600"/>
            <a:ext cx="5334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7574" name="Rectangle 22">
            <a:extLst>
              <a:ext uri="{FF2B5EF4-FFF2-40B4-BE49-F238E27FC236}">
                <a16:creationId xmlns:a16="http://schemas.microsoft.com/office/drawing/2014/main" id="{23967647-57D5-C7F8-76AF-02CF2B964864}"/>
              </a:ext>
            </a:extLst>
          </p:cNvPr>
          <p:cNvSpPr>
            <a:spLocks noChangeArrowheads="1"/>
          </p:cNvSpPr>
          <p:nvPr/>
        </p:nvSpPr>
        <p:spPr bwMode="auto">
          <a:xfrm>
            <a:off x="3962400" y="2514600"/>
            <a:ext cx="5334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7575" name="Rectangle 23">
            <a:extLst>
              <a:ext uri="{FF2B5EF4-FFF2-40B4-BE49-F238E27FC236}">
                <a16:creationId xmlns:a16="http://schemas.microsoft.com/office/drawing/2014/main" id="{E64DD9AF-E349-2037-BB1D-793CB274BD1F}"/>
              </a:ext>
            </a:extLst>
          </p:cNvPr>
          <p:cNvSpPr>
            <a:spLocks noChangeArrowheads="1"/>
          </p:cNvSpPr>
          <p:nvPr/>
        </p:nvSpPr>
        <p:spPr bwMode="auto">
          <a:xfrm>
            <a:off x="4572000" y="2514600"/>
            <a:ext cx="5334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7576" name="Rectangle 24">
            <a:extLst>
              <a:ext uri="{FF2B5EF4-FFF2-40B4-BE49-F238E27FC236}">
                <a16:creationId xmlns:a16="http://schemas.microsoft.com/office/drawing/2014/main" id="{3B9481C7-A5C3-FA41-CECB-12EEB9C7E908}"/>
              </a:ext>
            </a:extLst>
          </p:cNvPr>
          <p:cNvSpPr>
            <a:spLocks noChangeArrowheads="1"/>
          </p:cNvSpPr>
          <p:nvPr/>
        </p:nvSpPr>
        <p:spPr bwMode="auto">
          <a:xfrm>
            <a:off x="5181600" y="2514600"/>
            <a:ext cx="5334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7577" name="Rectangle 25">
            <a:extLst>
              <a:ext uri="{FF2B5EF4-FFF2-40B4-BE49-F238E27FC236}">
                <a16:creationId xmlns:a16="http://schemas.microsoft.com/office/drawing/2014/main" id="{196A8850-8AF6-3386-8F90-29D0244D1A30}"/>
              </a:ext>
            </a:extLst>
          </p:cNvPr>
          <p:cNvSpPr>
            <a:spLocks noChangeArrowheads="1"/>
          </p:cNvSpPr>
          <p:nvPr/>
        </p:nvSpPr>
        <p:spPr bwMode="auto">
          <a:xfrm>
            <a:off x="1524000" y="3124200"/>
            <a:ext cx="5334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7578" name="Rectangle 26">
            <a:extLst>
              <a:ext uri="{FF2B5EF4-FFF2-40B4-BE49-F238E27FC236}">
                <a16:creationId xmlns:a16="http://schemas.microsoft.com/office/drawing/2014/main" id="{E6AED90A-2DAE-996B-2302-0D748152CD1E}"/>
              </a:ext>
            </a:extLst>
          </p:cNvPr>
          <p:cNvSpPr>
            <a:spLocks noChangeArrowheads="1"/>
          </p:cNvSpPr>
          <p:nvPr/>
        </p:nvSpPr>
        <p:spPr bwMode="auto">
          <a:xfrm>
            <a:off x="2133600" y="2514600"/>
            <a:ext cx="5334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7579" name="Rectangle 27">
            <a:extLst>
              <a:ext uri="{FF2B5EF4-FFF2-40B4-BE49-F238E27FC236}">
                <a16:creationId xmlns:a16="http://schemas.microsoft.com/office/drawing/2014/main" id="{6DBDC96F-D379-7E73-3D1F-10186E7D4822}"/>
              </a:ext>
            </a:extLst>
          </p:cNvPr>
          <p:cNvSpPr>
            <a:spLocks noChangeArrowheads="1"/>
          </p:cNvSpPr>
          <p:nvPr/>
        </p:nvSpPr>
        <p:spPr bwMode="auto">
          <a:xfrm>
            <a:off x="2133600" y="3124200"/>
            <a:ext cx="5334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7580" name="Rectangle 28">
            <a:extLst>
              <a:ext uri="{FF2B5EF4-FFF2-40B4-BE49-F238E27FC236}">
                <a16:creationId xmlns:a16="http://schemas.microsoft.com/office/drawing/2014/main" id="{0E9D1B66-CA8B-1B09-BE78-5224B6D759EE}"/>
              </a:ext>
            </a:extLst>
          </p:cNvPr>
          <p:cNvSpPr>
            <a:spLocks noChangeArrowheads="1"/>
          </p:cNvSpPr>
          <p:nvPr/>
        </p:nvSpPr>
        <p:spPr bwMode="auto">
          <a:xfrm>
            <a:off x="3352800" y="3124200"/>
            <a:ext cx="5334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7581" name="Rectangle 29">
            <a:extLst>
              <a:ext uri="{FF2B5EF4-FFF2-40B4-BE49-F238E27FC236}">
                <a16:creationId xmlns:a16="http://schemas.microsoft.com/office/drawing/2014/main" id="{6A008C33-B422-3BAC-939D-326C0AD584D9}"/>
              </a:ext>
            </a:extLst>
          </p:cNvPr>
          <p:cNvSpPr>
            <a:spLocks noChangeArrowheads="1"/>
          </p:cNvSpPr>
          <p:nvPr/>
        </p:nvSpPr>
        <p:spPr bwMode="auto">
          <a:xfrm>
            <a:off x="2743200" y="3124200"/>
            <a:ext cx="5334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7582" name="Rectangle 30">
            <a:extLst>
              <a:ext uri="{FF2B5EF4-FFF2-40B4-BE49-F238E27FC236}">
                <a16:creationId xmlns:a16="http://schemas.microsoft.com/office/drawing/2014/main" id="{1E76A50D-1E82-EADB-59E9-3DCB2CD68247}"/>
              </a:ext>
            </a:extLst>
          </p:cNvPr>
          <p:cNvSpPr>
            <a:spLocks noChangeArrowheads="1"/>
          </p:cNvSpPr>
          <p:nvPr/>
        </p:nvSpPr>
        <p:spPr bwMode="auto">
          <a:xfrm>
            <a:off x="3962400" y="3124200"/>
            <a:ext cx="5334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7583" name="Rectangle 31">
            <a:extLst>
              <a:ext uri="{FF2B5EF4-FFF2-40B4-BE49-F238E27FC236}">
                <a16:creationId xmlns:a16="http://schemas.microsoft.com/office/drawing/2014/main" id="{AD9BCAFD-BA87-8855-5A83-BDE3381B5F9F}"/>
              </a:ext>
            </a:extLst>
          </p:cNvPr>
          <p:cNvSpPr>
            <a:spLocks noChangeArrowheads="1"/>
          </p:cNvSpPr>
          <p:nvPr/>
        </p:nvSpPr>
        <p:spPr bwMode="auto">
          <a:xfrm>
            <a:off x="4572000" y="3124200"/>
            <a:ext cx="5334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7584" name="Rectangle 32">
            <a:extLst>
              <a:ext uri="{FF2B5EF4-FFF2-40B4-BE49-F238E27FC236}">
                <a16:creationId xmlns:a16="http://schemas.microsoft.com/office/drawing/2014/main" id="{57039D5A-C340-2235-D635-9342B8F6A41B}"/>
              </a:ext>
            </a:extLst>
          </p:cNvPr>
          <p:cNvSpPr>
            <a:spLocks noChangeArrowheads="1"/>
          </p:cNvSpPr>
          <p:nvPr/>
        </p:nvSpPr>
        <p:spPr bwMode="auto">
          <a:xfrm>
            <a:off x="5181600" y="3124200"/>
            <a:ext cx="5334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7585" name="Rectangle 33">
            <a:extLst>
              <a:ext uri="{FF2B5EF4-FFF2-40B4-BE49-F238E27FC236}">
                <a16:creationId xmlns:a16="http://schemas.microsoft.com/office/drawing/2014/main" id="{328DD27B-F3E6-8E8B-275D-68E5958BE938}"/>
              </a:ext>
            </a:extLst>
          </p:cNvPr>
          <p:cNvSpPr>
            <a:spLocks noChangeArrowheads="1"/>
          </p:cNvSpPr>
          <p:nvPr/>
        </p:nvSpPr>
        <p:spPr bwMode="auto">
          <a:xfrm>
            <a:off x="5791200" y="3124200"/>
            <a:ext cx="5334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7586" name="Rectangle 34">
            <a:extLst>
              <a:ext uri="{FF2B5EF4-FFF2-40B4-BE49-F238E27FC236}">
                <a16:creationId xmlns:a16="http://schemas.microsoft.com/office/drawing/2014/main" id="{9AA3DBD6-E93F-990C-1B25-C19626B3B042}"/>
              </a:ext>
            </a:extLst>
          </p:cNvPr>
          <p:cNvSpPr>
            <a:spLocks noChangeArrowheads="1"/>
          </p:cNvSpPr>
          <p:nvPr/>
        </p:nvSpPr>
        <p:spPr bwMode="auto">
          <a:xfrm>
            <a:off x="5791200" y="4343400"/>
            <a:ext cx="5334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7587" name="Rectangle 35">
            <a:extLst>
              <a:ext uri="{FF2B5EF4-FFF2-40B4-BE49-F238E27FC236}">
                <a16:creationId xmlns:a16="http://schemas.microsoft.com/office/drawing/2014/main" id="{1844F9E9-0E66-2E4B-6ECC-7D7EADE38D41}"/>
              </a:ext>
            </a:extLst>
          </p:cNvPr>
          <p:cNvSpPr>
            <a:spLocks noChangeArrowheads="1"/>
          </p:cNvSpPr>
          <p:nvPr/>
        </p:nvSpPr>
        <p:spPr bwMode="auto">
          <a:xfrm>
            <a:off x="2743200" y="3733800"/>
            <a:ext cx="5334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7588" name="Rectangle 36">
            <a:extLst>
              <a:ext uri="{FF2B5EF4-FFF2-40B4-BE49-F238E27FC236}">
                <a16:creationId xmlns:a16="http://schemas.microsoft.com/office/drawing/2014/main" id="{1D77A001-08E3-1BFC-90B2-235B3B1790E7}"/>
              </a:ext>
            </a:extLst>
          </p:cNvPr>
          <p:cNvSpPr>
            <a:spLocks noChangeArrowheads="1"/>
          </p:cNvSpPr>
          <p:nvPr/>
        </p:nvSpPr>
        <p:spPr bwMode="auto">
          <a:xfrm>
            <a:off x="3962400" y="3733800"/>
            <a:ext cx="5334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7589" name="Rectangle 37">
            <a:extLst>
              <a:ext uri="{FF2B5EF4-FFF2-40B4-BE49-F238E27FC236}">
                <a16:creationId xmlns:a16="http://schemas.microsoft.com/office/drawing/2014/main" id="{B15BE6F8-2F34-37E8-022B-00498E685922}"/>
              </a:ext>
            </a:extLst>
          </p:cNvPr>
          <p:cNvSpPr>
            <a:spLocks noChangeArrowheads="1"/>
          </p:cNvSpPr>
          <p:nvPr/>
        </p:nvSpPr>
        <p:spPr bwMode="auto">
          <a:xfrm>
            <a:off x="3352800" y="3733800"/>
            <a:ext cx="5334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7590" name="Rectangle 38">
            <a:extLst>
              <a:ext uri="{FF2B5EF4-FFF2-40B4-BE49-F238E27FC236}">
                <a16:creationId xmlns:a16="http://schemas.microsoft.com/office/drawing/2014/main" id="{FD77AF41-0933-111E-BE94-AE59E6DDE0B6}"/>
              </a:ext>
            </a:extLst>
          </p:cNvPr>
          <p:cNvSpPr>
            <a:spLocks noChangeArrowheads="1"/>
          </p:cNvSpPr>
          <p:nvPr/>
        </p:nvSpPr>
        <p:spPr bwMode="auto">
          <a:xfrm>
            <a:off x="4572000" y="3733800"/>
            <a:ext cx="5334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7591" name="Rectangle 39">
            <a:extLst>
              <a:ext uri="{FF2B5EF4-FFF2-40B4-BE49-F238E27FC236}">
                <a16:creationId xmlns:a16="http://schemas.microsoft.com/office/drawing/2014/main" id="{487A3C01-5CF3-51A1-39C1-AC10D988B819}"/>
              </a:ext>
            </a:extLst>
          </p:cNvPr>
          <p:cNvSpPr>
            <a:spLocks noChangeArrowheads="1"/>
          </p:cNvSpPr>
          <p:nvPr/>
        </p:nvSpPr>
        <p:spPr bwMode="auto">
          <a:xfrm>
            <a:off x="3352800" y="4343400"/>
            <a:ext cx="5334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7592" name="Rectangle 40">
            <a:extLst>
              <a:ext uri="{FF2B5EF4-FFF2-40B4-BE49-F238E27FC236}">
                <a16:creationId xmlns:a16="http://schemas.microsoft.com/office/drawing/2014/main" id="{6F3387A7-B7DD-7F87-7517-68D6994B9D86}"/>
              </a:ext>
            </a:extLst>
          </p:cNvPr>
          <p:cNvSpPr>
            <a:spLocks noChangeArrowheads="1"/>
          </p:cNvSpPr>
          <p:nvPr/>
        </p:nvSpPr>
        <p:spPr bwMode="auto">
          <a:xfrm>
            <a:off x="2743200" y="4343400"/>
            <a:ext cx="5334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7593" name="Rectangle 41">
            <a:extLst>
              <a:ext uri="{FF2B5EF4-FFF2-40B4-BE49-F238E27FC236}">
                <a16:creationId xmlns:a16="http://schemas.microsoft.com/office/drawing/2014/main" id="{177F2D74-4EA8-04BC-0772-70A4FB1429D3}"/>
              </a:ext>
            </a:extLst>
          </p:cNvPr>
          <p:cNvSpPr>
            <a:spLocks noChangeArrowheads="1"/>
          </p:cNvSpPr>
          <p:nvPr/>
        </p:nvSpPr>
        <p:spPr bwMode="auto">
          <a:xfrm>
            <a:off x="3962400" y="4343400"/>
            <a:ext cx="5334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7594" name="Rectangle 42">
            <a:extLst>
              <a:ext uri="{FF2B5EF4-FFF2-40B4-BE49-F238E27FC236}">
                <a16:creationId xmlns:a16="http://schemas.microsoft.com/office/drawing/2014/main" id="{57CF312A-F07C-889D-0E75-AD7CE23F5ADF}"/>
              </a:ext>
            </a:extLst>
          </p:cNvPr>
          <p:cNvSpPr>
            <a:spLocks noChangeArrowheads="1"/>
          </p:cNvSpPr>
          <p:nvPr/>
        </p:nvSpPr>
        <p:spPr bwMode="auto">
          <a:xfrm>
            <a:off x="5181600" y="4343400"/>
            <a:ext cx="5334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7595" name="Rectangle 43">
            <a:extLst>
              <a:ext uri="{FF2B5EF4-FFF2-40B4-BE49-F238E27FC236}">
                <a16:creationId xmlns:a16="http://schemas.microsoft.com/office/drawing/2014/main" id="{677FD912-C0E2-449A-EFCF-EA9A3CE5FCC2}"/>
              </a:ext>
            </a:extLst>
          </p:cNvPr>
          <p:cNvSpPr>
            <a:spLocks noChangeArrowheads="1"/>
          </p:cNvSpPr>
          <p:nvPr/>
        </p:nvSpPr>
        <p:spPr bwMode="auto">
          <a:xfrm>
            <a:off x="4572000" y="4343400"/>
            <a:ext cx="5334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9500" name="Rectangle 44">
            <a:extLst>
              <a:ext uri="{FF2B5EF4-FFF2-40B4-BE49-F238E27FC236}">
                <a16:creationId xmlns:a16="http://schemas.microsoft.com/office/drawing/2014/main" id="{956E29AB-2E5D-F066-A8B2-69B4943AC2B2}"/>
              </a:ext>
            </a:extLst>
          </p:cNvPr>
          <p:cNvSpPr>
            <a:spLocks noChangeArrowheads="1"/>
          </p:cNvSpPr>
          <p:nvPr/>
        </p:nvSpPr>
        <p:spPr bwMode="auto">
          <a:xfrm>
            <a:off x="5410200" y="5410200"/>
            <a:ext cx="533400" cy="533400"/>
          </a:xfrm>
          <a:prstGeom prst="rect">
            <a:avLst/>
          </a:prstGeom>
          <a:solidFill>
            <a:srgbClr val="00FF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7597" name="Rectangle 45">
            <a:extLst>
              <a:ext uri="{FF2B5EF4-FFF2-40B4-BE49-F238E27FC236}">
                <a16:creationId xmlns:a16="http://schemas.microsoft.com/office/drawing/2014/main" id="{BFA6F78C-4C75-6B71-4B84-B0A4311623F7}"/>
              </a:ext>
            </a:extLst>
          </p:cNvPr>
          <p:cNvSpPr>
            <a:spLocks noChangeArrowheads="1"/>
          </p:cNvSpPr>
          <p:nvPr/>
        </p:nvSpPr>
        <p:spPr bwMode="auto">
          <a:xfrm>
            <a:off x="2133600" y="4343400"/>
            <a:ext cx="5334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7598" name="Rectangle 46">
            <a:extLst>
              <a:ext uri="{FF2B5EF4-FFF2-40B4-BE49-F238E27FC236}">
                <a16:creationId xmlns:a16="http://schemas.microsoft.com/office/drawing/2014/main" id="{C9198586-F6F1-689A-E347-1B19B9D6F51C}"/>
              </a:ext>
            </a:extLst>
          </p:cNvPr>
          <p:cNvSpPr>
            <a:spLocks noChangeArrowheads="1"/>
          </p:cNvSpPr>
          <p:nvPr/>
        </p:nvSpPr>
        <p:spPr bwMode="auto">
          <a:xfrm>
            <a:off x="6400800" y="3124200"/>
            <a:ext cx="5334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9503" name="Rectangle 47">
            <a:extLst>
              <a:ext uri="{FF2B5EF4-FFF2-40B4-BE49-F238E27FC236}">
                <a16:creationId xmlns:a16="http://schemas.microsoft.com/office/drawing/2014/main" id="{7C18C3A1-3CA1-B35F-7B2D-262E7CE1446E}"/>
              </a:ext>
            </a:extLst>
          </p:cNvPr>
          <p:cNvSpPr>
            <a:spLocks noChangeArrowheads="1"/>
          </p:cNvSpPr>
          <p:nvPr/>
        </p:nvSpPr>
        <p:spPr bwMode="auto">
          <a:xfrm>
            <a:off x="2971800" y="5410200"/>
            <a:ext cx="533400" cy="533400"/>
          </a:xfrm>
          <a:prstGeom prst="rect">
            <a:avLst/>
          </a:prstGeom>
          <a:solidFill>
            <a:srgbClr val="00FF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9504" name="Rectangle 48">
            <a:extLst>
              <a:ext uri="{FF2B5EF4-FFF2-40B4-BE49-F238E27FC236}">
                <a16:creationId xmlns:a16="http://schemas.microsoft.com/office/drawing/2014/main" id="{C1507FF4-30D0-1EEB-CE44-7595F70765D7}"/>
              </a:ext>
            </a:extLst>
          </p:cNvPr>
          <p:cNvSpPr>
            <a:spLocks noChangeArrowheads="1"/>
          </p:cNvSpPr>
          <p:nvPr/>
        </p:nvSpPr>
        <p:spPr bwMode="auto">
          <a:xfrm>
            <a:off x="4191000" y="5410200"/>
            <a:ext cx="533400" cy="533400"/>
          </a:xfrm>
          <a:prstGeom prst="rect">
            <a:avLst/>
          </a:prstGeom>
          <a:solidFill>
            <a:srgbClr val="00FF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9505" name="Rectangle 49">
            <a:extLst>
              <a:ext uri="{FF2B5EF4-FFF2-40B4-BE49-F238E27FC236}">
                <a16:creationId xmlns:a16="http://schemas.microsoft.com/office/drawing/2014/main" id="{4B30AB33-B19F-8327-6606-7E3D3C035FC5}"/>
              </a:ext>
            </a:extLst>
          </p:cNvPr>
          <p:cNvSpPr>
            <a:spLocks noChangeArrowheads="1"/>
          </p:cNvSpPr>
          <p:nvPr/>
        </p:nvSpPr>
        <p:spPr bwMode="auto">
          <a:xfrm>
            <a:off x="3581400" y="5410200"/>
            <a:ext cx="533400" cy="533400"/>
          </a:xfrm>
          <a:prstGeom prst="rect">
            <a:avLst/>
          </a:prstGeom>
          <a:solidFill>
            <a:srgbClr val="00FF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9506" name="Rectangle 50">
            <a:extLst>
              <a:ext uri="{FF2B5EF4-FFF2-40B4-BE49-F238E27FC236}">
                <a16:creationId xmlns:a16="http://schemas.microsoft.com/office/drawing/2014/main" id="{53CBB371-14FF-1BA2-CC5A-C632F8BC83ED}"/>
              </a:ext>
            </a:extLst>
          </p:cNvPr>
          <p:cNvSpPr>
            <a:spLocks noChangeArrowheads="1"/>
          </p:cNvSpPr>
          <p:nvPr/>
        </p:nvSpPr>
        <p:spPr bwMode="auto">
          <a:xfrm>
            <a:off x="4800600" y="5410200"/>
            <a:ext cx="533400" cy="533400"/>
          </a:xfrm>
          <a:prstGeom prst="rect">
            <a:avLst/>
          </a:prstGeom>
          <a:solidFill>
            <a:srgbClr val="00FF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9507" name="Rectangle 51">
            <a:extLst>
              <a:ext uri="{FF2B5EF4-FFF2-40B4-BE49-F238E27FC236}">
                <a16:creationId xmlns:a16="http://schemas.microsoft.com/office/drawing/2014/main" id="{D830E7DE-F3A3-17C4-7A0F-176D7E3F8986}"/>
              </a:ext>
            </a:extLst>
          </p:cNvPr>
          <p:cNvSpPr>
            <a:spLocks noChangeArrowheads="1"/>
          </p:cNvSpPr>
          <p:nvPr/>
        </p:nvSpPr>
        <p:spPr bwMode="auto">
          <a:xfrm>
            <a:off x="2362200" y="5410200"/>
            <a:ext cx="533400" cy="533400"/>
          </a:xfrm>
          <a:prstGeom prst="rect">
            <a:avLst/>
          </a:prstGeom>
          <a:solidFill>
            <a:srgbClr val="00FF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7604" name="Rectangle 52">
            <a:extLst>
              <a:ext uri="{FF2B5EF4-FFF2-40B4-BE49-F238E27FC236}">
                <a16:creationId xmlns:a16="http://schemas.microsoft.com/office/drawing/2014/main" id="{BB825235-AFA9-4AE1-FA2E-E25D61C21BD0}"/>
              </a:ext>
            </a:extLst>
          </p:cNvPr>
          <p:cNvSpPr>
            <a:spLocks noChangeArrowheads="1"/>
          </p:cNvSpPr>
          <p:nvPr/>
        </p:nvSpPr>
        <p:spPr bwMode="auto">
          <a:xfrm>
            <a:off x="8229600" y="1295400"/>
            <a:ext cx="5334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9509" name="Rectangle 53">
            <a:extLst>
              <a:ext uri="{FF2B5EF4-FFF2-40B4-BE49-F238E27FC236}">
                <a16:creationId xmlns:a16="http://schemas.microsoft.com/office/drawing/2014/main" id="{A40C952C-79B3-149B-A266-C560C7FD8EB0}"/>
              </a:ext>
            </a:extLst>
          </p:cNvPr>
          <p:cNvSpPr>
            <a:spLocks noChangeArrowheads="1"/>
          </p:cNvSpPr>
          <p:nvPr/>
        </p:nvSpPr>
        <p:spPr bwMode="auto">
          <a:xfrm>
            <a:off x="1752600" y="5410200"/>
            <a:ext cx="533400" cy="533400"/>
          </a:xfrm>
          <a:prstGeom prst="rect">
            <a:avLst/>
          </a:prstGeom>
          <a:solidFill>
            <a:srgbClr val="00FF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7606" name="Rectangle 54">
            <a:hlinkClick r:id="rId4" action="ppaction://hlinksldjump"/>
            <a:extLst>
              <a:ext uri="{FF2B5EF4-FFF2-40B4-BE49-F238E27FC236}">
                <a16:creationId xmlns:a16="http://schemas.microsoft.com/office/drawing/2014/main" id="{AA249169-758B-4524-EB37-68DCD1D5A4BF}"/>
              </a:ext>
            </a:extLst>
          </p:cNvPr>
          <p:cNvSpPr>
            <a:spLocks noChangeArrowheads="1"/>
          </p:cNvSpPr>
          <p:nvPr/>
        </p:nvSpPr>
        <p:spPr bwMode="auto">
          <a:xfrm>
            <a:off x="76200" y="1295400"/>
            <a:ext cx="533400" cy="533400"/>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000">
                <a:solidFill>
                  <a:srgbClr val="FF0000"/>
                </a:solidFill>
                <a:latin typeface="Times New Roman" panose="02020603050405020304" pitchFamily="18" charset="0"/>
                <a:cs typeface="Times New Roman" panose="02020603050405020304" pitchFamily="18" charset="0"/>
              </a:rPr>
              <a:t>1</a:t>
            </a:r>
          </a:p>
        </p:txBody>
      </p:sp>
      <p:sp>
        <p:nvSpPr>
          <p:cNvPr id="407607" name="Rectangle 55">
            <a:hlinkClick r:id="rId5" action="ppaction://hlinksldjump"/>
            <a:extLst>
              <a:ext uri="{FF2B5EF4-FFF2-40B4-BE49-F238E27FC236}">
                <a16:creationId xmlns:a16="http://schemas.microsoft.com/office/drawing/2014/main" id="{CF8D0173-7FB3-EDB8-B4EF-2828E2D07C51}"/>
              </a:ext>
            </a:extLst>
          </p:cNvPr>
          <p:cNvSpPr>
            <a:spLocks noChangeArrowheads="1"/>
          </p:cNvSpPr>
          <p:nvPr/>
        </p:nvSpPr>
        <p:spPr bwMode="auto">
          <a:xfrm>
            <a:off x="76200" y="2514600"/>
            <a:ext cx="533400" cy="533400"/>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000">
                <a:solidFill>
                  <a:srgbClr val="FF0000"/>
                </a:solidFill>
                <a:latin typeface="Times New Roman" panose="02020603050405020304" pitchFamily="18" charset="0"/>
                <a:cs typeface="Times New Roman" panose="02020603050405020304" pitchFamily="18" charset="0"/>
              </a:rPr>
              <a:t>3</a:t>
            </a:r>
          </a:p>
        </p:txBody>
      </p:sp>
      <p:sp>
        <p:nvSpPr>
          <p:cNvPr id="407608" name="Rectangle 56">
            <a:hlinkClick r:id="rId6" action="ppaction://hlinksldjump"/>
            <a:extLst>
              <a:ext uri="{FF2B5EF4-FFF2-40B4-BE49-F238E27FC236}">
                <a16:creationId xmlns:a16="http://schemas.microsoft.com/office/drawing/2014/main" id="{7B109354-8F56-FEA2-3D3D-5092E546ED8E}"/>
              </a:ext>
            </a:extLst>
          </p:cNvPr>
          <p:cNvSpPr>
            <a:spLocks noChangeArrowheads="1"/>
          </p:cNvSpPr>
          <p:nvPr/>
        </p:nvSpPr>
        <p:spPr bwMode="auto">
          <a:xfrm>
            <a:off x="76200" y="3124200"/>
            <a:ext cx="533400" cy="533400"/>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000">
                <a:solidFill>
                  <a:srgbClr val="FF0000"/>
                </a:solidFill>
                <a:latin typeface="Times New Roman" panose="02020603050405020304" pitchFamily="18" charset="0"/>
                <a:cs typeface="Times New Roman" panose="02020603050405020304" pitchFamily="18" charset="0"/>
              </a:rPr>
              <a:t>4</a:t>
            </a:r>
          </a:p>
        </p:txBody>
      </p:sp>
      <p:sp>
        <p:nvSpPr>
          <p:cNvPr id="407609" name="Rectangle 57">
            <a:hlinkClick r:id="rId7" action="ppaction://hlinksldjump"/>
            <a:extLst>
              <a:ext uri="{FF2B5EF4-FFF2-40B4-BE49-F238E27FC236}">
                <a16:creationId xmlns:a16="http://schemas.microsoft.com/office/drawing/2014/main" id="{1B4C1789-E2F2-64BF-2975-DED563ECE968}"/>
              </a:ext>
            </a:extLst>
          </p:cNvPr>
          <p:cNvSpPr>
            <a:spLocks noChangeArrowheads="1"/>
          </p:cNvSpPr>
          <p:nvPr/>
        </p:nvSpPr>
        <p:spPr bwMode="auto">
          <a:xfrm>
            <a:off x="76200" y="3733800"/>
            <a:ext cx="533400" cy="533400"/>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000">
                <a:solidFill>
                  <a:srgbClr val="FF0000"/>
                </a:solidFill>
                <a:latin typeface="Times New Roman" panose="02020603050405020304" pitchFamily="18" charset="0"/>
                <a:cs typeface="Times New Roman" panose="02020603050405020304" pitchFamily="18" charset="0"/>
              </a:rPr>
              <a:t>5</a:t>
            </a:r>
          </a:p>
        </p:txBody>
      </p:sp>
      <p:sp>
        <p:nvSpPr>
          <p:cNvPr id="407610" name="Rectangle 58">
            <a:hlinkClick r:id="rId8" action="ppaction://hlinksldjump"/>
            <a:extLst>
              <a:ext uri="{FF2B5EF4-FFF2-40B4-BE49-F238E27FC236}">
                <a16:creationId xmlns:a16="http://schemas.microsoft.com/office/drawing/2014/main" id="{8100E597-1820-0A6D-91C4-F4704E3950E3}"/>
              </a:ext>
            </a:extLst>
          </p:cNvPr>
          <p:cNvSpPr>
            <a:spLocks noChangeArrowheads="1"/>
          </p:cNvSpPr>
          <p:nvPr/>
        </p:nvSpPr>
        <p:spPr bwMode="auto">
          <a:xfrm>
            <a:off x="76200" y="4343400"/>
            <a:ext cx="533400" cy="533400"/>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000">
                <a:solidFill>
                  <a:srgbClr val="FF0000"/>
                </a:solidFill>
                <a:latin typeface="Times New Roman" panose="02020603050405020304" pitchFamily="18" charset="0"/>
                <a:cs typeface="Times New Roman" panose="02020603050405020304" pitchFamily="18" charset="0"/>
              </a:rPr>
              <a:t>6</a:t>
            </a:r>
          </a:p>
        </p:txBody>
      </p:sp>
      <p:sp>
        <p:nvSpPr>
          <p:cNvPr id="407611" name="Text Box 59">
            <a:extLst>
              <a:ext uri="{FF2B5EF4-FFF2-40B4-BE49-F238E27FC236}">
                <a16:creationId xmlns:a16="http://schemas.microsoft.com/office/drawing/2014/main" id="{648BE290-BFC9-055A-DBD1-111D2D384FC3}"/>
              </a:ext>
            </a:extLst>
          </p:cNvPr>
          <p:cNvSpPr txBox="1">
            <a:spLocks noChangeArrowheads="1"/>
          </p:cNvSpPr>
          <p:nvPr/>
        </p:nvSpPr>
        <p:spPr bwMode="auto">
          <a:xfrm>
            <a:off x="838200" y="1295400"/>
            <a:ext cx="792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  N     G     U      Y     Ễ     N     T     </a:t>
            </a:r>
            <a:r>
              <a:rPr lang="en-US" altLang="en-US" sz="2400" b="1">
                <a:solidFill>
                  <a:srgbClr val="FF0000"/>
                </a:solidFill>
                <a:latin typeface="Times New Roman" panose="02020603050405020304" pitchFamily="18" charset="0"/>
                <a:cs typeface="Times New Roman" panose="02020603050405020304" pitchFamily="18" charset="0"/>
              </a:rPr>
              <a:t>H </a:t>
            </a:r>
            <a:r>
              <a:rPr lang="en-US" altLang="en-US" sz="2400" b="1">
                <a:solidFill>
                  <a:srgbClr val="0000FF"/>
                </a:solidFill>
                <a:latin typeface="Times New Roman" panose="02020603050405020304" pitchFamily="18" charset="0"/>
                <a:cs typeface="Times New Roman" panose="02020603050405020304" pitchFamily="18" charset="0"/>
              </a:rPr>
              <a:t>     Ị      B      Ì      N    H</a:t>
            </a:r>
          </a:p>
        </p:txBody>
      </p:sp>
      <p:sp>
        <p:nvSpPr>
          <p:cNvPr id="407612" name="Text Box 60">
            <a:extLst>
              <a:ext uri="{FF2B5EF4-FFF2-40B4-BE49-F238E27FC236}">
                <a16:creationId xmlns:a16="http://schemas.microsoft.com/office/drawing/2014/main" id="{6CB7430A-5722-C07C-4BE4-7449414DDB54}"/>
              </a:ext>
            </a:extLst>
          </p:cNvPr>
          <p:cNvSpPr txBox="1">
            <a:spLocks noChangeArrowheads="1"/>
          </p:cNvSpPr>
          <p:nvPr/>
        </p:nvSpPr>
        <p:spPr bwMode="auto">
          <a:xfrm>
            <a:off x="3352800" y="1905000"/>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 C     L     Ê      </a:t>
            </a:r>
            <a:r>
              <a:rPr lang="en-US" altLang="en-US" sz="2400" b="1">
                <a:solidFill>
                  <a:srgbClr val="FF0000"/>
                </a:solidFill>
                <a:latin typeface="Times New Roman" panose="02020603050405020304" pitchFamily="18" charset="0"/>
                <a:cs typeface="Times New Roman" panose="02020603050405020304" pitchFamily="18" charset="0"/>
              </a:rPr>
              <a:t>B</a:t>
            </a:r>
            <a:r>
              <a:rPr lang="en-US" altLang="en-US" sz="2400" b="1">
                <a:solidFill>
                  <a:srgbClr val="0000FF"/>
                </a:solidFill>
                <a:latin typeface="Times New Roman" panose="02020603050405020304" pitchFamily="18" charset="0"/>
                <a:cs typeface="Times New Roman" panose="02020603050405020304" pitchFamily="18" charset="0"/>
              </a:rPr>
              <a:t>     E</a:t>
            </a:r>
          </a:p>
        </p:txBody>
      </p:sp>
      <p:sp>
        <p:nvSpPr>
          <p:cNvPr id="407613" name="Text Box 61">
            <a:extLst>
              <a:ext uri="{FF2B5EF4-FFF2-40B4-BE49-F238E27FC236}">
                <a16:creationId xmlns:a16="http://schemas.microsoft.com/office/drawing/2014/main" id="{B364F346-C9BB-210E-5160-10F4EF0680FB}"/>
              </a:ext>
            </a:extLst>
          </p:cNvPr>
          <p:cNvSpPr txBox="1">
            <a:spLocks noChangeArrowheads="1"/>
          </p:cNvSpPr>
          <p:nvPr/>
        </p:nvSpPr>
        <p:spPr bwMode="auto">
          <a:xfrm>
            <a:off x="1981200" y="25146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   </a:t>
            </a:r>
            <a:r>
              <a:rPr lang="en-US" altLang="en-US" sz="2400" b="1">
                <a:solidFill>
                  <a:srgbClr val="FF0000"/>
                </a:solidFill>
                <a:latin typeface="Times New Roman" panose="02020603050405020304" pitchFamily="18" charset="0"/>
                <a:cs typeface="Times New Roman" panose="02020603050405020304" pitchFamily="18" charset="0"/>
              </a:rPr>
              <a:t>H  </a:t>
            </a:r>
            <a:r>
              <a:rPr lang="en-US" altLang="en-US" sz="2400" b="1">
                <a:solidFill>
                  <a:srgbClr val="0000FF"/>
                </a:solidFill>
                <a:latin typeface="Times New Roman" panose="02020603050405020304" pitchFamily="18" charset="0"/>
                <a:cs typeface="Times New Roman" panose="02020603050405020304" pitchFamily="18" charset="0"/>
              </a:rPr>
              <a:t>   À     N     G    Ắ     N</a:t>
            </a:r>
          </a:p>
        </p:txBody>
      </p:sp>
      <p:sp>
        <p:nvSpPr>
          <p:cNvPr id="407614" name="Text Box 62">
            <a:extLst>
              <a:ext uri="{FF2B5EF4-FFF2-40B4-BE49-F238E27FC236}">
                <a16:creationId xmlns:a16="http://schemas.microsoft.com/office/drawing/2014/main" id="{486493FD-B1D5-AD97-8475-469B6BDBEB01}"/>
              </a:ext>
            </a:extLst>
          </p:cNvPr>
          <p:cNvSpPr txBox="1">
            <a:spLocks noChangeArrowheads="1"/>
          </p:cNvSpPr>
          <p:nvPr/>
        </p:nvSpPr>
        <p:spPr bwMode="auto">
          <a:xfrm>
            <a:off x="1371600" y="3124200"/>
            <a:ext cx="571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   </a:t>
            </a:r>
            <a:r>
              <a:rPr lang="en-US" altLang="en-US" sz="2400" b="1">
                <a:solidFill>
                  <a:srgbClr val="FF0000"/>
                </a:solidFill>
                <a:latin typeface="Times New Roman" panose="02020603050405020304" pitchFamily="18" charset="0"/>
                <a:cs typeface="Times New Roman" panose="02020603050405020304" pitchFamily="18" charset="0"/>
              </a:rPr>
              <a:t>N</a:t>
            </a:r>
            <a:r>
              <a:rPr lang="en-US" altLang="en-US" sz="2400" b="1">
                <a:solidFill>
                  <a:srgbClr val="0000FF"/>
                </a:solidFill>
                <a:latin typeface="Times New Roman" panose="02020603050405020304" pitchFamily="18" charset="0"/>
                <a:cs typeface="Times New Roman" panose="02020603050405020304" pitchFamily="18" charset="0"/>
              </a:rPr>
              <a:t>      G     O    Ạ      I      G     I      A     </a:t>
            </a:r>
            <a:r>
              <a:rPr lang="en-US" altLang="en-US" sz="2400" b="1">
                <a:solidFill>
                  <a:srgbClr val="FF0000"/>
                </a:solidFill>
                <a:latin typeface="Times New Roman" panose="02020603050405020304" pitchFamily="18" charset="0"/>
                <a:cs typeface="Times New Roman" panose="02020603050405020304" pitchFamily="18" charset="0"/>
              </a:rPr>
              <a:t>O</a:t>
            </a:r>
          </a:p>
        </p:txBody>
      </p:sp>
      <p:sp>
        <p:nvSpPr>
          <p:cNvPr id="407615" name="Text Box 63">
            <a:extLst>
              <a:ext uri="{FF2B5EF4-FFF2-40B4-BE49-F238E27FC236}">
                <a16:creationId xmlns:a16="http://schemas.microsoft.com/office/drawing/2014/main" id="{D5174F40-4D3B-6EE0-7C02-B998EC4E4BEE}"/>
              </a:ext>
            </a:extLst>
          </p:cNvPr>
          <p:cNvSpPr txBox="1">
            <a:spLocks noChangeArrowheads="1"/>
          </p:cNvSpPr>
          <p:nvPr/>
        </p:nvSpPr>
        <p:spPr bwMode="auto">
          <a:xfrm>
            <a:off x="2667000" y="37338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   P     A     R     </a:t>
            </a:r>
            <a:r>
              <a:rPr lang="en-US" altLang="en-US" sz="2400" b="1">
                <a:solidFill>
                  <a:srgbClr val="FF0000"/>
                </a:solidFill>
                <a:latin typeface="Times New Roman" panose="02020603050405020304" pitchFamily="18" charset="0"/>
                <a:cs typeface="Times New Roman" panose="02020603050405020304" pitchFamily="18" charset="0"/>
              </a:rPr>
              <a:t>I</a:t>
            </a:r>
          </a:p>
        </p:txBody>
      </p:sp>
      <p:sp>
        <p:nvSpPr>
          <p:cNvPr id="407616" name="Text Box 64">
            <a:extLst>
              <a:ext uri="{FF2B5EF4-FFF2-40B4-BE49-F238E27FC236}">
                <a16:creationId xmlns:a16="http://schemas.microsoft.com/office/drawing/2014/main" id="{9E837BC6-C716-8E2A-1E3A-976383482B84}"/>
              </a:ext>
            </a:extLst>
          </p:cNvPr>
          <p:cNvSpPr txBox="1">
            <a:spLocks noChangeArrowheads="1"/>
          </p:cNvSpPr>
          <p:nvPr/>
        </p:nvSpPr>
        <p:spPr bwMode="auto">
          <a:xfrm>
            <a:off x="1981200" y="43434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    Đ    </a:t>
            </a:r>
            <a:r>
              <a:rPr lang="en-US" altLang="en-US" sz="2400" b="1">
                <a:solidFill>
                  <a:srgbClr val="FF0000"/>
                </a:solidFill>
                <a:latin typeface="Times New Roman" panose="02020603050405020304" pitchFamily="18" charset="0"/>
                <a:cs typeface="Times New Roman" panose="02020603050405020304" pitchFamily="18" charset="0"/>
              </a:rPr>
              <a:t>À</a:t>
            </a:r>
            <a:r>
              <a:rPr lang="en-US" altLang="en-US" sz="2400" b="1">
                <a:solidFill>
                  <a:srgbClr val="0000FF"/>
                </a:solidFill>
                <a:latin typeface="Times New Roman" panose="02020603050405020304" pitchFamily="18" charset="0"/>
                <a:cs typeface="Times New Roman" panose="02020603050405020304" pitchFamily="18" charset="0"/>
              </a:rPr>
              <a:t>     M     P     H     Á     N</a:t>
            </a:r>
          </a:p>
        </p:txBody>
      </p:sp>
      <p:sp>
        <p:nvSpPr>
          <p:cNvPr id="407617" name="Text Box 65">
            <a:extLst>
              <a:ext uri="{FF2B5EF4-FFF2-40B4-BE49-F238E27FC236}">
                <a16:creationId xmlns:a16="http://schemas.microsoft.com/office/drawing/2014/main" id="{EDD110E2-03B9-D7AE-6B50-6B6BFE84437E}"/>
              </a:ext>
            </a:extLst>
          </p:cNvPr>
          <p:cNvSpPr txBox="1">
            <a:spLocks noChangeArrowheads="1"/>
          </p:cNvSpPr>
          <p:nvPr/>
        </p:nvSpPr>
        <p:spPr bwMode="auto">
          <a:xfrm>
            <a:off x="1676400" y="5410200"/>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solidFill>
                  <a:srgbClr val="FF0000"/>
                </a:solidFill>
                <a:latin typeface="Times New Roman" panose="02020603050405020304" pitchFamily="18" charset="0"/>
                <a:cs typeface="Times New Roman" panose="02020603050405020304" pitchFamily="18" charset="0"/>
              </a:rPr>
              <a:t>  H    Ò     A      B     Ì      N     H</a:t>
            </a:r>
          </a:p>
        </p:txBody>
      </p:sp>
      <p:sp>
        <p:nvSpPr>
          <p:cNvPr id="4" name="Rectangle 3">
            <a:extLst>
              <a:ext uri="{FF2B5EF4-FFF2-40B4-BE49-F238E27FC236}">
                <a16:creationId xmlns:a16="http://schemas.microsoft.com/office/drawing/2014/main" id="{E791FA23-5417-65CB-DF9D-961BCF4FAB74}"/>
              </a:ext>
            </a:extLst>
          </p:cNvPr>
          <p:cNvSpPr/>
          <p:nvPr/>
        </p:nvSpPr>
        <p:spPr>
          <a:xfrm>
            <a:off x="2490033" y="176213"/>
            <a:ext cx="4490205" cy="923330"/>
          </a:xfrm>
          <a:prstGeom prst="rect">
            <a:avLst/>
          </a:prstGeom>
          <a:solidFill>
            <a:schemeClr val="bg1"/>
          </a:solidFill>
        </p:spPr>
        <p:txBody>
          <a:bodyPr wrap="none">
            <a:spAutoFit/>
          </a:bodyPr>
          <a:lstStyle/>
          <a:p>
            <a:pPr algn="ctr" fontAlgn="auto">
              <a:spcBef>
                <a:spcPts val="0"/>
              </a:spcBef>
              <a:spcAft>
                <a:spcPts val="0"/>
              </a:spcAft>
              <a:defRPr/>
            </a:pPr>
            <a:r>
              <a:rPr lang="en-US" sz="5400" b="1" dirty="0">
                <a:ln w="24500" cmpd="dbl">
                  <a:solidFill>
                    <a:srgbClr val="FF0000"/>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anose="02020603050405020304" pitchFamily="18" charset="0"/>
                <a:cs typeface="Times New Roman" pitchFamily="18" charset="0"/>
              </a:rPr>
              <a:t>Trò chơi ô chữ</a:t>
            </a:r>
          </a:p>
        </p:txBody>
      </p:sp>
      <p:pic>
        <p:nvPicPr>
          <p:cNvPr id="2172" name="Picture 211" descr="Earth-14-june">
            <a:extLst>
              <a:ext uri="{FF2B5EF4-FFF2-40B4-BE49-F238E27FC236}">
                <a16:creationId xmlns:a16="http://schemas.microsoft.com/office/drawing/2014/main" id="{30CB35E0-28AE-9D2D-A4CC-851E53EE9927}"/>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8686800" y="4419600"/>
            <a:ext cx="423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11" descr="Earth-14-june">
            <a:extLst>
              <a:ext uri="{FF2B5EF4-FFF2-40B4-BE49-F238E27FC236}">
                <a16:creationId xmlns:a16="http://schemas.microsoft.com/office/drawing/2014/main" id="{12AE1A0B-81F6-FD62-902C-7F369E402BB5}"/>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8763000" y="1258888"/>
            <a:ext cx="4572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11" descr="Earth-14-june">
            <a:extLst>
              <a:ext uri="{FF2B5EF4-FFF2-40B4-BE49-F238E27FC236}">
                <a16:creationId xmlns:a16="http://schemas.microsoft.com/office/drawing/2014/main" id="{98E28E50-BC4E-E680-2056-15FB04B1C67F}"/>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8686800" y="1905000"/>
            <a:ext cx="4572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11" descr="Earth-14-june">
            <a:extLst>
              <a:ext uri="{FF2B5EF4-FFF2-40B4-BE49-F238E27FC236}">
                <a16:creationId xmlns:a16="http://schemas.microsoft.com/office/drawing/2014/main" id="{46E11DC8-D106-5546-50E9-77DEE81509CE}"/>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8686800" y="2590800"/>
            <a:ext cx="4572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11" descr="Earth-14-june">
            <a:extLst>
              <a:ext uri="{FF2B5EF4-FFF2-40B4-BE49-F238E27FC236}">
                <a16:creationId xmlns:a16="http://schemas.microsoft.com/office/drawing/2014/main" id="{56B50B8E-2B9D-EFE8-54D8-2F0E30D19DE9}"/>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8686800" y="3124200"/>
            <a:ext cx="4572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11" descr="Earth-14-june">
            <a:extLst>
              <a:ext uri="{FF2B5EF4-FFF2-40B4-BE49-F238E27FC236}">
                <a16:creationId xmlns:a16="http://schemas.microsoft.com/office/drawing/2014/main" id="{052092CD-76CF-A4E7-B8CE-142975082A16}"/>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8686800" y="3733800"/>
            <a:ext cx="4572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9" name="Picture 263" descr="sun14[1]">
            <a:extLst>
              <a:ext uri="{FF2B5EF4-FFF2-40B4-BE49-F238E27FC236}">
                <a16:creationId xmlns:a16="http://schemas.microsoft.com/office/drawing/2014/main" id="{A9E581D7-0B24-CF10-4572-E317BD78A172}"/>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848600" y="5486400"/>
            <a:ext cx="7905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7630" name="j0211968.wav">
            <a:hlinkClick r:id="" action="ppaction://media"/>
            <a:extLst>
              <a:ext uri="{FF2B5EF4-FFF2-40B4-BE49-F238E27FC236}">
                <a16:creationId xmlns:a16="http://schemas.microsoft.com/office/drawing/2014/main" id="{51EE3191-53C0-E119-ED31-800255A386AA}"/>
              </a:ext>
            </a:extLst>
          </p:cNvPr>
          <p:cNvPicPr>
            <a:picLocks noRot="1" noChangeAspect="1" noChangeArrowheads="1"/>
          </p:cNvPicPr>
          <p:nvPr>
            <a:wavAudioFile r:embed="rId1" name="j0214098.wav"/>
          </p:nvPr>
        </p:nvPicPr>
        <p:blipFill>
          <a:blip r:embed="rId11">
            <a:extLst>
              <a:ext uri="{28A0092B-C50C-407E-A947-70E740481C1C}">
                <a14:useLocalDpi xmlns:a14="http://schemas.microsoft.com/office/drawing/2010/main" val="0"/>
              </a:ext>
            </a:extLst>
          </a:blip>
          <a:srcRect/>
          <a:stretch>
            <a:fillRect/>
          </a:stretch>
        </p:blipFill>
        <p:spPr bwMode="auto">
          <a:xfrm>
            <a:off x="6934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7631" name="j0211969.wav">
            <a:hlinkClick r:id="" action="ppaction://media"/>
            <a:extLst>
              <a:ext uri="{FF2B5EF4-FFF2-40B4-BE49-F238E27FC236}">
                <a16:creationId xmlns:a16="http://schemas.microsoft.com/office/drawing/2014/main" id="{D0854FA2-88AE-113B-95D8-5DF214D50D0A}"/>
              </a:ext>
            </a:extLst>
          </p:cNvPr>
          <p:cNvPicPr>
            <a:picLocks noRot="1" noChangeAspect="1" noChangeArrowheads="1"/>
          </p:cNvPicPr>
          <p:nvPr>
            <a:wavAudioFile r:embed="rId1" name="j0214098.wav"/>
          </p:nvPr>
        </p:nvPicPr>
        <p:blipFill>
          <a:blip r:embed="rId11">
            <a:extLst>
              <a:ext uri="{28A0092B-C50C-407E-A947-70E740481C1C}">
                <a14:useLocalDpi xmlns:a14="http://schemas.microsoft.com/office/drawing/2010/main" val="0"/>
              </a:ext>
            </a:extLst>
          </a:blip>
          <a:srcRect/>
          <a:stretch>
            <a:fillRect/>
          </a:stretch>
        </p:blipFill>
        <p:spPr bwMode="auto">
          <a:xfrm>
            <a:off x="7315200" y="624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07611"/>
                                        </p:tgtEl>
                                        <p:attrNameLst>
                                          <p:attrName>style.visibility</p:attrName>
                                        </p:attrNameLst>
                                      </p:cBhvr>
                                      <p:to>
                                        <p:strVal val="visible"/>
                                      </p:to>
                                    </p:set>
                                    <p:animEffect transition="in" filter="circle(in)">
                                      <p:cBhvr>
                                        <p:cTn id="7" dur="2000"/>
                                        <p:tgtEl>
                                          <p:spTgt spid="407611"/>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07612"/>
                                        </p:tgtEl>
                                        <p:attrNameLst>
                                          <p:attrName>style.visibility</p:attrName>
                                        </p:attrNameLst>
                                      </p:cBhvr>
                                      <p:to>
                                        <p:strVal val="visible"/>
                                      </p:to>
                                    </p:set>
                                    <p:animEffect transition="in" filter="circle(in)">
                                      <p:cBhvr>
                                        <p:cTn id="13" dur="2000"/>
                                        <p:tgtEl>
                                          <p:spTgt spid="407612"/>
                                        </p:tgtEl>
                                      </p:cBhvr>
                                    </p:animEffect>
                                  </p:childTnLst>
                                </p:cTn>
                              </p:par>
                            </p:childTnLst>
                          </p:cTn>
                        </p:par>
                      </p:childTnLst>
                    </p:cTn>
                  </p:par>
                </p:childTnLst>
              </p:cTn>
              <p:nextCondLst>
                <p:cond evt="onClick" delay="0">
                  <p:tgtEl>
                    <p:spTgt spid="3"/>
                  </p:tgtEl>
                </p:cond>
              </p:nextCondLst>
            </p:seq>
            <p:seq concurrent="1" nextAc="seek">
              <p:cTn id="14" restart="whenNotActive" fill="hold" evtFilter="cancelBubble" nodeType="interactiveSeq">
                <p:stCondLst>
                  <p:cond evt="onClick" delay="0">
                    <p:tgtEl>
                      <p:spTgt spid="5"/>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07613"/>
                                        </p:tgtEl>
                                        <p:attrNameLst>
                                          <p:attrName>style.visibility</p:attrName>
                                        </p:attrNameLst>
                                      </p:cBhvr>
                                      <p:to>
                                        <p:strVal val="visible"/>
                                      </p:to>
                                    </p:set>
                                    <p:animEffect transition="in" filter="circle(in)">
                                      <p:cBhvr>
                                        <p:cTn id="19" dur="2000"/>
                                        <p:tgtEl>
                                          <p:spTgt spid="407613"/>
                                        </p:tgtEl>
                                      </p:cBhvr>
                                    </p:animEffect>
                                  </p:childTnLst>
                                </p:cTn>
                              </p:par>
                            </p:childTnLst>
                          </p:cTn>
                        </p:par>
                      </p:childTnLst>
                    </p:cTn>
                  </p:par>
                </p:childTnLst>
              </p:cTn>
              <p:nextCondLst>
                <p:cond evt="onClick" delay="0">
                  <p:tgtEl>
                    <p:spTgt spid="5"/>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407614"/>
                                        </p:tgtEl>
                                        <p:attrNameLst>
                                          <p:attrName>style.visibility</p:attrName>
                                        </p:attrNameLst>
                                      </p:cBhvr>
                                      <p:to>
                                        <p:strVal val="visible"/>
                                      </p:to>
                                    </p:set>
                                    <p:animEffect transition="in" filter="circle(in)">
                                      <p:cBhvr>
                                        <p:cTn id="25" dur="2000"/>
                                        <p:tgtEl>
                                          <p:spTgt spid="407614"/>
                                        </p:tgtEl>
                                      </p:cBhvr>
                                    </p:animEffect>
                                  </p:child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407615"/>
                                        </p:tgtEl>
                                        <p:attrNameLst>
                                          <p:attrName>style.visibility</p:attrName>
                                        </p:attrNameLst>
                                      </p:cBhvr>
                                      <p:to>
                                        <p:strVal val="visible"/>
                                      </p:to>
                                    </p:set>
                                    <p:animEffect transition="in" filter="circle(in)">
                                      <p:cBhvr>
                                        <p:cTn id="31" dur="2000"/>
                                        <p:tgtEl>
                                          <p:spTgt spid="407615"/>
                                        </p:tgtEl>
                                      </p:cBhvr>
                                    </p:animEffect>
                                  </p:child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2172"/>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07616"/>
                                        </p:tgtEl>
                                        <p:attrNameLst>
                                          <p:attrName>style.visibility</p:attrName>
                                        </p:attrNameLst>
                                      </p:cBhvr>
                                      <p:to>
                                        <p:strVal val="visible"/>
                                      </p:to>
                                    </p:set>
                                    <p:animEffect transition="in" filter="circle(in)">
                                      <p:cBhvr>
                                        <p:cTn id="37" dur="2000"/>
                                        <p:tgtEl>
                                          <p:spTgt spid="407616"/>
                                        </p:tgtEl>
                                      </p:cBhvr>
                                    </p:animEffect>
                                  </p:childTnLst>
                                </p:cTn>
                              </p:par>
                            </p:childTnLst>
                          </p:cTn>
                        </p:par>
                      </p:childTnLst>
                    </p:cTn>
                  </p:par>
                </p:childTnLst>
              </p:cTn>
              <p:nextCondLst>
                <p:cond evt="onClick" delay="0">
                  <p:tgtEl>
                    <p:spTgt spid="2172"/>
                  </p:tgtEl>
                </p:cond>
              </p:nextCondLst>
            </p:seq>
            <p:seq concurrent="1" nextAc="seek">
              <p:cTn id="38" restart="whenNotActive" fill="hold" evtFilter="cancelBubble" nodeType="interactiveSeq">
                <p:stCondLst>
                  <p:cond evt="onClick" delay="0">
                    <p:tgtEl>
                      <p:spTgt spid="2169"/>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6" presetClass="entr" presetSubtype="16" fill="hold" nodeType="clickEffect">
                                  <p:stCondLst>
                                    <p:cond delay="0"/>
                                  </p:stCondLst>
                                  <p:childTnLst>
                                    <p:set>
                                      <p:cBhvr>
                                        <p:cTn id="42" dur="1" fill="hold">
                                          <p:stCondLst>
                                            <p:cond delay="0"/>
                                          </p:stCondLst>
                                        </p:cTn>
                                        <p:tgtEl>
                                          <p:spTgt spid="407617"/>
                                        </p:tgtEl>
                                        <p:attrNameLst>
                                          <p:attrName>style.visibility</p:attrName>
                                        </p:attrNameLst>
                                      </p:cBhvr>
                                      <p:to>
                                        <p:strVal val="visible"/>
                                      </p:to>
                                    </p:set>
                                    <p:animEffect transition="in" filter="circle(in)">
                                      <p:cBhvr>
                                        <p:cTn id="43" dur="2000"/>
                                        <p:tgtEl>
                                          <p:spTgt spid="407617"/>
                                        </p:tgtEl>
                                      </p:cBhvr>
                                    </p:animEffect>
                                  </p:childTnLst>
                                </p:cTn>
                              </p:par>
                            </p:childTnLst>
                          </p:cTn>
                        </p:par>
                        <p:par>
                          <p:cTn id="44" fill="hold" nodeType="afterGroup">
                            <p:stCondLst>
                              <p:cond delay="2000"/>
                            </p:stCondLst>
                            <p:childTnLst>
                              <p:par>
                                <p:cTn id="45" presetID="1" presetClass="mediacall" presetSubtype="0" fill="hold" nodeType="afterEffect">
                                  <p:stCondLst>
                                    <p:cond delay="0"/>
                                  </p:stCondLst>
                                  <p:childTnLst>
                                    <p:cmd type="call" cmd="playFrom(0.0)">
                                      <p:cBhvr>
                                        <p:cTn id="46" dur="4745" fill="hold"/>
                                        <p:tgtEl>
                                          <p:spTgt spid="407631"/>
                                        </p:tgtEl>
                                      </p:cBhvr>
                                    </p:cmd>
                                  </p:childTnLst>
                                </p:cTn>
                              </p:par>
                            </p:childTnLst>
                          </p:cTn>
                        </p:par>
                      </p:childTnLst>
                    </p:cTn>
                  </p:par>
                </p:childTnLst>
              </p:cTn>
              <p:nextCondLst>
                <p:cond evt="onClick" delay="0">
                  <p:tgtEl>
                    <p:spTgt spid="2169"/>
                  </p:tgtEl>
                </p:cond>
              </p:nextCondLst>
            </p:seq>
            <p:seq concurrent="1" nextAc="seek">
              <p:cTn id="47" restart="whenNotActive" fill="hold" evtFilter="cancelBubble" nodeType="interactiveSeq">
                <p:stCondLst>
                  <p:cond evt="onClick" delay="0">
                    <p:tgtEl>
                      <p:spTgt spid="407606"/>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1" presetClass="emph" presetSubtype="2" fill="hold" nodeType="clickEffect">
                                  <p:stCondLst>
                                    <p:cond delay="0"/>
                                  </p:stCondLst>
                                  <p:childTnLst>
                                    <p:animClr clrSpc="rgb" dir="cw">
                                      <p:cBhvr>
                                        <p:cTn id="51" dur="2000" fill="hold"/>
                                        <p:tgtEl>
                                          <p:spTgt spid="407555"/>
                                        </p:tgtEl>
                                        <p:attrNameLst>
                                          <p:attrName>fillcolor</p:attrName>
                                        </p:attrNameLst>
                                      </p:cBhvr>
                                      <p:to>
                                        <a:srgbClr val="FFFF00"/>
                                      </p:to>
                                    </p:animClr>
                                    <p:set>
                                      <p:cBhvr>
                                        <p:cTn id="52" dur="2000" fill="hold"/>
                                        <p:tgtEl>
                                          <p:spTgt spid="407555"/>
                                        </p:tgtEl>
                                        <p:attrNameLst>
                                          <p:attrName>fill.type</p:attrName>
                                        </p:attrNameLst>
                                      </p:cBhvr>
                                      <p:to>
                                        <p:strVal val="solid"/>
                                      </p:to>
                                    </p:set>
                                    <p:set>
                                      <p:cBhvr>
                                        <p:cTn id="53" dur="2000" fill="hold"/>
                                        <p:tgtEl>
                                          <p:spTgt spid="407555"/>
                                        </p:tgtEl>
                                        <p:attrNameLst>
                                          <p:attrName>fill.on</p:attrName>
                                        </p:attrNameLst>
                                      </p:cBhvr>
                                      <p:to>
                                        <p:strVal val="true"/>
                                      </p:to>
                                    </p:set>
                                  </p:childTnLst>
                                </p:cTn>
                              </p:par>
                              <p:par>
                                <p:cTn id="54" presetID="1" presetClass="emph" presetSubtype="2" fill="hold" nodeType="withEffect">
                                  <p:stCondLst>
                                    <p:cond delay="0"/>
                                  </p:stCondLst>
                                  <p:childTnLst>
                                    <p:animClr clrSpc="rgb" dir="cw">
                                      <p:cBhvr>
                                        <p:cTn id="55" dur="2000" fill="hold"/>
                                        <p:tgtEl>
                                          <p:spTgt spid="407554"/>
                                        </p:tgtEl>
                                        <p:attrNameLst>
                                          <p:attrName>fillcolor</p:attrName>
                                        </p:attrNameLst>
                                      </p:cBhvr>
                                      <p:to>
                                        <a:srgbClr val="FFFF00"/>
                                      </p:to>
                                    </p:animClr>
                                    <p:set>
                                      <p:cBhvr>
                                        <p:cTn id="56" dur="2000" fill="hold"/>
                                        <p:tgtEl>
                                          <p:spTgt spid="407554"/>
                                        </p:tgtEl>
                                        <p:attrNameLst>
                                          <p:attrName>fill.type</p:attrName>
                                        </p:attrNameLst>
                                      </p:cBhvr>
                                      <p:to>
                                        <p:strVal val="solid"/>
                                      </p:to>
                                    </p:set>
                                    <p:set>
                                      <p:cBhvr>
                                        <p:cTn id="57" dur="2000" fill="hold"/>
                                        <p:tgtEl>
                                          <p:spTgt spid="407554"/>
                                        </p:tgtEl>
                                        <p:attrNameLst>
                                          <p:attrName>fill.on</p:attrName>
                                        </p:attrNameLst>
                                      </p:cBhvr>
                                      <p:to>
                                        <p:strVal val="true"/>
                                      </p:to>
                                    </p:set>
                                  </p:childTnLst>
                                </p:cTn>
                              </p:par>
                              <p:par>
                                <p:cTn id="58" presetID="1" presetClass="emph" presetSubtype="2" fill="hold" nodeType="withEffect">
                                  <p:stCondLst>
                                    <p:cond delay="0"/>
                                  </p:stCondLst>
                                  <p:childTnLst>
                                    <p:animClr clrSpc="rgb" dir="cw">
                                      <p:cBhvr>
                                        <p:cTn id="59" dur="2000" fill="hold"/>
                                        <p:tgtEl>
                                          <p:spTgt spid="407556"/>
                                        </p:tgtEl>
                                        <p:attrNameLst>
                                          <p:attrName>fillcolor</p:attrName>
                                        </p:attrNameLst>
                                      </p:cBhvr>
                                      <p:to>
                                        <a:srgbClr val="FFFF00"/>
                                      </p:to>
                                    </p:animClr>
                                    <p:set>
                                      <p:cBhvr>
                                        <p:cTn id="60" dur="2000" fill="hold"/>
                                        <p:tgtEl>
                                          <p:spTgt spid="407556"/>
                                        </p:tgtEl>
                                        <p:attrNameLst>
                                          <p:attrName>fill.type</p:attrName>
                                        </p:attrNameLst>
                                      </p:cBhvr>
                                      <p:to>
                                        <p:strVal val="solid"/>
                                      </p:to>
                                    </p:set>
                                    <p:set>
                                      <p:cBhvr>
                                        <p:cTn id="61" dur="2000" fill="hold"/>
                                        <p:tgtEl>
                                          <p:spTgt spid="407556"/>
                                        </p:tgtEl>
                                        <p:attrNameLst>
                                          <p:attrName>fill.on</p:attrName>
                                        </p:attrNameLst>
                                      </p:cBhvr>
                                      <p:to>
                                        <p:strVal val="true"/>
                                      </p:to>
                                    </p:set>
                                  </p:childTnLst>
                                </p:cTn>
                              </p:par>
                              <p:par>
                                <p:cTn id="62" presetID="1" presetClass="emph" presetSubtype="2" fill="hold" nodeType="withEffect">
                                  <p:stCondLst>
                                    <p:cond delay="0"/>
                                  </p:stCondLst>
                                  <p:childTnLst>
                                    <p:animClr clrSpc="rgb" dir="cw">
                                      <p:cBhvr>
                                        <p:cTn id="63" dur="2000" fill="hold"/>
                                        <p:tgtEl>
                                          <p:spTgt spid="407557"/>
                                        </p:tgtEl>
                                        <p:attrNameLst>
                                          <p:attrName>fillcolor</p:attrName>
                                        </p:attrNameLst>
                                      </p:cBhvr>
                                      <p:to>
                                        <a:srgbClr val="FFFF00"/>
                                      </p:to>
                                    </p:animClr>
                                    <p:set>
                                      <p:cBhvr>
                                        <p:cTn id="64" dur="2000" fill="hold"/>
                                        <p:tgtEl>
                                          <p:spTgt spid="407557"/>
                                        </p:tgtEl>
                                        <p:attrNameLst>
                                          <p:attrName>fill.type</p:attrName>
                                        </p:attrNameLst>
                                      </p:cBhvr>
                                      <p:to>
                                        <p:strVal val="solid"/>
                                      </p:to>
                                    </p:set>
                                    <p:set>
                                      <p:cBhvr>
                                        <p:cTn id="65" dur="2000" fill="hold"/>
                                        <p:tgtEl>
                                          <p:spTgt spid="407557"/>
                                        </p:tgtEl>
                                        <p:attrNameLst>
                                          <p:attrName>fill.on</p:attrName>
                                        </p:attrNameLst>
                                      </p:cBhvr>
                                      <p:to>
                                        <p:strVal val="true"/>
                                      </p:to>
                                    </p:set>
                                  </p:childTnLst>
                                </p:cTn>
                              </p:par>
                              <p:par>
                                <p:cTn id="66" presetID="1" presetClass="emph" presetSubtype="2" fill="hold" nodeType="withEffect">
                                  <p:stCondLst>
                                    <p:cond delay="0"/>
                                  </p:stCondLst>
                                  <p:childTnLst>
                                    <p:animClr clrSpc="rgb" dir="cw">
                                      <p:cBhvr>
                                        <p:cTn id="67" dur="2000" fill="hold"/>
                                        <p:tgtEl>
                                          <p:spTgt spid="407558"/>
                                        </p:tgtEl>
                                        <p:attrNameLst>
                                          <p:attrName>fillcolor</p:attrName>
                                        </p:attrNameLst>
                                      </p:cBhvr>
                                      <p:to>
                                        <a:srgbClr val="FFFF00"/>
                                      </p:to>
                                    </p:animClr>
                                    <p:set>
                                      <p:cBhvr>
                                        <p:cTn id="68" dur="2000" fill="hold"/>
                                        <p:tgtEl>
                                          <p:spTgt spid="407558"/>
                                        </p:tgtEl>
                                        <p:attrNameLst>
                                          <p:attrName>fill.type</p:attrName>
                                        </p:attrNameLst>
                                      </p:cBhvr>
                                      <p:to>
                                        <p:strVal val="solid"/>
                                      </p:to>
                                    </p:set>
                                    <p:set>
                                      <p:cBhvr>
                                        <p:cTn id="69" dur="2000" fill="hold"/>
                                        <p:tgtEl>
                                          <p:spTgt spid="407558"/>
                                        </p:tgtEl>
                                        <p:attrNameLst>
                                          <p:attrName>fill.on</p:attrName>
                                        </p:attrNameLst>
                                      </p:cBhvr>
                                      <p:to>
                                        <p:strVal val="true"/>
                                      </p:to>
                                    </p:set>
                                  </p:childTnLst>
                                </p:cTn>
                              </p:par>
                              <p:par>
                                <p:cTn id="70" presetID="1" presetClass="emph" presetSubtype="2" fill="hold" nodeType="withEffect">
                                  <p:stCondLst>
                                    <p:cond delay="0"/>
                                  </p:stCondLst>
                                  <p:childTnLst>
                                    <p:animClr clrSpc="rgb" dir="cw">
                                      <p:cBhvr>
                                        <p:cTn id="71" dur="2000" fill="hold"/>
                                        <p:tgtEl>
                                          <p:spTgt spid="407559"/>
                                        </p:tgtEl>
                                        <p:attrNameLst>
                                          <p:attrName>fillcolor</p:attrName>
                                        </p:attrNameLst>
                                      </p:cBhvr>
                                      <p:to>
                                        <a:srgbClr val="FFFF00"/>
                                      </p:to>
                                    </p:animClr>
                                    <p:set>
                                      <p:cBhvr>
                                        <p:cTn id="72" dur="2000" fill="hold"/>
                                        <p:tgtEl>
                                          <p:spTgt spid="407559"/>
                                        </p:tgtEl>
                                        <p:attrNameLst>
                                          <p:attrName>fill.type</p:attrName>
                                        </p:attrNameLst>
                                      </p:cBhvr>
                                      <p:to>
                                        <p:strVal val="solid"/>
                                      </p:to>
                                    </p:set>
                                    <p:set>
                                      <p:cBhvr>
                                        <p:cTn id="73" dur="2000" fill="hold"/>
                                        <p:tgtEl>
                                          <p:spTgt spid="407559"/>
                                        </p:tgtEl>
                                        <p:attrNameLst>
                                          <p:attrName>fill.on</p:attrName>
                                        </p:attrNameLst>
                                      </p:cBhvr>
                                      <p:to>
                                        <p:strVal val="true"/>
                                      </p:to>
                                    </p:set>
                                  </p:childTnLst>
                                </p:cTn>
                              </p:par>
                              <p:par>
                                <p:cTn id="74" presetID="1" presetClass="emph" presetSubtype="2" fill="hold" nodeType="withEffect">
                                  <p:stCondLst>
                                    <p:cond delay="0"/>
                                  </p:stCondLst>
                                  <p:childTnLst>
                                    <p:animClr clrSpc="rgb" dir="cw">
                                      <p:cBhvr>
                                        <p:cTn id="75" dur="2000" fill="hold"/>
                                        <p:tgtEl>
                                          <p:spTgt spid="407560"/>
                                        </p:tgtEl>
                                        <p:attrNameLst>
                                          <p:attrName>fillcolor</p:attrName>
                                        </p:attrNameLst>
                                      </p:cBhvr>
                                      <p:to>
                                        <a:srgbClr val="FFFF00"/>
                                      </p:to>
                                    </p:animClr>
                                    <p:set>
                                      <p:cBhvr>
                                        <p:cTn id="76" dur="2000" fill="hold"/>
                                        <p:tgtEl>
                                          <p:spTgt spid="407560"/>
                                        </p:tgtEl>
                                        <p:attrNameLst>
                                          <p:attrName>fill.type</p:attrName>
                                        </p:attrNameLst>
                                      </p:cBhvr>
                                      <p:to>
                                        <p:strVal val="solid"/>
                                      </p:to>
                                    </p:set>
                                    <p:set>
                                      <p:cBhvr>
                                        <p:cTn id="77" dur="2000" fill="hold"/>
                                        <p:tgtEl>
                                          <p:spTgt spid="407560"/>
                                        </p:tgtEl>
                                        <p:attrNameLst>
                                          <p:attrName>fill.on</p:attrName>
                                        </p:attrNameLst>
                                      </p:cBhvr>
                                      <p:to>
                                        <p:strVal val="true"/>
                                      </p:to>
                                    </p:set>
                                  </p:childTnLst>
                                </p:cTn>
                              </p:par>
                              <p:par>
                                <p:cTn id="78" presetID="1" presetClass="emph" presetSubtype="2" fill="hold" nodeType="withEffect">
                                  <p:stCondLst>
                                    <p:cond delay="0"/>
                                  </p:stCondLst>
                                  <p:childTnLst>
                                    <p:animClr clrSpc="rgb" dir="cw">
                                      <p:cBhvr>
                                        <p:cTn id="79" dur="2000" fill="hold"/>
                                        <p:tgtEl>
                                          <p:spTgt spid="407561"/>
                                        </p:tgtEl>
                                        <p:attrNameLst>
                                          <p:attrName>fillcolor</p:attrName>
                                        </p:attrNameLst>
                                      </p:cBhvr>
                                      <p:to>
                                        <a:srgbClr val="FFFF00"/>
                                      </p:to>
                                    </p:animClr>
                                    <p:set>
                                      <p:cBhvr>
                                        <p:cTn id="80" dur="2000" fill="hold"/>
                                        <p:tgtEl>
                                          <p:spTgt spid="407561"/>
                                        </p:tgtEl>
                                        <p:attrNameLst>
                                          <p:attrName>fill.type</p:attrName>
                                        </p:attrNameLst>
                                      </p:cBhvr>
                                      <p:to>
                                        <p:strVal val="solid"/>
                                      </p:to>
                                    </p:set>
                                    <p:set>
                                      <p:cBhvr>
                                        <p:cTn id="81" dur="2000" fill="hold"/>
                                        <p:tgtEl>
                                          <p:spTgt spid="407561"/>
                                        </p:tgtEl>
                                        <p:attrNameLst>
                                          <p:attrName>fill.on</p:attrName>
                                        </p:attrNameLst>
                                      </p:cBhvr>
                                      <p:to>
                                        <p:strVal val="true"/>
                                      </p:to>
                                    </p:set>
                                  </p:childTnLst>
                                </p:cTn>
                              </p:par>
                              <p:par>
                                <p:cTn id="82" presetID="1" presetClass="emph" presetSubtype="2" fill="hold" nodeType="withEffect">
                                  <p:stCondLst>
                                    <p:cond delay="0"/>
                                  </p:stCondLst>
                                  <p:childTnLst>
                                    <p:animClr clrSpc="rgb" dir="cw">
                                      <p:cBhvr>
                                        <p:cTn id="83" dur="2000" fill="hold"/>
                                        <p:tgtEl>
                                          <p:spTgt spid="407562"/>
                                        </p:tgtEl>
                                        <p:attrNameLst>
                                          <p:attrName>fillcolor</p:attrName>
                                        </p:attrNameLst>
                                      </p:cBhvr>
                                      <p:to>
                                        <a:srgbClr val="FFFF00"/>
                                      </p:to>
                                    </p:animClr>
                                    <p:set>
                                      <p:cBhvr>
                                        <p:cTn id="84" dur="2000" fill="hold"/>
                                        <p:tgtEl>
                                          <p:spTgt spid="407562"/>
                                        </p:tgtEl>
                                        <p:attrNameLst>
                                          <p:attrName>fill.type</p:attrName>
                                        </p:attrNameLst>
                                      </p:cBhvr>
                                      <p:to>
                                        <p:strVal val="solid"/>
                                      </p:to>
                                    </p:set>
                                    <p:set>
                                      <p:cBhvr>
                                        <p:cTn id="85" dur="2000" fill="hold"/>
                                        <p:tgtEl>
                                          <p:spTgt spid="407562"/>
                                        </p:tgtEl>
                                        <p:attrNameLst>
                                          <p:attrName>fill.on</p:attrName>
                                        </p:attrNameLst>
                                      </p:cBhvr>
                                      <p:to>
                                        <p:strVal val="true"/>
                                      </p:to>
                                    </p:set>
                                  </p:childTnLst>
                                </p:cTn>
                              </p:par>
                              <p:par>
                                <p:cTn id="86" presetID="1" presetClass="emph" presetSubtype="2" fill="hold" nodeType="withEffect">
                                  <p:stCondLst>
                                    <p:cond delay="0"/>
                                  </p:stCondLst>
                                  <p:childTnLst>
                                    <p:animClr clrSpc="rgb" dir="cw">
                                      <p:cBhvr>
                                        <p:cTn id="87" dur="2000" fill="hold"/>
                                        <p:tgtEl>
                                          <p:spTgt spid="407563"/>
                                        </p:tgtEl>
                                        <p:attrNameLst>
                                          <p:attrName>fillcolor</p:attrName>
                                        </p:attrNameLst>
                                      </p:cBhvr>
                                      <p:to>
                                        <a:srgbClr val="FFFF00"/>
                                      </p:to>
                                    </p:animClr>
                                    <p:set>
                                      <p:cBhvr>
                                        <p:cTn id="88" dur="2000" fill="hold"/>
                                        <p:tgtEl>
                                          <p:spTgt spid="407563"/>
                                        </p:tgtEl>
                                        <p:attrNameLst>
                                          <p:attrName>fill.type</p:attrName>
                                        </p:attrNameLst>
                                      </p:cBhvr>
                                      <p:to>
                                        <p:strVal val="solid"/>
                                      </p:to>
                                    </p:set>
                                    <p:set>
                                      <p:cBhvr>
                                        <p:cTn id="89" dur="2000" fill="hold"/>
                                        <p:tgtEl>
                                          <p:spTgt spid="407563"/>
                                        </p:tgtEl>
                                        <p:attrNameLst>
                                          <p:attrName>fill.on</p:attrName>
                                        </p:attrNameLst>
                                      </p:cBhvr>
                                      <p:to>
                                        <p:strVal val="true"/>
                                      </p:to>
                                    </p:set>
                                  </p:childTnLst>
                                </p:cTn>
                              </p:par>
                              <p:par>
                                <p:cTn id="90" presetID="1" presetClass="emph" presetSubtype="2" fill="hold" nodeType="withEffect">
                                  <p:stCondLst>
                                    <p:cond delay="0"/>
                                  </p:stCondLst>
                                  <p:childTnLst>
                                    <p:animClr clrSpc="rgb" dir="cw">
                                      <p:cBhvr>
                                        <p:cTn id="91" dur="2000" fill="hold"/>
                                        <p:tgtEl>
                                          <p:spTgt spid="407564"/>
                                        </p:tgtEl>
                                        <p:attrNameLst>
                                          <p:attrName>fillcolor</p:attrName>
                                        </p:attrNameLst>
                                      </p:cBhvr>
                                      <p:to>
                                        <a:srgbClr val="FFFF00"/>
                                      </p:to>
                                    </p:animClr>
                                    <p:set>
                                      <p:cBhvr>
                                        <p:cTn id="92" dur="2000" fill="hold"/>
                                        <p:tgtEl>
                                          <p:spTgt spid="407564"/>
                                        </p:tgtEl>
                                        <p:attrNameLst>
                                          <p:attrName>fill.type</p:attrName>
                                        </p:attrNameLst>
                                      </p:cBhvr>
                                      <p:to>
                                        <p:strVal val="solid"/>
                                      </p:to>
                                    </p:set>
                                    <p:set>
                                      <p:cBhvr>
                                        <p:cTn id="93" dur="2000" fill="hold"/>
                                        <p:tgtEl>
                                          <p:spTgt spid="407564"/>
                                        </p:tgtEl>
                                        <p:attrNameLst>
                                          <p:attrName>fill.on</p:attrName>
                                        </p:attrNameLst>
                                      </p:cBhvr>
                                      <p:to>
                                        <p:strVal val="true"/>
                                      </p:to>
                                    </p:set>
                                  </p:childTnLst>
                                </p:cTn>
                              </p:par>
                              <p:par>
                                <p:cTn id="94" presetID="1" presetClass="emph" presetSubtype="2" fill="hold" nodeType="withEffect">
                                  <p:stCondLst>
                                    <p:cond delay="0"/>
                                  </p:stCondLst>
                                  <p:childTnLst>
                                    <p:animClr clrSpc="rgb" dir="cw">
                                      <p:cBhvr>
                                        <p:cTn id="95" dur="2000" fill="hold"/>
                                        <p:tgtEl>
                                          <p:spTgt spid="407566"/>
                                        </p:tgtEl>
                                        <p:attrNameLst>
                                          <p:attrName>fillcolor</p:attrName>
                                        </p:attrNameLst>
                                      </p:cBhvr>
                                      <p:to>
                                        <a:srgbClr val="FFFF00"/>
                                      </p:to>
                                    </p:animClr>
                                    <p:set>
                                      <p:cBhvr>
                                        <p:cTn id="96" dur="2000" fill="hold"/>
                                        <p:tgtEl>
                                          <p:spTgt spid="407566"/>
                                        </p:tgtEl>
                                        <p:attrNameLst>
                                          <p:attrName>fill.type</p:attrName>
                                        </p:attrNameLst>
                                      </p:cBhvr>
                                      <p:to>
                                        <p:strVal val="solid"/>
                                      </p:to>
                                    </p:set>
                                    <p:set>
                                      <p:cBhvr>
                                        <p:cTn id="97" dur="2000" fill="hold"/>
                                        <p:tgtEl>
                                          <p:spTgt spid="407566"/>
                                        </p:tgtEl>
                                        <p:attrNameLst>
                                          <p:attrName>fill.on</p:attrName>
                                        </p:attrNameLst>
                                      </p:cBhvr>
                                      <p:to>
                                        <p:strVal val="true"/>
                                      </p:to>
                                    </p:set>
                                  </p:childTnLst>
                                </p:cTn>
                              </p:par>
                              <p:par>
                                <p:cTn id="98" presetID="1" presetClass="emph" presetSubtype="2" fill="hold" nodeType="withEffect">
                                  <p:stCondLst>
                                    <p:cond delay="0"/>
                                  </p:stCondLst>
                                  <p:childTnLst>
                                    <p:animClr clrSpc="rgb" dir="cw">
                                      <p:cBhvr>
                                        <p:cTn id="99" dur="2000" fill="hold"/>
                                        <p:tgtEl>
                                          <p:spTgt spid="407604"/>
                                        </p:tgtEl>
                                        <p:attrNameLst>
                                          <p:attrName>fillcolor</p:attrName>
                                        </p:attrNameLst>
                                      </p:cBhvr>
                                      <p:to>
                                        <a:srgbClr val="FFFF00"/>
                                      </p:to>
                                    </p:animClr>
                                    <p:set>
                                      <p:cBhvr>
                                        <p:cTn id="100" dur="2000" fill="hold"/>
                                        <p:tgtEl>
                                          <p:spTgt spid="407604"/>
                                        </p:tgtEl>
                                        <p:attrNameLst>
                                          <p:attrName>fill.type</p:attrName>
                                        </p:attrNameLst>
                                      </p:cBhvr>
                                      <p:to>
                                        <p:strVal val="solid"/>
                                      </p:to>
                                    </p:set>
                                    <p:set>
                                      <p:cBhvr>
                                        <p:cTn id="101" dur="2000" fill="hold"/>
                                        <p:tgtEl>
                                          <p:spTgt spid="407604"/>
                                        </p:tgtEl>
                                        <p:attrNameLst>
                                          <p:attrName>fill.on</p:attrName>
                                        </p:attrNameLst>
                                      </p:cBhvr>
                                      <p:to>
                                        <p:strVal val="true"/>
                                      </p:to>
                                    </p:set>
                                  </p:childTnLst>
                                </p:cTn>
                              </p:par>
                            </p:childTnLst>
                          </p:cTn>
                        </p:par>
                      </p:childTnLst>
                    </p:cTn>
                  </p:par>
                </p:childTnLst>
              </p:cTn>
              <p:nextCondLst>
                <p:cond evt="onClick" delay="0">
                  <p:tgtEl>
                    <p:spTgt spid="407606"/>
                  </p:tgtEl>
                </p:cond>
              </p:nextCondLst>
            </p:seq>
            <p:seq concurrent="1" nextAc="seek">
              <p:cTn id="102" restart="whenNotActive" fill="hold" evtFilter="cancelBubble" nodeType="interactiveSeq">
                <p:stCondLst>
                  <p:cond evt="onClick" delay="0">
                    <p:tgtEl>
                      <p:spTgt spid="407565"/>
                    </p:tgtEl>
                  </p:cond>
                </p:stCondLst>
                <p:endSync evt="end" delay="0">
                  <p:rtn val="all"/>
                </p:endSync>
                <p:childTnLst>
                  <p:par>
                    <p:cTn id="103" fill="hold" nodeType="clickPar">
                      <p:stCondLst>
                        <p:cond delay="0"/>
                      </p:stCondLst>
                      <p:childTnLst>
                        <p:par>
                          <p:cTn id="104" fill="hold" nodeType="withGroup">
                            <p:stCondLst>
                              <p:cond delay="0"/>
                            </p:stCondLst>
                            <p:childTnLst>
                              <p:par>
                                <p:cTn id="105" presetID="1" presetClass="emph" presetSubtype="2" fill="hold" nodeType="clickEffect">
                                  <p:stCondLst>
                                    <p:cond delay="0"/>
                                  </p:stCondLst>
                                  <p:childTnLst>
                                    <p:animClr clrSpc="rgb" dir="cw">
                                      <p:cBhvr>
                                        <p:cTn id="106" dur="2000" fill="hold"/>
                                        <p:tgtEl>
                                          <p:spTgt spid="407567"/>
                                        </p:tgtEl>
                                        <p:attrNameLst>
                                          <p:attrName>fillcolor</p:attrName>
                                        </p:attrNameLst>
                                      </p:cBhvr>
                                      <p:to>
                                        <a:srgbClr val="FFFF00"/>
                                      </p:to>
                                    </p:animClr>
                                    <p:set>
                                      <p:cBhvr>
                                        <p:cTn id="107" dur="2000" fill="hold"/>
                                        <p:tgtEl>
                                          <p:spTgt spid="407567"/>
                                        </p:tgtEl>
                                        <p:attrNameLst>
                                          <p:attrName>fill.type</p:attrName>
                                        </p:attrNameLst>
                                      </p:cBhvr>
                                      <p:to>
                                        <p:strVal val="solid"/>
                                      </p:to>
                                    </p:set>
                                    <p:set>
                                      <p:cBhvr>
                                        <p:cTn id="108" dur="2000" fill="hold"/>
                                        <p:tgtEl>
                                          <p:spTgt spid="407567"/>
                                        </p:tgtEl>
                                        <p:attrNameLst>
                                          <p:attrName>fill.on</p:attrName>
                                        </p:attrNameLst>
                                      </p:cBhvr>
                                      <p:to>
                                        <p:strVal val="true"/>
                                      </p:to>
                                    </p:set>
                                  </p:childTnLst>
                                </p:cTn>
                              </p:par>
                              <p:par>
                                <p:cTn id="109" presetID="1" presetClass="emph" presetSubtype="2" fill="hold" nodeType="withEffect">
                                  <p:stCondLst>
                                    <p:cond delay="0"/>
                                  </p:stCondLst>
                                  <p:childTnLst>
                                    <p:animClr clrSpc="rgb" dir="cw">
                                      <p:cBhvr>
                                        <p:cTn id="110" dur="2000" fill="hold"/>
                                        <p:tgtEl>
                                          <p:spTgt spid="407569"/>
                                        </p:tgtEl>
                                        <p:attrNameLst>
                                          <p:attrName>fillcolor</p:attrName>
                                        </p:attrNameLst>
                                      </p:cBhvr>
                                      <p:to>
                                        <a:srgbClr val="FFFF00"/>
                                      </p:to>
                                    </p:animClr>
                                    <p:set>
                                      <p:cBhvr>
                                        <p:cTn id="111" dur="2000" fill="hold"/>
                                        <p:tgtEl>
                                          <p:spTgt spid="407569"/>
                                        </p:tgtEl>
                                        <p:attrNameLst>
                                          <p:attrName>fill.type</p:attrName>
                                        </p:attrNameLst>
                                      </p:cBhvr>
                                      <p:to>
                                        <p:strVal val="solid"/>
                                      </p:to>
                                    </p:set>
                                    <p:set>
                                      <p:cBhvr>
                                        <p:cTn id="112" dur="2000" fill="hold"/>
                                        <p:tgtEl>
                                          <p:spTgt spid="407569"/>
                                        </p:tgtEl>
                                        <p:attrNameLst>
                                          <p:attrName>fill.on</p:attrName>
                                        </p:attrNameLst>
                                      </p:cBhvr>
                                      <p:to>
                                        <p:strVal val="true"/>
                                      </p:to>
                                    </p:set>
                                  </p:childTnLst>
                                </p:cTn>
                              </p:par>
                              <p:par>
                                <p:cTn id="113" presetID="1" presetClass="emph" presetSubtype="2" fill="hold" nodeType="withEffect">
                                  <p:stCondLst>
                                    <p:cond delay="0"/>
                                  </p:stCondLst>
                                  <p:childTnLst>
                                    <p:animClr clrSpc="rgb" dir="cw">
                                      <p:cBhvr>
                                        <p:cTn id="114" dur="2000" fill="hold"/>
                                        <p:tgtEl>
                                          <p:spTgt spid="407568"/>
                                        </p:tgtEl>
                                        <p:attrNameLst>
                                          <p:attrName>fillcolor</p:attrName>
                                        </p:attrNameLst>
                                      </p:cBhvr>
                                      <p:to>
                                        <a:srgbClr val="FFFF00"/>
                                      </p:to>
                                    </p:animClr>
                                    <p:set>
                                      <p:cBhvr>
                                        <p:cTn id="115" dur="2000" fill="hold"/>
                                        <p:tgtEl>
                                          <p:spTgt spid="407568"/>
                                        </p:tgtEl>
                                        <p:attrNameLst>
                                          <p:attrName>fill.type</p:attrName>
                                        </p:attrNameLst>
                                      </p:cBhvr>
                                      <p:to>
                                        <p:strVal val="solid"/>
                                      </p:to>
                                    </p:set>
                                    <p:set>
                                      <p:cBhvr>
                                        <p:cTn id="116" dur="2000" fill="hold"/>
                                        <p:tgtEl>
                                          <p:spTgt spid="407568"/>
                                        </p:tgtEl>
                                        <p:attrNameLst>
                                          <p:attrName>fill.on</p:attrName>
                                        </p:attrNameLst>
                                      </p:cBhvr>
                                      <p:to>
                                        <p:strVal val="true"/>
                                      </p:to>
                                    </p:set>
                                  </p:childTnLst>
                                </p:cTn>
                              </p:par>
                              <p:par>
                                <p:cTn id="117" presetID="1" presetClass="emph" presetSubtype="2" fill="hold" nodeType="withEffect">
                                  <p:stCondLst>
                                    <p:cond delay="0"/>
                                  </p:stCondLst>
                                  <p:childTnLst>
                                    <p:animClr clrSpc="rgb" dir="cw">
                                      <p:cBhvr>
                                        <p:cTn id="118" dur="2000" fill="hold"/>
                                        <p:tgtEl>
                                          <p:spTgt spid="407570"/>
                                        </p:tgtEl>
                                        <p:attrNameLst>
                                          <p:attrName>fillcolor</p:attrName>
                                        </p:attrNameLst>
                                      </p:cBhvr>
                                      <p:to>
                                        <a:srgbClr val="FFFF00"/>
                                      </p:to>
                                    </p:animClr>
                                    <p:set>
                                      <p:cBhvr>
                                        <p:cTn id="119" dur="2000" fill="hold"/>
                                        <p:tgtEl>
                                          <p:spTgt spid="407570"/>
                                        </p:tgtEl>
                                        <p:attrNameLst>
                                          <p:attrName>fill.type</p:attrName>
                                        </p:attrNameLst>
                                      </p:cBhvr>
                                      <p:to>
                                        <p:strVal val="solid"/>
                                      </p:to>
                                    </p:set>
                                    <p:set>
                                      <p:cBhvr>
                                        <p:cTn id="120" dur="2000" fill="hold"/>
                                        <p:tgtEl>
                                          <p:spTgt spid="407570"/>
                                        </p:tgtEl>
                                        <p:attrNameLst>
                                          <p:attrName>fill.on</p:attrName>
                                        </p:attrNameLst>
                                      </p:cBhvr>
                                      <p:to>
                                        <p:strVal val="true"/>
                                      </p:to>
                                    </p:set>
                                  </p:childTnLst>
                                </p:cTn>
                              </p:par>
                              <p:par>
                                <p:cTn id="121" presetID="1" presetClass="emph" presetSubtype="2" fill="hold" nodeType="withEffect">
                                  <p:stCondLst>
                                    <p:cond delay="0"/>
                                  </p:stCondLst>
                                  <p:childTnLst>
                                    <p:animClr clrSpc="rgb" dir="cw">
                                      <p:cBhvr>
                                        <p:cTn id="122" dur="2000" fill="hold"/>
                                        <p:tgtEl>
                                          <p:spTgt spid="407571"/>
                                        </p:tgtEl>
                                        <p:attrNameLst>
                                          <p:attrName>fillcolor</p:attrName>
                                        </p:attrNameLst>
                                      </p:cBhvr>
                                      <p:to>
                                        <a:srgbClr val="FFFF00"/>
                                      </p:to>
                                    </p:animClr>
                                    <p:set>
                                      <p:cBhvr>
                                        <p:cTn id="123" dur="2000" fill="hold"/>
                                        <p:tgtEl>
                                          <p:spTgt spid="407571"/>
                                        </p:tgtEl>
                                        <p:attrNameLst>
                                          <p:attrName>fill.type</p:attrName>
                                        </p:attrNameLst>
                                      </p:cBhvr>
                                      <p:to>
                                        <p:strVal val="solid"/>
                                      </p:to>
                                    </p:set>
                                    <p:set>
                                      <p:cBhvr>
                                        <p:cTn id="124" dur="2000" fill="hold"/>
                                        <p:tgtEl>
                                          <p:spTgt spid="407571"/>
                                        </p:tgtEl>
                                        <p:attrNameLst>
                                          <p:attrName>fill.on</p:attrName>
                                        </p:attrNameLst>
                                      </p:cBhvr>
                                      <p:to>
                                        <p:strVal val="true"/>
                                      </p:to>
                                    </p:set>
                                  </p:childTnLst>
                                </p:cTn>
                              </p:par>
                            </p:childTnLst>
                          </p:cTn>
                        </p:par>
                      </p:childTnLst>
                    </p:cTn>
                  </p:par>
                </p:childTnLst>
              </p:cTn>
              <p:nextCondLst>
                <p:cond evt="onClick" delay="0">
                  <p:tgtEl>
                    <p:spTgt spid="407565"/>
                  </p:tgtEl>
                </p:cond>
              </p:nextCondLst>
            </p:seq>
            <p:seq concurrent="1" nextAc="seek">
              <p:cTn id="125" restart="whenNotActive" fill="hold" evtFilter="cancelBubble" nodeType="interactiveSeq">
                <p:stCondLst>
                  <p:cond evt="onClick" delay="0">
                    <p:tgtEl>
                      <p:spTgt spid="407607"/>
                    </p:tgtEl>
                  </p:cond>
                </p:stCondLst>
                <p:endSync evt="end" delay="0">
                  <p:rtn val="all"/>
                </p:endSync>
                <p:childTnLst>
                  <p:par>
                    <p:cTn id="126" fill="hold" nodeType="clickPar">
                      <p:stCondLst>
                        <p:cond delay="0"/>
                      </p:stCondLst>
                      <p:childTnLst>
                        <p:par>
                          <p:cTn id="127" fill="hold" nodeType="withGroup">
                            <p:stCondLst>
                              <p:cond delay="0"/>
                            </p:stCondLst>
                            <p:childTnLst>
                              <p:par>
                                <p:cTn id="128" presetID="1" presetClass="emph" presetSubtype="2" fill="hold" nodeType="clickEffect">
                                  <p:stCondLst>
                                    <p:cond delay="0"/>
                                  </p:stCondLst>
                                  <p:childTnLst>
                                    <p:animClr clrSpc="rgb" dir="cw">
                                      <p:cBhvr>
                                        <p:cTn id="129" dur="2000" fill="hold"/>
                                        <p:tgtEl>
                                          <p:spTgt spid="407578"/>
                                        </p:tgtEl>
                                        <p:attrNameLst>
                                          <p:attrName>fillcolor</p:attrName>
                                        </p:attrNameLst>
                                      </p:cBhvr>
                                      <p:to>
                                        <a:srgbClr val="FFFF00"/>
                                      </p:to>
                                    </p:animClr>
                                    <p:set>
                                      <p:cBhvr>
                                        <p:cTn id="130" dur="2000" fill="hold"/>
                                        <p:tgtEl>
                                          <p:spTgt spid="407578"/>
                                        </p:tgtEl>
                                        <p:attrNameLst>
                                          <p:attrName>fill.type</p:attrName>
                                        </p:attrNameLst>
                                      </p:cBhvr>
                                      <p:to>
                                        <p:strVal val="solid"/>
                                      </p:to>
                                    </p:set>
                                    <p:set>
                                      <p:cBhvr>
                                        <p:cTn id="131" dur="2000" fill="hold"/>
                                        <p:tgtEl>
                                          <p:spTgt spid="407578"/>
                                        </p:tgtEl>
                                        <p:attrNameLst>
                                          <p:attrName>fill.on</p:attrName>
                                        </p:attrNameLst>
                                      </p:cBhvr>
                                      <p:to>
                                        <p:strVal val="true"/>
                                      </p:to>
                                    </p:set>
                                  </p:childTnLst>
                                </p:cTn>
                              </p:par>
                              <p:par>
                                <p:cTn id="132" presetID="1" presetClass="emph" presetSubtype="2" fill="hold" nodeType="withEffect">
                                  <p:stCondLst>
                                    <p:cond delay="0"/>
                                  </p:stCondLst>
                                  <p:childTnLst>
                                    <p:animClr clrSpc="rgb" dir="cw">
                                      <p:cBhvr>
                                        <p:cTn id="133" dur="2000" fill="hold"/>
                                        <p:tgtEl>
                                          <p:spTgt spid="407573"/>
                                        </p:tgtEl>
                                        <p:attrNameLst>
                                          <p:attrName>fillcolor</p:attrName>
                                        </p:attrNameLst>
                                      </p:cBhvr>
                                      <p:to>
                                        <a:srgbClr val="FFFF00"/>
                                      </p:to>
                                    </p:animClr>
                                    <p:set>
                                      <p:cBhvr>
                                        <p:cTn id="134" dur="2000" fill="hold"/>
                                        <p:tgtEl>
                                          <p:spTgt spid="407573"/>
                                        </p:tgtEl>
                                        <p:attrNameLst>
                                          <p:attrName>fill.type</p:attrName>
                                        </p:attrNameLst>
                                      </p:cBhvr>
                                      <p:to>
                                        <p:strVal val="solid"/>
                                      </p:to>
                                    </p:set>
                                    <p:set>
                                      <p:cBhvr>
                                        <p:cTn id="135" dur="2000" fill="hold"/>
                                        <p:tgtEl>
                                          <p:spTgt spid="407573"/>
                                        </p:tgtEl>
                                        <p:attrNameLst>
                                          <p:attrName>fill.on</p:attrName>
                                        </p:attrNameLst>
                                      </p:cBhvr>
                                      <p:to>
                                        <p:strVal val="true"/>
                                      </p:to>
                                    </p:set>
                                  </p:childTnLst>
                                </p:cTn>
                              </p:par>
                              <p:par>
                                <p:cTn id="136" presetID="1" presetClass="emph" presetSubtype="2" fill="hold" nodeType="withEffect">
                                  <p:stCondLst>
                                    <p:cond delay="0"/>
                                  </p:stCondLst>
                                  <p:childTnLst>
                                    <p:animClr clrSpc="rgb" dir="cw">
                                      <p:cBhvr>
                                        <p:cTn id="137" dur="2000" fill="hold"/>
                                        <p:tgtEl>
                                          <p:spTgt spid="407572"/>
                                        </p:tgtEl>
                                        <p:attrNameLst>
                                          <p:attrName>fillcolor</p:attrName>
                                        </p:attrNameLst>
                                      </p:cBhvr>
                                      <p:to>
                                        <a:srgbClr val="FFFF00"/>
                                      </p:to>
                                    </p:animClr>
                                    <p:set>
                                      <p:cBhvr>
                                        <p:cTn id="138" dur="2000" fill="hold"/>
                                        <p:tgtEl>
                                          <p:spTgt spid="407572"/>
                                        </p:tgtEl>
                                        <p:attrNameLst>
                                          <p:attrName>fill.type</p:attrName>
                                        </p:attrNameLst>
                                      </p:cBhvr>
                                      <p:to>
                                        <p:strVal val="solid"/>
                                      </p:to>
                                    </p:set>
                                    <p:set>
                                      <p:cBhvr>
                                        <p:cTn id="139" dur="2000" fill="hold"/>
                                        <p:tgtEl>
                                          <p:spTgt spid="407572"/>
                                        </p:tgtEl>
                                        <p:attrNameLst>
                                          <p:attrName>fill.on</p:attrName>
                                        </p:attrNameLst>
                                      </p:cBhvr>
                                      <p:to>
                                        <p:strVal val="true"/>
                                      </p:to>
                                    </p:set>
                                  </p:childTnLst>
                                </p:cTn>
                              </p:par>
                              <p:par>
                                <p:cTn id="140" presetID="1" presetClass="emph" presetSubtype="2" fill="hold" nodeType="withEffect">
                                  <p:stCondLst>
                                    <p:cond delay="0"/>
                                  </p:stCondLst>
                                  <p:childTnLst>
                                    <p:animClr clrSpc="rgb" dir="cw">
                                      <p:cBhvr>
                                        <p:cTn id="141" dur="2000" fill="hold"/>
                                        <p:tgtEl>
                                          <p:spTgt spid="407574"/>
                                        </p:tgtEl>
                                        <p:attrNameLst>
                                          <p:attrName>fillcolor</p:attrName>
                                        </p:attrNameLst>
                                      </p:cBhvr>
                                      <p:to>
                                        <a:srgbClr val="FFFF00"/>
                                      </p:to>
                                    </p:animClr>
                                    <p:set>
                                      <p:cBhvr>
                                        <p:cTn id="142" dur="2000" fill="hold"/>
                                        <p:tgtEl>
                                          <p:spTgt spid="407574"/>
                                        </p:tgtEl>
                                        <p:attrNameLst>
                                          <p:attrName>fill.type</p:attrName>
                                        </p:attrNameLst>
                                      </p:cBhvr>
                                      <p:to>
                                        <p:strVal val="solid"/>
                                      </p:to>
                                    </p:set>
                                    <p:set>
                                      <p:cBhvr>
                                        <p:cTn id="143" dur="2000" fill="hold"/>
                                        <p:tgtEl>
                                          <p:spTgt spid="407574"/>
                                        </p:tgtEl>
                                        <p:attrNameLst>
                                          <p:attrName>fill.on</p:attrName>
                                        </p:attrNameLst>
                                      </p:cBhvr>
                                      <p:to>
                                        <p:strVal val="true"/>
                                      </p:to>
                                    </p:set>
                                  </p:childTnLst>
                                </p:cTn>
                              </p:par>
                              <p:par>
                                <p:cTn id="144" presetID="1" presetClass="emph" presetSubtype="2" fill="hold" nodeType="withEffect">
                                  <p:stCondLst>
                                    <p:cond delay="0"/>
                                  </p:stCondLst>
                                  <p:childTnLst>
                                    <p:animClr clrSpc="rgb" dir="cw">
                                      <p:cBhvr>
                                        <p:cTn id="145" dur="2000" fill="hold"/>
                                        <p:tgtEl>
                                          <p:spTgt spid="407575"/>
                                        </p:tgtEl>
                                        <p:attrNameLst>
                                          <p:attrName>fillcolor</p:attrName>
                                        </p:attrNameLst>
                                      </p:cBhvr>
                                      <p:to>
                                        <a:srgbClr val="FFFF00"/>
                                      </p:to>
                                    </p:animClr>
                                    <p:set>
                                      <p:cBhvr>
                                        <p:cTn id="146" dur="2000" fill="hold"/>
                                        <p:tgtEl>
                                          <p:spTgt spid="407575"/>
                                        </p:tgtEl>
                                        <p:attrNameLst>
                                          <p:attrName>fill.type</p:attrName>
                                        </p:attrNameLst>
                                      </p:cBhvr>
                                      <p:to>
                                        <p:strVal val="solid"/>
                                      </p:to>
                                    </p:set>
                                    <p:set>
                                      <p:cBhvr>
                                        <p:cTn id="147" dur="2000" fill="hold"/>
                                        <p:tgtEl>
                                          <p:spTgt spid="407575"/>
                                        </p:tgtEl>
                                        <p:attrNameLst>
                                          <p:attrName>fill.on</p:attrName>
                                        </p:attrNameLst>
                                      </p:cBhvr>
                                      <p:to>
                                        <p:strVal val="true"/>
                                      </p:to>
                                    </p:set>
                                  </p:childTnLst>
                                </p:cTn>
                              </p:par>
                              <p:par>
                                <p:cTn id="148" presetID="1" presetClass="emph" presetSubtype="2" fill="hold" nodeType="withEffect">
                                  <p:stCondLst>
                                    <p:cond delay="0"/>
                                  </p:stCondLst>
                                  <p:childTnLst>
                                    <p:animClr clrSpc="rgb" dir="cw">
                                      <p:cBhvr>
                                        <p:cTn id="149" dur="2000" fill="hold"/>
                                        <p:tgtEl>
                                          <p:spTgt spid="407576"/>
                                        </p:tgtEl>
                                        <p:attrNameLst>
                                          <p:attrName>fillcolor</p:attrName>
                                        </p:attrNameLst>
                                      </p:cBhvr>
                                      <p:to>
                                        <a:srgbClr val="FFFF00"/>
                                      </p:to>
                                    </p:animClr>
                                    <p:set>
                                      <p:cBhvr>
                                        <p:cTn id="150" dur="2000" fill="hold"/>
                                        <p:tgtEl>
                                          <p:spTgt spid="407576"/>
                                        </p:tgtEl>
                                        <p:attrNameLst>
                                          <p:attrName>fill.type</p:attrName>
                                        </p:attrNameLst>
                                      </p:cBhvr>
                                      <p:to>
                                        <p:strVal val="solid"/>
                                      </p:to>
                                    </p:set>
                                    <p:set>
                                      <p:cBhvr>
                                        <p:cTn id="151" dur="2000" fill="hold"/>
                                        <p:tgtEl>
                                          <p:spTgt spid="407576"/>
                                        </p:tgtEl>
                                        <p:attrNameLst>
                                          <p:attrName>fill.on</p:attrName>
                                        </p:attrNameLst>
                                      </p:cBhvr>
                                      <p:to>
                                        <p:strVal val="true"/>
                                      </p:to>
                                    </p:set>
                                  </p:childTnLst>
                                </p:cTn>
                              </p:par>
                            </p:childTnLst>
                          </p:cTn>
                        </p:par>
                      </p:childTnLst>
                    </p:cTn>
                  </p:par>
                </p:childTnLst>
              </p:cTn>
              <p:nextCondLst>
                <p:cond evt="onClick" delay="0">
                  <p:tgtEl>
                    <p:spTgt spid="407607"/>
                  </p:tgtEl>
                </p:cond>
              </p:nextCondLst>
            </p:seq>
            <p:seq concurrent="1" nextAc="seek">
              <p:cTn id="152" restart="whenNotActive" fill="hold" evtFilter="cancelBubble" nodeType="interactiveSeq">
                <p:stCondLst>
                  <p:cond evt="onClick" delay="0">
                    <p:tgtEl>
                      <p:spTgt spid="407608"/>
                    </p:tgtEl>
                  </p:cond>
                </p:stCondLst>
                <p:endSync evt="end" delay="0">
                  <p:rtn val="all"/>
                </p:endSync>
                <p:childTnLst>
                  <p:par>
                    <p:cTn id="153" fill="hold" nodeType="clickPar">
                      <p:stCondLst>
                        <p:cond delay="0"/>
                      </p:stCondLst>
                      <p:childTnLst>
                        <p:par>
                          <p:cTn id="154" fill="hold" nodeType="withGroup">
                            <p:stCondLst>
                              <p:cond delay="0"/>
                            </p:stCondLst>
                            <p:childTnLst>
                              <p:par>
                                <p:cTn id="155" presetID="1" presetClass="emph" presetSubtype="2" fill="hold" nodeType="clickEffect">
                                  <p:stCondLst>
                                    <p:cond delay="0"/>
                                  </p:stCondLst>
                                  <p:childTnLst>
                                    <p:animClr clrSpc="rgb" dir="cw">
                                      <p:cBhvr>
                                        <p:cTn id="156" dur="2000" fill="hold"/>
                                        <p:tgtEl>
                                          <p:spTgt spid="407577"/>
                                        </p:tgtEl>
                                        <p:attrNameLst>
                                          <p:attrName>fillcolor</p:attrName>
                                        </p:attrNameLst>
                                      </p:cBhvr>
                                      <p:to>
                                        <a:srgbClr val="FFFF00"/>
                                      </p:to>
                                    </p:animClr>
                                    <p:set>
                                      <p:cBhvr>
                                        <p:cTn id="157" dur="2000" fill="hold"/>
                                        <p:tgtEl>
                                          <p:spTgt spid="407577"/>
                                        </p:tgtEl>
                                        <p:attrNameLst>
                                          <p:attrName>fill.type</p:attrName>
                                        </p:attrNameLst>
                                      </p:cBhvr>
                                      <p:to>
                                        <p:strVal val="solid"/>
                                      </p:to>
                                    </p:set>
                                    <p:set>
                                      <p:cBhvr>
                                        <p:cTn id="158" dur="2000" fill="hold"/>
                                        <p:tgtEl>
                                          <p:spTgt spid="407577"/>
                                        </p:tgtEl>
                                        <p:attrNameLst>
                                          <p:attrName>fill.on</p:attrName>
                                        </p:attrNameLst>
                                      </p:cBhvr>
                                      <p:to>
                                        <p:strVal val="true"/>
                                      </p:to>
                                    </p:set>
                                  </p:childTnLst>
                                </p:cTn>
                              </p:par>
                              <p:par>
                                <p:cTn id="159" presetID="1" presetClass="emph" presetSubtype="2" fill="hold" nodeType="withEffect">
                                  <p:stCondLst>
                                    <p:cond delay="0"/>
                                  </p:stCondLst>
                                  <p:childTnLst>
                                    <p:animClr clrSpc="rgb" dir="cw">
                                      <p:cBhvr>
                                        <p:cTn id="160" dur="2000" fill="hold"/>
                                        <p:tgtEl>
                                          <p:spTgt spid="407579"/>
                                        </p:tgtEl>
                                        <p:attrNameLst>
                                          <p:attrName>fillcolor</p:attrName>
                                        </p:attrNameLst>
                                      </p:cBhvr>
                                      <p:to>
                                        <a:srgbClr val="FFFF00"/>
                                      </p:to>
                                    </p:animClr>
                                    <p:set>
                                      <p:cBhvr>
                                        <p:cTn id="161" dur="2000" fill="hold"/>
                                        <p:tgtEl>
                                          <p:spTgt spid="407579"/>
                                        </p:tgtEl>
                                        <p:attrNameLst>
                                          <p:attrName>fill.type</p:attrName>
                                        </p:attrNameLst>
                                      </p:cBhvr>
                                      <p:to>
                                        <p:strVal val="solid"/>
                                      </p:to>
                                    </p:set>
                                    <p:set>
                                      <p:cBhvr>
                                        <p:cTn id="162" dur="2000" fill="hold"/>
                                        <p:tgtEl>
                                          <p:spTgt spid="407579"/>
                                        </p:tgtEl>
                                        <p:attrNameLst>
                                          <p:attrName>fill.on</p:attrName>
                                        </p:attrNameLst>
                                      </p:cBhvr>
                                      <p:to>
                                        <p:strVal val="true"/>
                                      </p:to>
                                    </p:set>
                                  </p:childTnLst>
                                </p:cTn>
                              </p:par>
                              <p:par>
                                <p:cTn id="163" presetID="1" presetClass="emph" presetSubtype="2" fill="hold" nodeType="withEffect">
                                  <p:stCondLst>
                                    <p:cond delay="0"/>
                                  </p:stCondLst>
                                  <p:childTnLst>
                                    <p:animClr clrSpc="rgb" dir="cw">
                                      <p:cBhvr>
                                        <p:cTn id="164" dur="2000" fill="hold"/>
                                        <p:tgtEl>
                                          <p:spTgt spid="407581"/>
                                        </p:tgtEl>
                                        <p:attrNameLst>
                                          <p:attrName>fillcolor</p:attrName>
                                        </p:attrNameLst>
                                      </p:cBhvr>
                                      <p:to>
                                        <a:srgbClr val="FFFF00"/>
                                      </p:to>
                                    </p:animClr>
                                    <p:set>
                                      <p:cBhvr>
                                        <p:cTn id="165" dur="2000" fill="hold"/>
                                        <p:tgtEl>
                                          <p:spTgt spid="407581"/>
                                        </p:tgtEl>
                                        <p:attrNameLst>
                                          <p:attrName>fill.type</p:attrName>
                                        </p:attrNameLst>
                                      </p:cBhvr>
                                      <p:to>
                                        <p:strVal val="solid"/>
                                      </p:to>
                                    </p:set>
                                    <p:set>
                                      <p:cBhvr>
                                        <p:cTn id="166" dur="2000" fill="hold"/>
                                        <p:tgtEl>
                                          <p:spTgt spid="407581"/>
                                        </p:tgtEl>
                                        <p:attrNameLst>
                                          <p:attrName>fill.on</p:attrName>
                                        </p:attrNameLst>
                                      </p:cBhvr>
                                      <p:to>
                                        <p:strVal val="true"/>
                                      </p:to>
                                    </p:set>
                                  </p:childTnLst>
                                </p:cTn>
                              </p:par>
                              <p:par>
                                <p:cTn id="167" presetID="1" presetClass="emph" presetSubtype="2" fill="hold" nodeType="withEffect">
                                  <p:stCondLst>
                                    <p:cond delay="0"/>
                                  </p:stCondLst>
                                  <p:childTnLst>
                                    <p:animClr clrSpc="rgb" dir="cw">
                                      <p:cBhvr>
                                        <p:cTn id="168" dur="2000" fill="hold"/>
                                        <p:tgtEl>
                                          <p:spTgt spid="407580"/>
                                        </p:tgtEl>
                                        <p:attrNameLst>
                                          <p:attrName>fillcolor</p:attrName>
                                        </p:attrNameLst>
                                      </p:cBhvr>
                                      <p:to>
                                        <a:srgbClr val="FFFF00"/>
                                      </p:to>
                                    </p:animClr>
                                    <p:set>
                                      <p:cBhvr>
                                        <p:cTn id="169" dur="2000" fill="hold"/>
                                        <p:tgtEl>
                                          <p:spTgt spid="407580"/>
                                        </p:tgtEl>
                                        <p:attrNameLst>
                                          <p:attrName>fill.type</p:attrName>
                                        </p:attrNameLst>
                                      </p:cBhvr>
                                      <p:to>
                                        <p:strVal val="solid"/>
                                      </p:to>
                                    </p:set>
                                    <p:set>
                                      <p:cBhvr>
                                        <p:cTn id="170" dur="2000" fill="hold"/>
                                        <p:tgtEl>
                                          <p:spTgt spid="407580"/>
                                        </p:tgtEl>
                                        <p:attrNameLst>
                                          <p:attrName>fill.on</p:attrName>
                                        </p:attrNameLst>
                                      </p:cBhvr>
                                      <p:to>
                                        <p:strVal val="true"/>
                                      </p:to>
                                    </p:set>
                                  </p:childTnLst>
                                </p:cTn>
                              </p:par>
                              <p:par>
                                <p:cTn id="171" presetID="1" presetClass="emph" presetSubtype="2" fill="hold" nodeType="withEffect">
                                  <p:stCondLst>
                                    <p:cond delay="0"/>
                                  </p:stCondLst>
                                  <p:childTnLst>
                                    <p:animClr clrSpc="rgb" dir="cw">
                                      <p:cBhvr>
                                        <p:cTn id="172" dur="2000" fill="hold"/>
                                        <p:tgtEl>
                                          <p:spTgt spid="407582"/>
                                        </p:tgtEl>
                                        <p:attrNameLst>
                                          <p:attrName>fillcolor</p:attrName>
                                        </p:attrNameLst>
                                      </p:cBhvr>
                                      <p:to>
                                        <a:srgbClr val="FFFF00"/>
                                      </p:to>
                                    </p:animClr>
                                    <p:set>
                                      <p:cBhvr>
                                        <p:cTn id="173" dur="2000" fill="hold"/>
                                        <p:tgtEl>
                                          <p:spTgt spid="407582"/>
                                        </p:tgtEl>
                                        <p:attrNameLst>
                                          <p:attrName>fill.type</p:attrName>
                                        </p:attrNameLst>
                                      </p:cBhvr>
                                      <p:to>
                                        <p:strVal val="solid"/>
                                      </p:to>
                                    </p:set>
                                    <p:set>
                                      <p:cBhvr>
                                        <p:cTn id="174" dur="2000" fill="hold"/>
                                        <p:tgtEl>
                                          <p:spTgt spid="407582"/>
                                        </p:tgtEl>
                                        <p:attrNameLst>
                                          <p:attrName>fill.on</p:attrName>
                                        </p:attrNameLst>
                                      </p:cBhvr>
                                      <p:to>
                                        <p:strVal val="true"/>
                                      </p:to>
                                    </p:set>
                                  </p:childTnLst>
                                </p:cTn>
                              </p:par>
                              <p:par>
                                <p:cTn id="175" presetID="1" presetClass="emph" presetSubtype="2" fill="hold" nodeType="withEffect">
                                  <p:stCondLst>
                                    <p:cond delay="0"/>
                                  </p:stCondLst>
                                  <p:childTnLst>
                                    <p:animClr clrSpc="rgb" dir="cw">
                                      <p:cBhvr>
                                        <p:cTn id="176" dur="2000" fill="hold"/>
                                        <p:tgtEl>
                                          <p:spTgt spid="407583"/>
                                        </p:tgtEl>
                                        <p:attrNameLst>
                                          <p:attrName>fillcolor</p:attrName>
                                        </p:attrNameLst>
                                      </p:cBhvr>
                                      <p:to>
                                        <a:srgbClr val="FFFF00"/>
                                      </p:to>
                                    </p:animClr>
                                    <p:set>
                                      <p:cBhvr>
                                        <p:cTn id="177" dur="2000" fill="hold"/>
                                        <p:tgtEl>
                                          <p:spTgt spid="407583"/>
                                        </p:tgtEl>
                                        <p:attrNameLst>
                                          <p:attrName>fill.type</p:attrName>
                                        </p:attrNameLst>
                                      </p:cBhvr>
                                      <p:to>
                                        <p:strVal val="solid"/>
                                      </p:to>
                                    </p:set>
                                    <p:set>
                                      <p:cBhvr>
                                        <p:cTn id="178" dur="2000" fill="hold"/>
                                        <p:tgtEl>
                                          <p:spTgt spid="407583"/>
                                        </p:tgtEl>
                                        <p:attrNameLst>
                                          <p:attrName>fill.on</p:attrName>
                                        </p:attrNameLst>
                                      </p:cBhvr>
                                      <p:to>
                                        <p:strVal val="true"/>
                                      </p:to>
                                    </p:set>
                                  </p:childTnLst>
                                </p:cTn>
                              </p:par>
                              <p:par>
                                <p:cTn id="179" presetID="1" presetClass="emph" presetSubtype="2" fill="hold" nodeType="withEffect">
                                  <p:stCondLst>
                                    <p:cond delay="0"/>
                                  </p:stCondLst>
                                  <p:childTnLst>
                                    <p:animClr clrSpc="rgb" dir="cw">
                                      <p:cBhvr>
                                        <p:cTn id="180" dur="2000" fill="hold"/>
                                        <p:tgtEl>
                                          <p:spTgt spid="407584"/>
                                        </p:tgtEl>
                                        <p:attrNameLst>
                                          <p:attrName>fillcolor</p:attrName>
                                        </p:attrNameLst>
                                      </p:cBhvr>
                                      <p:to>
                                        <a:srgbClr val="FFFF00"/>
                                      </p:to>
                                    </p:animClr>
                                    <p:set>
                                      <p:cBhvr>
                                        <p:cTn id="181" dur="2000" fill="hold"/>
                                        <p:tgtEl>
                                          <p:spTgt spid="407584"/>
                                        </p:tgtEl>
                                        <p:attrNameLst>
                                          <p:attrName>fill.type</p:attrName>
                                        </p:attrNameLst>
                                      </p:cBhvr>
                                      <p:to>
                                        <p:strVal val="solid"/>
                                      </p:to>
                                    </p:set>
                                    <p:set>
                                      <p:cBhvr>
                                        <p:cTn id="182" dur="2000" fill="hold"/>
                                        <p:tgtEl>
                                          <p:spTgt spid="407584"/>
                                        </p:tgtEl>
                                        <p:attrNameLst>
                                          <p:attrName>fill.on</p:attrName>
                                        </p:attrNameLst>
                                      </p:cBhvr>
                                      <p:to>
                                        <p:strVal val="true"/>
                                      </p:to>
                                    </p:set>
                                  </p:childTnLst>
                                </p:cTn>
                              </p:par>
                              <p:par>
                                <p:cTn id="183" presetID="1" presetClass="emph" presetSubtype="2" fill="hold" nodeType="withEffect">
                                  <p:stCondLst>
                                    <p:cond delay="0"/>
                                  </p:stCondLst>
                                  <p:childTnLst>
                                    <p:animClr clrSpc="rgb" dir="cw">
                                      <p:cBhvr>
                                        <p:cTn id="184" dur="2000" fill="hold"/>
                                        <p:tgtEl>
                                          <p:spTgt spid="407585"/>
                                        </p:tgtEl>
                                        <p:attrNameLst>
                                          <p:attrName>fillcolor</p:attrName>
                                        </p:attrNameLst>
                                      </p:cBhvr>
                                      <p:to>
                                        <a:srgbClr val="FFFF00"/>
                                      </p:to>
                                    </p:animClr>
                                    <p:set>
                                      <p:cBhvr>
                                        <p:cTn id="185" dur="2000" fill="hold"/>
                                        <p:tgtEl>
                                          <p:spTgt spid="407585"/>
                                        </p:tgtEl>
                                        <p:attrNameLst>
                                          <p:attrName>fill.type</p:attrName>
                                        </p:attrNameLst>
                                      </p:cBhvr>
                                      <p:to>
                                        <p:strVal val="solid"/>
                                      </p:to>
                                    </p:set>
                                    <p:set>
                                      <p:cBhvr>
                                        <p:cTn id="186" dur="2000" fill="hold"/>
                                        <p:tgtEl>
                                          <p:spTgt spid="407585"/>
                                        </p:tgtEl>
                                        <p:attrNameLst>
                                          <p:attrName>fill.on</p:attrName>
                                        </p:attrNameLst>
                                      </p:cBhvr>
                                      <p:to>
                                        <p:strVal val="true"/>
                                      </p:to>
                                    </p:set>
                                  </p:childTnLst>
                                </p:cTn>
                              </p:par>
                              <p:par>
                                <p:cTn id="187" presetID="1" presetClass="emph" presetSubtype="2" fill="hold" nodeType="withEffect">
                                  <p:stCondLst>
                                    <p:cond delay="0"/>
                                  </p:stCondLst>
                                  <p:childTnLst>
                                    <p:animClr clrSpc="rgb" dir="cw">
                                      <p:cBhvr>
                                        <p:cTn id="188" dur="2000" fill="hold"/>
                                        <p:tgtEl>
                                          <p:spTgt spid="407598"/>
                                        </p:tgtEl>
                                        <p:attrNameLst>
                                          <p:attrName>fillcolor</p:attrName>
                                        </p:attrNameLst>
                                      </p:cBhvr>
                                      <p:to>
                                        <a:srgbClr val="FFFF00"/>
                                      </p:to>
                                    </p:animClr>
                                    <p:set>
                                      <p:cBhvr>
                                        <p:cTn id="189" dur="2000" fill="hold"/>
                                        <p:tgtEl>
                                          <p:spTgt spid="407598"/>
                                        </p:tgtEl>
                                        <p:attrNameLst>
                                          <p:attrName>fill.type</p:attrName>
                                        </p:attrNameLst>
                                      </p:cBhvr>
                                      <p:to>
                                        <p:strVal val="solid"/>
                                      </p:to>
                                    </p:set>
                                    <p:set>
                                      <p:cBhvr>
                                        <p:cTn id="190" dur="2000" fill="hold"/>
                                        <p:tgtEl>
                                          <p:spTgt spid="407598"/>
                                        </p:tgtEl>
                                        <p:attrNameLst>
                                          <p:attrName>fill.on</p:attrName>
                                        </p:attrNameLst>
                                      </p:cBhvr>
                                      <p:to>
                                        <p:strVal val="true"/>
                                      </p:to>
                                    </p:set>
                                  </p:childTnLst>
                                </p:cTn>
                              </p:par>
                            </p:childTnLst>
                          </p:cTn>
                        </p:par>
                      </p:childTnLst>
                    </p:cTn>
                  </p:par>
                </p:childTnLst>
              </p:cTn>
              <p:nextCondLst>
                <p:cond evt="onClick" delay="0">
                  <p:tgtEl>
                    <p:spTgt spid="407608"/>
                  </p:tgtEl>
                </p:cond>
              </p:nextCondLst>
            </p:seq>
            <p:seq concurrent="1" nextAc="seek">
              <p:cTn id="191" restart="whenNotActive" fill="hold" evtFilter="cancelBubble" nodeType="interactiveSeq">
                <p:stCondLst>
                  <p:cond evt="onClick" delay="0">
                    <p:tgtEl>
                      <p:spTgt spid="407609"/>
                    </p:tgtEl>
                  </p:cond>
                </p:stCondLst>
                <p:endSync evt="end" delay="0">
                  <p:rtn val="all"/>
                </p:endSync>
                <p:childTnLst>
                  <p:par>
                    <p:cTn id="192" fill="hold" nodeType="clickPar">
                      <p:stCondLst>
                        <p:cond delay="0"/>
                      </p:stCondLst>
                      <p:childTnLst>
                        <p:par>
                          <p:cTn id="193" fill="hold" nodeType="withGroup">
                            <p:stCondLst>
                              <p:cond delay="0"/>
                            </p:stCondLst>
                            <p:childTnLst>
                              <p:par>
                                <p:cTn id="194" presetID="1" presetClass="emph" presetSubtype="2" fill="hold" nodeType="clickEffect">
                                  <p:stCondLst>
                                    <p:cond delay="0"/>
                                  </p:stCondLst>
                                  <p:childTnLst>
                                    <p:animClr clrSpc="rgb" dir="cw">
                                      <p:cBhvr>
                                        <p:cTn id="195" dur="2000" fill="hold"/>
                                        <p:tgtEl>
                                          <p:spTgt spid="407587"/>
                                        </p:tgtEl>
                                        <p:attrNameLst>
                                          <p:attrName>fillcolor</p:attrName>
                                        </p:attrNameLst>
                                      </p:cBhvr>
                                      <p:to>
                                        <a:srgbClr val="FFFF00"/>
                                      </p:to>
                                    </p:animClr>
                                    <p:set>
                                      <p:cBhvr>
                                        <p:cTn id="196" dur="2000" fill="hold"/>
                                        <p:tgtEl>
                                          <p:spTgt spid="407587"/>
                                        </p:tgtEl>
                                        <p:attrNameLst>
                                          <p:attrName>fill.type</p:attrName>
                                        </p:attrNameLst>
                                      </p:cBhvr>
                                      <p:to>
                                        <p:strVal val="solid"/>
                                      </p:to>
                                    </p:set>
                                    <p:set>
                                      <p:cBhvr>
                                        <p:cTn id="197" dur="2000" fill="hold"/>
                                        <p:tgtEl>
                                          <p:spTgt spid="407587"/>
                                        </p:tgtEl>
                                        <p:attrNameLst>
                                          <p:attrName>fill.on</p:attrName>
                                        </p:attrNameLst>
                                      </p:cBhvr>
                                      <p:to>
                                        <p:strVal val="true"/>
                                      </p:to>
                                    </p:set>
                                  </p:childTnLst>
                                </p:cTn>
                              </p:par>
                              <p:par>
                                <p:cTn id="198" presetID="1" presetClass="emph" presetSubtype="2" fill="hold" nodeType="withEffect">
                                  <p:stCondLst>
                                    <p:cond delay="0"/>
                                  </p:stCondLst>
                                  <p:childTnLst>
                                    <p:animClr clrSpc="rgb" dir="cw">
                                      <p:cBhvr>
                                        <p:cTn id="199" dur="2000" fill="hold"/>
                                        <p:tgtEl>
                                          <p:spTgt spid="407589"/>
                                        </p:tgtEl>
                                        <p:attrNameLst>
                                          <p:attrName>fillcolor</p:attrName>
                                        </p:attrNameLst>
                                      </p:cBhvr>
                                      <p:to>
                                        <a:srgbClr val="FFFF00"/>
                                      </p:to>
                                    </p:animClr>
                                    <p:set>
                                      <p:cBhvr>
                                        <p:cTn id="200" dur="2000" fill="hold"/>
                                        <p:tgtEl>
                                          <p:spTgt spid="407589"/>
                                        </p:tgtEl>
                                        <p:attrNameLst>
                                          <p:attrName>fill.type</p:attrName>
                                        </p:attrNameLst>
                                      </p:cBhvr>
                                      <p:to>
                                        <p:strVal val="solid"/>
                                      </p:to>
                                    </p:set>
                                    <p:set>
                                      <p:cBhvr>
                                        <p:cTn id="201" dur="2000" fill="hold"/>
                                        <p:tgtEl>
                                          <p:spTgt spid="407589"/>
                                        </p:tgtEl>
                                        <p:attrNameLst>
                                          <p:attrName>fill.on</p:attrName>
                                        </p:attrNameLst>
                                      </p:cBhvr>
                                      <p:to>
                                        <p:strVal val="true"/>
                                      </p:to>
                                    </p:set>
                                  </p:childTnLst>
                                </p:cTn>
                              </p:par>
                              <p:par>
                                <p:cTn id="202" presetID="1" presetClass="emph" presetSubtype="2" fill="hold" nodeType="withEffect">
                                  <p:stCondLst>
                                    <p:cond delay="0"/>
                                  </p:stCondLst>
                                  <p:childTnLst>
                                    <p:animClr clrSpc="rgb" dir="cw">
                                      <p:cBhvr>
                                        <p:cTn id="203" dur="2000" fill="hold"/>
                                        <p:tgtEl>
                                          <p:spTgt spid="407588"/>
                                        </p:tgtEl>
                                        <p:attrNameLst>
                                          <p:attrName>fillcolor</p:attrName>
                                        </p:attrNameLst>
                                      </p:cBhvr>
                                      <p:to>
                                        <a:srgbClr val="FFFF00"/>
                                      </p:to>
                                    </p:animClr>
                                    <p:set>
                                      <p:cBhvr>
                                        <p:cTn id="204" dur="2000" fill="hold"/>
                                        <p:tgtEl>
                                          <p:spTgt spid="407588"/>
                                        </p:tgtEl>
                                        <p:attrNameLst>
                                          <p:attrName>fill.type</p:attrName>
                                        </p:attrNameLst>
                                      </p:cBhvr>
                                      <p:to>
                                        <p:strVal val="solid"/>
                                      </p:to>
                                    </p:set>
                                    <p:set>
                                      <p:cBhvr>
                                        <p:cTn id="205" dur="2000" fill="hold"/>
                                        <p:tgtEl>
                                          <p:spTgt spid="407588"/>
                                        </p:tgtEl>
                                        <p:attrNameLst>
                                          <p:attrName>fill.on</p:attrName>
                                        </p:attrNameLst>
                                      </p:cBhvr>
                                      <p:to>
                                        <p:strVal val="true"/>
                                      </p:to>
                                    </p:set>
                                  </p:childTnLst>
                                </p:cTn>
                              </p:par>
                              <p:par>
                                <p:cTn id="206" presetID="1" presetClass="emph" presetSubtype="2" fill="hold" nodeType="withEffect">
                                  <p:stCondLst>
                                    <p:cond delay="0"/>
                                  </p:stCondLst>
                                  <p:childTnLst>
                                    <p:animClr clrSpc="rgb" dir="cw">
                                      <p:cBhvr>
                                        <p:cTn id="207" dur="2000" fill="hold"/>
                                        <p:tgtEl>
                                          <p:spTgt spid="407590"/>
                                        </p:tgtEl>
                                        <p:attrNameLst>
                                          <p:attrName>fillcolor</p:attrName>
                                        </p:attrNameLst>
                                      </p:cBhvr>
                                      <p:to>
                                        <a:srgbClr val="FFFF00"/>
                                      </p:to>
                                    </p:animClr>
                                    <p:set>
                                      <p:cBhvr>
                                        <p:cTn id="208" dur="2000" fill="hold"/>
                                        <p:tgtEl>
                                          <p:spTgt spid="407590"/>
                                        </p:tgtEl>
                                        <p:attrNameLst>
                                          <p:attrName>fill.type</p:attrName>
                                        </p:attrNameLst>
                                      </p:cBhvr>
                                      <p:to>
                                        <p:strVal val="solid"/>
                                      </p:to>
                                    </p:set>
                                    <p:set>
                                      <p:cBhvr>
                                        <p:cTn id="209" dur="2000" fill="hold"/>
                                        <p:tgtEl>
                                          <p:spTgt spid="407590"/>
                                        </p:tgtEl>
                                        <p:attrNameLst>
                                          <p:attrName>fill.on</p:attrName>
                                        </p:attrNameLst>
                                      </p:cBhvr>
                                      <p:to>
                                        <p:strVal val="true"/>
                                      </p:to>
                                    </p:set>
                                  </p:childTnLst>
                                </p:cTn>
                              </p:par>
                            </p:childTnLst>
                          </p:cTn>
                        </p:par>
                      </p:childTnLst>
                    </p:cTn>
                  </p:par>
                </p:childTnLst>
              </p:cTn>
              <p:nextCondLst>
                <p:cond evt="onClick" delay="0">
                  <p:tgtEl>
                    <p:spTgt spid="407609"/>
                  </p:tgtEl>
                </p:cond>
              </p:nextCondLst>
            </p:seq>
            <p:seq concurrent="1" nextAc="seek">
              <p:cTn id="210" restart="whenNotActive" fill="hold" evtFilter="cancelBubble" nodeType="interactiveSeq">
                <p:stCondLst>
                  <p:cond evt="onClick" delay="0">
                    <p:tgtEl>
                      <p:spTgt spid="407610"/>
                    </p:tgtEl>
                  </p:cond>
                </p:stCondLst>
                <p:endSync evt="end" delay="0">
                  <p:rtn val="all"/>
                </p:endSync>
                <p:childTnLst>
                  <p:par>
                    <p:cTn id="211" fill="hold" nodeType="clickPar">
                      <p:stCondLst>
                        <p:cond delay="0"/>
                      </p:stCondLst>
                      <p:childTnLst>
                        <p:par>
                          <p:cTn id="212" fill="hold" nodeType="withGroup">
                            <p:stCondLst>
                              <p:cond delay="0"/>
                            </p:stCondLst>
                            <p:childTnLst>
                              <p:par>
                                <p:cTn id="213" presetID="1" presetClass="emph" presetSubtype="2" fill="hold" nodeType="clickEffect">
                                  <p:stCondLst>
                                    <p:cond delay="0"/>
                                  </p:stCondLst>
                                  <p:childTnLst>
                                    <p:animClr clrSpc="rgb" dir="cw">
                                      <p:cBhvr>
                                        <p:cTn id="214" dur="2000" fill="hold"/>
                                        <p:tgtEl>
                                          <p:spTgt spid="407597"/>
                                        </p:tgtEl>
                                        <p:attrNameLst>
                                          <p:attrName>fillcolor</p:attrName>
                                        </p:attrNameLst>
                                      </p:cBhvr>
                                      <p:to>
                                        <a:srgbClr val="FFFF00"/>
                                      </p:to>
                                    </p:animClr>
                                    <p:set>
                                      <p:cBhvr>
                                        <p:cTn id="215" dur="2000" fill="hold"/>
                                        <p:tgtEl>
                                          <p:spTgt spid="407597"/>
                                        </p:tgtEl>
                                        <p:attrNameLst>
                                          <p:attrName>fill.type</p:attrName>
                                        </p:attrNameLst>
                                      </p:cBhvr>
                                      <p:to>
                                        <p:strVal val="solid"/>
                                      </p:to>
                                    </p:set>
                                    <p:set>
                                      <p:cBhvr>
                                        <p:cTn id="216" dur="2000" fill="hold"/>
                                        <p:tgtEl>
                                          <p:spTgt spid="407597"/>
                                        </p:tgtEl>
                                        <p:attrNameLst>
                                          <p:attrName>fill.on</p:attrName>
                                        </p:attrNameLst>
                                      </p:cBhvr>
                                      <p:to>
                                        <p:strVal val="true"/>
                                      </p:to>
                                    </p:set>
                                  </p:childTnLst>
                                </p:cTn>
                              </p:par>
                              <p:par>
                                <p:cTn id="217" presetID="1" presetClass="emph" presetSubtype="2" fill="hold" nodeType="withEffect">
                                  <p:stCondLst>
                                    <p:cond delay="0"/>
                                  </p:stCondLst>
                                  <p:childTnLst>
                                    <p:animClr clrSpc="rgb" dir="cw">
                                      <p:cBhvr>
                                        <p:cTn id="218" dur="2000" fill="hold"/>
                                        <p:tgtEl>
                                          <p:spTgt spid="407592"/>
                                        </p:tgtEl>
                                        <p:attrNameLst>
                                          <p:attrName>fillcolor</p:attrName>
                                        </p:attrNameLst>
                                      </p:cBhvr>
                                      <p:to>
                                        <a:srgbClr val="FFFF00"/>
                                      </p:to>
                                    </p:animClr>
                                    <p:set>
                                      <p:cBhvr>
                                        <p:cTn id="219" dur="2000" fill="hold"/>
                                        <p:tgtEl>
                                          <p:spTgt spid="407592"/>
                                        </p:tgtEl>
                                        <p:attrNameLst>
                                          <p:attrName>fill.type</p:attrName>
                                        </p:attrNameLst>
                                      </p:cBhvr>
                                      <p:to>
                                        <p:strVal val="solid"/>
                                      </p:to>
                                    </p:set>
                                    <p:set>
                                      <p:cBhvr>
                                        <p:cTn id="220" dur="2000" fill="hold"/>
                                        <p:tgtEl>
                                          <p:spTgt spid="407592"/>
                                        </p:tgtEl>
                                        <p:attrNameLst>
                                          <p:attrName>fill.on</p:attrName>
                                        </p:attrNameLst>
                                      </p:cBhvr>
                                      <p:to>
                                        <p:strVal val="true"/>
                                      </p:to>
                                    </p:set>
                                  </p:childTnLst>
                                </p:cTn>
                              </p:par>
                              <p:par>
                                <p:cTn id="221" presetID="1" presetClass="emph" presetSubtype="2" fill="hold" nodeType="withEffect">
                                  <p:stCondLst>
                                    <p:cond delay="0"/>
                                  </p:stCondLst>
                                  <p:childTnLst>
                                    <p:animClr clrSpc="rgb" dir="cw">
                                      <p:cBhvr>
                                        <p:cTn id="222" dur="2000" fill="hold"/>
                                        <p:tgtEl>
                                          <p:spTgt spid="407591"/>
                                        </p:tgtEl>
                                        <p:attrNameLst>
                                          <p:attrName>fillcolor</p:attrName>
                                        </p:attrNameLst>
                                      </p:cBhvr>
                                      <p:to>
                                        <a:srgbClr val="FFFF00"/>
                                      </p:to>
                                    </p:animClr>
                                    <p:set>
                                      <p:cBhvr>
                                        <p:cTn id="223" dur="2000" fill="hold"/>
                                        <p:tgtEl>
                                          <p:spTgt spid="407591"/>
                                        </p:tgtEl>
                                        <p:attrNameLst>
                                          <p:attrName>fill.type</p:attrName>
                                        </p:attrNameLst>
                                      </p:cBhvr>
                                      <p:to>
                                        <p:strVal val="solid"/>
                                      </p:to>
                                    </p:set>
                                    <p:set>
                                      <p:cBhvr>
                                        <p:cTn id="224" dur="2000" fill="hold"/>
                                        <p:tgtEl>
                                          <p:spTgt spid="407591"/>
                                        </p:tgtEl>
                                        <p:attrNameLst>
                                          <p:attrName>fill.on</p:attrName>
                                        </p:attrNameLst>
                                      </p:cBhvr>
                                      <p:to>
                                        <p:strVal val="true"/>
                                      </p:to>
                                    </p:set>
                                  </p:childTnLst>
                                </p:cTn>
                              </p:par>
                              <p:par>
                                <p:cTn id="225" presetID="1" presetClass="emph" presetSubtype="2" fill="hold" nodeType="withEffect">
                                  <p:stCondLst>
                                    <p:cond delay="0"/>
                                  </p:stCondLst>
                                  <p:childTnLst>
                                    <p:animClr clrSpc="rgb" dir="cw">
                                      <p:cBhvr>
                                        <p:cTn id="226" dur="2000" fill="hold"/>
                                        <p:tgtEl>
                                          <p:spTgt spid="407593"/>
                                        </p:tgtEl>
                                        <p:attrNameLst>
                                          <p:attrName>fillcolor</p:attrName>
                                        </p:attrNameLst>
                                      </p:cBhvr>
                                      <p:to>
                                        <a:srgbClr val="FFFF00"/>
                                      </p:to>
                                    </p:animClr>
                                    <p:set>
                                      <p:cBhvr>
                                        <p:cTn id="227" dur="2000" fill="hold"/>
                                        <p:tgtEl>
                                          <p:spTgt spid="407593"/>
                                        </p:tgtEl>
                                        <p:attrNameLst>
                                          <p:attrName>fill.type</p:attrName>
                                        </p:attrNameLst>
                                      </p:cBhvr>
                                      <p:to>
                                        <p:strVal val="solid"/>
                                      </p:to>
                                    </p:set>
                                    <p:set>
                                      <p:cBhvr>
                                        <p:cTn id="228" dur="2000" fill="hold"/>
                                        <p:tgtEl>
                                          <p:spTgt spid="407593"/>
                                        </p:tgtEl>
                                        <p:attrNameLst>
                                          <p:attrName>fill.on</p:attrName>
                                        </p:attrNameLst>
                                      </p:cBhvr>
                                      <p:to>
                                        <p:strVal val="true"/>
                                      </p:to>
                                    </p:set>
                                  </p:childTnLst>
                                </p:cTn>
                              </p:par>
                              <p:par>
                                <p:cTn id="229" presetID="1" presetClass="emph" presetSubtype="2" fill="hold" nodeType="withEffect">
                                  <p:stCondLst>
                                    <p:cond delay="0"/>
                                  </p:stCondLst>
                                  <p:childTnLst>
                                    <p:animClr clrSpc="rgb" dir="cw">
                                      <p:cBhvr>
                                        <p:cTn id="230" dur="2000" fill="hold"/>
                                        <p:tgtEl>
                                          <p:spTgt spid="407595"/>
                                        </p:tgtEl>
                                        <p:attrNameLst>
                                          <p:attrName>fillcolor</p:attrName>
                                        </p:attrNameLst>
                                      </p:cBhvr>
                                      <p:to>
                                        <a:srgbClr val="FFFF00"/>
                                      </p:to>
                                    </p:animClr>
                                    <p:set>
                                      <p:cBhvr>
                                        <p:cTn id="231" dur="2000" fill="hold"/>
                                        <p:tgtEl>
                                          <p:spTgt spid="407595"/>
                                        </p:tgtEl>
                                        <p:attrNameLst>
                                          <p:attrName>fill.type</p:attrName>
                                        </p:attrNameLst>
                                      </p:cBhvr>
                                      <p:to>
                                        <p:strVal val="solid"/>
                                      </p:to>
                                    </p:set>
                                    <p:set>
                                      <p:cBhvr>
                                        <p:cTn id="232" dur="2000" fill="hold"/>
                                        <p:tgtEl>
                                          <p:spTgt spid="407595"/>
                                        </p:tgtEl>
                                        <p:attrNameLst>
                                          <p:attrName>fill.on</p:attrName>
                                        </p:attrNameLst>
                                      </p:cBhvr>
                                      <p:to>
                                        <p:strVal val="true"/>
                                      </p:to>
                                    </p:set>
                                  </p:childTnLst>
                                </p:cTn>
                              </p:par>
                              <p:par>
                                <p:cTn id="233" presetID="1" presetClass="emph" presetSubtype="2" fill="hold" nodeType="withEffect">
                                  <p:stCondLst>
                                    <p:cond delay="0"/>
                                  </p:stCondLst>
                                  <p:childTnLst>
                                    <p:animClr clrSpc="rgb" dir="cw">
                                      <p:cBhvr>
                                        <p:cTn id="234" dur="2000" fill="hold"/>
                                        <p:tgtEl>
                                          <p:spTgt spid="407594"/>
                                        </p:tgtEl>
                                        <p:attrNameLst>
                                          <p:attrName>fillcolor</p:attrName>
                                        </p:attrNameLst>
                                      </p:cBhvr>
                                      <p:to>
                                        <a:srgbClr val="FFFF00"/>
                                      </p:to>
                                    </p:animClr>
                                    <p:set>
                                      <p:cBhvr>
                                        <p:cTn id="235" dur="2000" fill="hold"/>
                                        <p:tgtEl>
                                          <p:spTgt spid="407594"/>
                                        </p:tgtEl>
                                        <p:attrNameLst>
                                          <p:attrName>fill.type</p:attrName>
                                        </p:attrNameLst>
                                      </p:cBhvr>
                                      <p:to>
                                        <p:strVal val="solid"/>
                                      </p:to>
                                    </p:set>
                                    <p:set>
                                      <p:cBhvr>
                                        <p:cTn id="236" dur="2000" fill="hold"/>
                                        <p:tgtEl>
                                          <p:spTgt spid="407594"/>
                                        </p:tgtEl>
                                        <p:attrNameLst>
                                          <p:attrName>fill.on</p:attrName>
                                        </p:attrNameLst>
                                      </p:cBhvr>
                                      <p:to>
                                        <p:strVal val="true"/>
                                      </p:to>
                                    </p:set>
                                  </p:childTnLst>
                                </p:cTn>
                              </p:par>
                              <p:par>
                                <p:cTn id="237" presetID="1" presetClass="emph" presetSubtype="2" fill="hold" nodeType="withEffect">
                                  <p:stCondLst>
                                    <p:cond delay="0"/>
                                  </p:stCondLst>
                                  <p:childTnLst>
                                    <p:animClr clrSpc="rgb" dir="cw">
                                      <p:cBhvr>
                                        <p:cTn id="238" dur="2000" fill="hold"/>
                                        <p:tgtEl>
                                          <p:spTgt spid="407586"/>
                                        </p:tgtEl>
                                        <p:attrNameLst>
                                          <p:attrName>fillcolor</p:attrName>
                                        </p:attrNameLst>
                                      </p:cBhvr>
                                      <p:to>
                                        <a:srgbClr val="FFFF00"/>
                                      </p:to>
                                    </p:animClr>
                                    <p:set>
                                      <p:cBhvr>
                                        <p:cTn id="239" dur="2000" fill="hold"/>
                                        <p:tgtEl>
                                          <p:spTgt spid="407586"/>
                                        </p:tgtEl>
                                        <p:attrNameLst>
                                          <p:attrName>fill.type</p:attrName>
                                        </p:attrNameLst>
                                      </p:cBhvr>
                                      <p:to>
                                        <p:strVal val="solid"/>
                                      </p:to>
                                    </p:set>
                                    <p:set>
                                      <p:cBhvr>
                                        <p:cTn id="240" dur="2000" fill="hold"/>
                                        <p:tgtEl>
                                          <p:spTgt spid="407586"/>
                                        </p:tgtEl>
                                        <p:attrNameLst>
                                          <p:attrName>fill.on</p:attrName>
                                        </p:attrNameLst>
                                      </p:cBhvr>
                                      <p:to>
                                        <p:strVal val="true"/>
                                      </p:to>
                                    </p:set>
                                  </p:childTnLst>
                                </p:cTn>
                              </p:par>
                            </p:childTnLst>
                          </p:cTn>
                        </p:par>
                      </p:childTnLst>
                    </p:cTn>
                  </p:par>
                </p:childTnLst>
              </p:cTn>
              <p:nextCondLst>
                <p:cond evt="onClick" delay="0">
                  <p:tgtEl>
                    <p:spTgt spid="407610"/>
                  </p:tgtEl>
                </p:cond>
              </p:nextCondLst>
            </p:seq>
            <p:audio>
              <p:cMediaNode>
                <p:cTn id="241" fill="hold" display="0">
                  <p:stCondLst>
                    <p:cond delay="indefinite"/>
                  </p:stCondLst>
                  <p:endCondLst>
                    <p:cond evt="onNext" delay="0">
                      <p:tgtEl>
                        <p:sldTgt/>
                      </p:tgtEl>
                    </p:cond>
                    <p:cond evt="onPrev" delay="0">
                      <p:tgtEl>
                        <p:sldTgt/>
                      </p:tgtEl>
                    </p:cond>
                    <p:cond evt="onStopAudio" delay="0">
                      <p:tgtEl>
                        <p:sldTgt/>
                      </p:tgtEl>
                    </p:cond>
                  </p:endCondLst>
                </p:cTn>
                <p:tgtEl>
                  <p:spTgt spid="407630"/>
                </p:tgtEl>
              </p:cMediaNode>
            </p:audio>
            <p:audio>
              <p:cMediaNode>
                <p:cTn id="242" fill="hold" display="0">
                  <p:stCondLst>
                    <p:cond delay="indefinite"/>
                  </p:stCondLst>
                  <p:endCondLst>
                    <p:cond evt="onNext" delay="0">
                      <p:tgtEl>
                        <p:sldTgt/>
                      </p:tgtEl>
                    </p:cond>
                    <p:cond evt="onPrev" delay="0">
                      <p:tgtEl>
                        <p:sldTgt/>
                      </p:tgtEl>
                    </p:cond>
                    <p:cond evt="onStopAudio" delay="0">
                      <p:tgtEl>
                        <p:sldTgt/>
                      </p:tgtEl>
                    </p:cond>
                  </p:endCondLst>
                </p:cTn>
                <p:tgtEl>
                  <p:spTgt spid="407631"/>
                </p:tgtEl>
              </p:cMediaNode>
            </p:audio>
          </p:childTnLst>
        </p:cTn>
      </p:par>
    </p:tnLst>
    <p:bldLst>
      <p:bldP spid="407611" grpId="0"/>
      <p:bldP spid="407612" grpId="0"/>
      <p:bldP spid="407613" grpId="0"/>
      <p:bldP spid="407614" grpId="0"/>
      <p:bldP spid="407615" grpId="0"/>
      <p:bldP spid="4076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945193A0-D75A-63E1-D790-694BB1D6DBFB}"/>
              </a:ext>
            </a:extLst>
          </p:cNvPr>
          <p:cNvSpPr>
            <a:spLocks noGrp="1" noChangeArrowheads="1"/>
          </p:cNvSpPr>
          <p:nvPr>
            <p:ph type="body" idx="1"/>
          </p:nvPr>
        </p:nvSpPr>
        <p:spPr>
          <a:xfrm>
            <a:off x="0" y="1143000"/>
            <a:ext cx="9144000" cy="5715000"/>
          </a:xfrm>
        </p:spPr>
        <p:txBody>
          <a:bodyPr/>
          <a:lstStyle/>
          <a:p>
            <a:pPr eaLnBrk="1" hangingPunct="1"/>
            <a:r>
              <a:rPr lang="en-US" altLang="en-US" b="1" u="sng">
                <a:solidFill>
                  <a:srgbClr val="0000CC"/>
                </a:solidFill>
                <a:latin typeface="Times New Roman" panose="02020603050405020304" pitchFamily="18" charset="0"/>
              </a:rPr>
              <a:t>Hàng ngang số 1</a:t>
            </a:r>
            <a:r>
              <a:rPr lang="en-US" altLang="en-US" b="1">
                <a:latin typeface="Times New Roman" panose="02020603050405020304" pitchFamily="18" charset="0"/>
              </a:rPr>
              <a:t>: gồm 13 ô chữ </a:t>
            </a:r>
          </a:p>
          <a:p>
            <a:pPr eaLnBrk="1" hangingPunct="1"/>
            <a:r>
              <a:rPr lang="en-US" altLang="en-US" b="1">
                <a:latin typeface="Times New Roman" panose="02020603050405020304" pitchFamily="18" charset="0"/>
              </a:rPr>
              <a:t>Ai  là trưởng đoàn ngoại giao của chính phủ Cách mạng lâm thời Cộng hoà miền Nam tham gia kí kết Hiệp định Pa-ri ?</a:t>
            </a:r>
          </a:p>
        </p:txBody>
      </p:sp>
      <p:pic>
        <p:nvPicPr>
          <p:cNvPr id="20483" name="Picture 4" descr="Star-05-june">
            <a:hlinkClick r:id="rId3" action="ppaction://hlinksldjump"/>
            <a:extLst>
              <a:ext uri="{FF2B5EF4-FFF2-40B4-BE49-F238E27FC236}">
                <a16:creationId xmlns:a16="http://schemas.microsoft.com/office/drawing/2014/main" id="{2C440B25-7C66-B639-B236-918F5B7AA85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7381" name="clock.avi">
            <a:hlinkClick r:id="" action="ppaction://media"/>
            <a:extLst>
              <a:ext uri="{FF2B5EF4-FFF2-40B4-BE49-F238E27FC236}">
                <a16:creationId xmlns:a16="http://schemas.microsoft.com/office/drawing/2014/main" id="{765ACFBD-2A12-08B2-A254-718B5669EADA}"/>
              </a:ext>
            </a:extLst>
          </p:cNvPr>
          <p:cNvPicPr>
            <a:picLocks noGrp="1" noRot="1" noChangeAspect="1" noChangeArrowheads="1"/>
          </p:cNvPicPr>
          <p:nvPr>
            <p:ph type="title"/>
            <a:videoFile r:link="rId1"/>
          </p:nvPr>
        </p:nvPicPr>
        <p:blipFill>
          <a:blip r:embed="rId5">
            <a:extLst>
              <a:ext uri="{28A0092B-C50C-407E-A947-70E740481C1C}">
                <a14:useLocalDpi xmlns:a14="http://schemas.microsoft.com/office/drawing/2010/main" val="0"/>
              </a:ext>
            </a:extLst>
          </a:blip>
          <a:srcRect/>
          <a:stretch>
            <a:fillRect/>
          </a:stretch>
        </p:blipFill>
        <p:spPr>
          <a:xfrm>
            <a:off x="7543800" y="4953000"/>
            <a:ext cx="1143000" cy="1143000"/>
          </a:xfrm>
        </p:spPr>
      </p:pic>
      <p:sp>
        <p:nvSpPr>
          <p:cNvPr id="20485" name="Rectangle 6">
            <a:extLst>
              <a:ext uri="{FF2B5EF4-FFF2-40B4-BE49-F238E27FC236}">
                <a16:creationId xmlns:a16="http://schemas.microsoft.com/office/drawing/2014/main" id="{2660591D-F1FD-F581-D504-B497E5B32324}"/>
              </a:ext>
            </a:extLst>
          </p:cNvPr>
          <p:cNvSpPr>
            <a:spLocks noChangeArrowheads="1"/>
          </p:cNvSpPr>
          <p:nvPr/>
        </p:nvSpPr>
        <p:spPr bwMode="auto">
          <a:xfrm>
            <a:off x="0" y="381000"/>
            <a:ext cx="533400" cy="6096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486" name="Rectangle 7">
            <a:extLst>
              <a:ext uri="{FF2B5EF4-FFF2-40B4-BE49-F238E27FC236}">
                <a16:creationId xmlns:a16="http://schemas.microsoft.com/office/drawing/2014/main" id="{AD159EB3-0290-5C03-0FD9-A209D0D44F7C}"/>
              </a:ext>
            </a:extLst>
          </p:cNvPr>
          <p:cNvSpPr>
            <a:spLocks noChangeArrowheads="1"/>
          </p:cNvSpPr>
          <p:nvPr/>
        </p:nvSpPr>
        <p:spPr bwMode="auto">
          <a:xfrm>
            <a:off x="609600" y="381000"/>
            <a:ext cx="533400" cy="6096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487" name="Rectangle 8">
            <a:extLst>
              <a:ext uri="{FF2B5EF4-FFF2-40B4-BE49-F238E27FC236}">
                <a16:creationId xmlns:a16="http://schemas.microsoft.com/office/drawing/2014/main" id="{3D6A1315-7534-F779-87BD-7B2E08EDF853}"/>
              </a:ext>
            </a:extLst>
          </p:cNvPr>
          <p:cNvSpPr>
            <a:spLocks noChangeArrowheads="1"/>
          </p:cNvSpPr>
          <p:nvPr/>
        </p:nvSpPr>
        <p:spPr bwMode="auto">
          <a:xfrm>
            <a:off x="1219200" y="381000"/>
            <a:ext cx="533400" cy="6096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488" name="Rectangle 9">
            <a:extLst>
              <a:ext uri="{FF2B5EF4-FFF2-40B4-BE49-F238E27FC236}">
                <a16:creationId xmlns:a16="http://schemas.microsoft.com/office/drawing/2014/main" id="{9C160D6D-A2A9-956A-5239-CAB5C3AB3936}"/>
              </a:ext>
            </a:extLst>
          </p:cNvPr>
          <p:cNvSpPr>
            <a:spLocks noChangeArrowheads="1"/>
          </p:cNvSpPr>
          <p:nvPr/>
        </p:nvSpPr>
        <p:spPr bwMode="auto">
          <a:xfrm>
            <a:off x="1828800" y="381000"/>
            <a:ext cx="533400" cy="6096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489" name="Rectangle 10">
            <a:extLst>
              <a:ext uri="{FF2B5EF4-FFF2-40B4-BE49-F238E27FC236}">
                <a16:creationId xmlns:a16="http://schemas.microsoft.com/office/drawing/2014/main" id="{153A347C-5F8D-1703-E75E-B02161945EA1}"/>
              </a:ext>
            </a:extLst>
          </p:cNvPr>
          <p:cNvSpPr>
            <a:spLocks noChangeArrowheads="1"/>
          </p:cNvSpPr>
          <p:nvPr/>
        </p:nvSpPr>
        <p:spPr bwMode="auto">
          <a:xfrm>
            <a:off x="2438400" y="381000"/>
            <a:ext cx="533400" cy="6096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490" name="Rectangle 11">
            <a:extLst>
              <a:ext uri="{FF2B5EF4-FFF2-40B4-BE49-F238E27FC236}">
                <a16:creationId xmlns:a16="http://schemas.microsoft.com/office/drawing/2014/main" id="{50E46E8A-D70D-CCAD-7228-AEF7F864704F}"/>
              </a:ext>
            </a:extLst>
          </p:cNvPr>
          <p:cNvSpPr>
            <a:spLocks noChangeArrowheads="1"/>
          </p:cNvSpPr>
          <p:nvPr/>
        </p:nvSpPr>
        <p:spPr bwMode="auto">
          <a:xfrm>
            <a:off x="3048000" y="381000"/>
            <a:ext cx="533400" cy="6096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491" name="Rectangle 12">
            <a:extLst>
              <a:ext uri="{FF2B5EF4-FFF2-40B4-BE49-F238E27FC236}">
                <a16:creationId xmlns:a16="http://schemas.microsoft.com/office/drawing/2014/main" id="{C7D8F27D-57D8-82FF-CE9D-369CFC3C7EE6}"/>
              </a:ext>
            </a:extLst>
          </p:cNvPr>
          <p:cNvSpPr>
            <a:spLocks noChangeArrowheads="1"/>
          </p:cNvSpPr>
          <p:nvPr/>
        </p:nvSpPr>
        <p:spPr bwMode="auto">
          <a:xfrm>
            <a:off x="3657600" y="381000"/>
            <a:ext cx="533400" cy="6096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492" name="Rectangle 13">
            <a:extLst>
              <a:ext uri="{FF2B5EF4-FFF2-40B4-BE49-F238E27FC236}">
                <a16:creationId xmlns:a16="http://schemas.microsoft.com/office/drawing/2014/main" id="{0DE82C3B-B5EE-3C9D-C8B0-65C177098C14}"/>
              </a:ext>
            </a:extLst>
          </p:cNvPr>
          <p:cNvSpPr>
            <a:spLocks noChangeArrowheads="1"/>
          </p:cNvSpPr>
          <p:nvPr/>
        </p:nvSpPr>
        <p:spPr bwMode="auto">
          <a:xfrm>
            <a:off x="4267200" y="381000"/>
            <a:ext cx="533400" cy="6096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493" name="Rectangle 14">
            <a:extLst>
              <a:ext uri="{FF2B5EF4-FFF2-40B4-BE49-F238E27FC236}">
                <a16:creationId xmlns:a16="http://schemas.microsoft.com/office/drawing/2014/main" id="{75C9C29F-565D-3598-D01B-8B841AD49A93}"/>
              </a:ext>
            </a:extLst>
          </p:cNvPr>
          <p:cNvSpPr>
            <a:spLocks noChangeArrowheads="1"/>
          </p:cNvSpPr>
          <p:nvPr/>
        </p:nvSpPr>
        <p:spPr bwMode="auto">
          <a:xfrm>
            <a:off x="4876800" y="381000"/>
            <a:ext cx="533400" cy="6096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494" name="Rectangle 15">
            <a:extLst>
              <a:ext uri="{FF2B5EF4-FFF2-40B4-BE49-F238E27FC236}">
                <a16:creationId xmlns:a16="http://schemas.microsoft.com/office/drawing/2014/main" id="{6A61EB4F-BA48-7AED-8E90-2EE43327A8F4}"/>
              </a:ext>
            </a:extLst>
          </p:cNvPr>
          <p:cNvSpPr>
            <a:spLocks noChangeArrowheads="1"/>
          </p:cNvSpPr>
          <p:nvPr/>
        </p:nvSpPr>
        <p:spPr bwMode="auto">
          <a:xfrm>
            <a:off x="5486400" y="381000"/>
            <a:ext cx="533400" cy="6096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495" name="Rectangle 16">
            <a:extLst>
              <a:ext uri="{FF2B5EF4-FFF2-40B4-BE49-F238E27FC236}">
                <a16:creationId xmlns:a16="http://schemas.microsoft.com/office/drawing/2014/main" id="{03AB3F6D-F1EF-958A-A159-38D3D7604EE0}"/>
              </a:ext>
            </a:extLst>
          </p:cNvPr>
          <p:cNvSpPr>
            <a:spLocks noChangeArrowheads="1"/>
          </p:cNvSpPr>
          <p:nvPr/>
        </p:nvSpPr>
        <p:spPr bwMode="auto">
          <a:xfrm>
            <a:off x="6096000" y="381000"/>
            <a:ext cx="533400" cy="6096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496" name="Rectangle 17">
            <a:extLst>
              <a:ext uri="{FF2B5EF4-FFF2-40B4-BE49-F238E27FC236}">
                <a16:creationId xmlns:a16="http://schemas.microsoft.com/office/drawing/2014/main" id="{CB5C8176-35AB-155E-AB25-30C1554B7906}"/>
              </a:ext>
            </a:extLst>
          </p:cNvPr>
          <p:cNvSpPr>
            <a:spLocks noChangeArrowheads="1"/>
          </p:cNvSpPr>
          <p:nvPr/>
        </p:nvSpPr>
        <p:spPr bwMode="auto">
          <a:xfrm>
            <a:off x="6705600" y="381000"/>
            <a:ext cx="533400" cy="6096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497" name="Rectangle 18">
            <a:extLst>
              <a:ext uri="{FF2B5EF4-FFF2-40B4-BE49-F238E27FC236}">
                <a16:creationId xmlns:a16="http://schemas.microsoft.com/office/drawing/2014/main" id="{A94731B4-C63C-B02E-3858-80F9DA615F70}"/>
              </a:ext>
            </a:extLst>
          </p:cNvPr>
          <p:cNvSpPr>
            <a:spLocks noChangeArrowheads="1"/>
          </p:cNvSpPr>
          <p:nvPr/>
        </p:nvSpPr>
        <p:spPr bwMode="auto">
          <a:xfrm>
            <a:off x="7315200" y="381000"/>
            <a:ext cx="533400" cy="6096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357381"/>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a:extLst>
              <a:ext uri="{FF2B5EF4-FFF2-40B4-BE49-F238E27FC236}">
                <a16:creationId xmlns:a16="http://schemas.microsoft.com/office/drawing/2014/main" id="{3C15779A-9C02-D09E-216B-8765AD0EA6EE}"/>
              </a:ext>
            </a:extLst>
          </p:cNvPr>
          <p:cNvSpPr txBox="1">
            <a:spLocks noChangeArrowheads="1"/>
          </p:cNvSpPr>
          <p:nvPr/>
        </p:nvSpPr>
        <p:spPr bwMode="auto">
          <a:xfrm>
            <a:off x="1828800" y="152400"/>
            <a:ext cx="5829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cs typeface="Arial" panose="020B0604020202020204" pitchFamily="34" charset="0"/>
            </a:endParaRPr>
          </a:p>
        </p:txBody>
      </p:sp>
      <p:sp>
        <p:nvSpPr>
          <p:cNvPr id="3075" name="Text Box 8">
            <a:extLst>
              <a:ext uri="{FF2B5EF4-FFF2-40B4-BE49-F238E27FC236}">
                <a16:creationId xmlns:a16="http://schemas.microsoft.com/office/drawing/2014/main" id="{3373C9DA-B851-BE11-E0CD-541AC85E5866}"/>
              </a:ext>
            </a:extLst>
          </p:cNvPr>
          <p:cNvSpPr txBox="1">
            <a:spLocks noChangeArrowheads="1"/>
          </p:cNvSpPr>
          <p:nvPr/>
        </p:nvSpPr>
        <p:spPr bwMode="auto">
          <a:xfrm>
            <a:off x="1428750" y="228600"/>
            <a:ext cx="62865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US" altLang="en-US" sz="2800">
              <a:cs typeface="Arial" panose="020B0604020202020204" pitchFamily="34" charset="0"/>
            </a:endParaRPr>
          </a:p>
        </p:txBody>
      </p:sp>
      <p:sp>
        <p:nvSpPr>
          <p:cNvPr id="3076" name="Rectangle 9">
            <a:extLst>
              <a:ext uri="{FF2B5EF4-FFF2-40B4-BE49-F238E27FC236}">
                <a16:creationId xmlns:a16="http://schemas.microsoft.com/office/drawing/2014/main" id="{D9C4F011-5B20-EBC0-6632-6E9ECDB717AB}"/>
              </a:ext>
            </a:extLst>
          </p:cNvPr>
          <p:cNvSpPr>
            <a:spLocks noChangeArrowheads="1"/>
          </p:cNvSpPr>
          <p:nvPr/>
        </p:nvSpPr>
        <p:spPr bwMode="auto">
          <a:xfrm>
            <a:off x="914400" y="747713"/>
            <a:ext cx="7010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Char char="•"/>
            </a:pPr>
            <a:r>
              <a:rPr lang="en-US" altLang="en-US" sz="3200">
                <a:solidFill>
                  <a:srgbClr val="0033CC"/>
                </a:solidFill>
                <a:cs typeface="Arial" panose="020B0604020202020204" pitchFamily="34" charset="0"/>
              </a:rPr>
              <a:t>Khởi động  </a:t>
            </a:r>
          </a:p>
        </p:txBody>
      </p:sp>
      <p:sp>
        <p:nvSpPr>
          <p:cNvPr id="2" name="Rectangle 1">
            <a:extLst>
              <a:ext uri="{FF2B5EF4-FFF2-40B4-BE49-F238E27FC236}">
                <a16:creationId xmlns:a16="http://schemas.microsoft.com/office/drawing/2014/main" id="{7031BD3E-2D93-C3E8-44E6-CBB9D73B46BB}"/>
              </a:ext>
            </a:extLst>
          </p:cNvPr>
          <p:cNvSpPr>
            <a:spLocks noChangeArrowheads="1"/>
          </p:cNvSpPr>
          <p:nvPr/>
        </p:nvSpPr>
        <p:spPr bwMode="auto">
          <a:xfrm>
            <a:off x="685800" y="1371600"/>
            <a:ext cx="82978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3200">
                <a:cs typeface="Arial" panose="020B0604020202020204" pitchFamily="34" charset="0"/>
              </a:rPr>
              <a:t>Vì sao </a:t>
            </a:r>
            <a:r>
              <a:rPr lang="vi-VN" altLang="en-US" sz="3200">
                <a:cs typeface="Arial" panose="020B0604020202020204" pitchFamily="34" charset="0"/>
              </a:rPr>
              <a:t>Mĩ ném bom hòng hủy diệt Hà Nội </a:t>
            </a:r>
            <a:r>
              <a:rPr lang="en-US" altLang="en-US" sz="3200">
                <a:cs typeface="Arial" panose="020B0604020202020204" pitchFamily="34" charset="0"/>
              </a:rPr>
              <a:t>?</a:t>
            </a:r>
            <a:r>
              <a:rPr lang="vi-VN" altLang="en-US" sz="3200">
                <a:cs typeface="Arial" panose="020B0604020202020204" pitchFamily="34" charset="0"/>
              </a:rPr>
              <a:t>.</a:t>
            </a:r>
            <a:endParaRPr lang="en-US" altLang="en-US" sz="3200">
              <a:cs typeface="Arial" panose="020B0604020202020204" pitchFamily="34" charset="0"/>
            </a:endParaRPr>
          </a:p>
        </p:txBody>
      </p:sp>
      <p:sp>
        <p:nvSpPr>
          <p:cNvPr id="3" name="Rectangle 2">
            <a:extLst>
              <a:ext uri="{FF2B5EF4-FFF2-40B4-BE49-F238E27FC236}">
                <a16:creationId xmlns:a16="http://schemas.microsoft.com/office/drawing/2014/main" id="{A912A2FF-9A18-7B88-084D-00947B94581C}"/>
              </a:ext>
            </a:extLst>
          </p:cNvPr>
          <p:cNvSpPr>
            <a:spLocks noChangeArrowheads="1"/>
          </p:cNvSpPr>
          <p:nvPr/>
        </p:nvSpPr>
        <p:spPr bwMode="auto">
          <a:xfrm>
            <a:off x="914400" y="2743200"/>
            <a:ext cx="7620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vi-VN" altLang="en-US" sz="3200">
                <a:cs typeface="Arial" panose="020B0604020202020204" pitchFamily="34" charset="0"/>
              </a:rPr>
              <a:t>Mĩ ném bom hòng hủy diệt Hà Nội âm mưu khuất phục nhân dân ta, buộc ta phải kí kết Hiệp định có lợi cho Mĩ.</a:t>
            </a:r>
            <a:endParaRPr lang="en-US" altLang="en-US" sz="320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585C404-42D1-8263-6FEB-387018C5A5EE}"/>
              </a:ext>
            </a:extLst>
          </p:cNvPr>
          <p:cNvSpPr>
            <a:spLocks noGrp="1" noChangeArrowheads="1"/>
          </p:cNvSpPr>
          <p:nvPr>
            <p:ph type="body" idx="1"/>
          </p:nvPr>
        </p:nvSpPr>
        <p:spPr>
          <a:xfrm>
            <a:off x="0" y="990600"/>
            <a:ext cx="9144000" cy="2362200"/>
          </a:xfrm>
        </p:spPr>
        <p:txBody>
          <a:bodyPr/>
          <a:lstStyle/>
          <a:p>
            <a:pPr eaLnBrk="1" hangingPunct="1">
              <a:lnSpc>
                <a:spcPct val="90000"/>
              </a:lnSpc>
              <a:buFontTx/>
              <a:buNone/>
            </a:pPr>
            <a:endParaRPr lang="en-US" altLang="en-US" sz="2800"/>
          </a:p>
          <a:p>
            <a:pPr eaLnBrk="1" hangingPunct="1">
              <a:lnSpc>
                <a:spcPct val="90000"/>
              </a:lnSpc>
              <a:buFontTx/>
              <a:buNone/>
            </a:pPr>
            <a:endParaRPr lang="en-US" altLang="en-US" sz="2800"/>
          </a:p>
          <a:p>
            <a:pPr eaLnBrk="1" hangingPunct="1">
              <a:lnSpc>
                <a:spcPct val="90000"/>
              </a:lnSpc>
              <a:buFontTx/>
              <a:buNone/>
            </a:pPr>
            <a:r>
              <a:rPr lang="en-US" altLang="en-US" sz="2800" b="1" u="sng">
                <a:solidFill>
                  <a:srgbClr val="0000CC"/>
                </a:solidFill>
                <a:latin typeface="Times New Roman" panose="02020603050405020304" pitchFamily="18" charset="0"/>
              </a:rPr>
              <a:t>Hàng ngang số 2</a:t>
            </a:r>
            <a:r>
              <a:rPr lang="en-US" altLang="en-US" sz="2800" b="1">
                <a:latin typeface="Times New Roman" panose="02020603050405020304" pitchFamily="18" charset="0"/>
              </a:rPr>
              <a:t>: gồm 5 ô chữ</a:t>
            </a:r>
          </a:p>
          <a:p>
            <a:pPr eaLnBrk="1" hangingPunct="1">
              <a:lnSpc>
                <a:spcPct val="90000"/>
              </a:lnSpc>
              <a:buFontTx/>
              <a:buNone/>
            </a:pPr>
            <a:r>
              <a:rPr lang="en-US" altLang="en-US" sz="2800" b="1">
                <a:latin typeface="Times New Roman" panose="02020603050405020304" pitchFamily="18" charset="0"/>
              </a:rPr>
              <a:t>  * Đây là tên một đường phố ở Pa-ri, nơi có toà nhà Trung tâm các hội nghị quốc tế .</a:t>
            </a:r>
            <a:endParaRPr lang="en-US" altLang="en-US" sz="2800"/>
          </a:p>
          <a:p>
            <a:pPr eaLnBrk="1" hangingPunct="1">
              <a:lnSpc>
                <a:spcPct val="90000"/>
              </a:lnSpc>
              <a:buFontTx/>
              <a:buNone/>
            </a:pPr>
            <a:endParaRPr lang="en-US" altLang="en-US" sz="2800"/>
          </a:p>
          <a:p>
            <a:pPr eaLnBrk="1" hangingPunct="1">
              <a:lnSpc>
                <a:spcPct val="90000"/>
              </a:lnSpc>
              <a:buFontTx/>
              <a:buNone/>
            </a:pPr>
            <a:endParaRPr lang="en-US" altLang="en-US" sz="2800"/>
          </a:p>
        </p:txBody>
      </p:sp>
      <p:pic>
        <p:nvPicPr>
          <p:cNvPr id="358407" name="clock.avi">
            <a:hlinkClick r:id="" action="ppaction://media"/>
            <a:extLst>
              <a:ext uri="{FF2B5EF4-FFF2-40B4-BE49-F238E27FC236}">
                <a16:creationId xmlns:a16="http://schemas.microsoft.com/office/drawing/2014/main" id="{8E54E64E-D728-A19D-5023-269368AD7A18}"/>
              </a:ext>
            </a:extLst>
          </p:cNvPr>
          <p:cNvPicPr>
            <a:picLocks noGrp="1" noRot="1" noChangeAspect="1" noChangeArrowheads="1"/>
          </p:cNvPicPr>
          <p:nvPr>
            <p:ph type="title"/>
            <a:videoFile r:link="rId1"/>
          </p:nvPr>
        </p:nvPicPr>
        <p:blipFill>
          <a:blip r:embed="rId3">
            <a:extLst>
              <a:ext uri="{28A0092B-C50C-407E-A947-70E740481C1C}">
                <a14:useLocalDpi xmlns:a14="http://schemas.microsoft.com/office/drawing/2010/main" val="0"/>
              </a:ext>
            </a:extLst>
          </a:blip>
          <a:srcRect/>
          <a:stretch>
            <a:fillRect/>
          </a:stretch>
        </p:blipFill>
        <p:spPr>
          <a:xfrm>
            <a:off x="7543800" y="4953000"/>
            <a:ext cx="1143000" cy="1143000"/>
          </a:xfrm>
        </p:spPr>
      </p:pic>
      <p:sp>
        <p:nvSpPr>
          <p:cNvPr id="21508" name="Rectangle 8">
            <a:extLst>
              <a:ext uri="{FF2B5EF4-FFF2-40B4-BE49-F238E27FC236}">
                <a16:creationId xmlns:a16="http://schemas.microsoft.com/office/drawing/2014/main" id="{8A248169-00C0-B6A1-D91C-4954C2FB4621}"/>
              </a:ext>
            </a:extLst>
          </p:cNvPr>
          <p:cNvSpPr>
            <a:spLocks noChangeArrowheads="1"/>
          </p:cNvSpPr>
          <p:nvPr/>
        </p:nvSpPr>
        <p:spPr bwMode="auto">
          <a:xfrm>
            <a:off x="2895600" y="304800"/>
            <a:ext cx="533400" cy="6096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09" name="Rectangle 9">
            <a:extLst>
              <a:ext uri="{FF2B5EF4-FFF2-40B4-BE49-F238E27FC236}">
                <a16:creationId xmlns:a16="http://schemas.microsoft.com/office/drawing/2014/main" id="{9AD784AF-12FD-1288-000D-6BEDEBBCD223}"/>
              </a:ext>
            </a:extLst>
          </p:cNvPr>
          <p:cNvSpPr>
            <a:spLocks noChangeArrowheads="1"/>
          </p:cNvSpPr>
          <p:nvPr/>
        </p:nvSpPr>
        <p:spPr bwMode="auto">
          <a:xfrm>
            <a:off x="3505200" y="304800"/>
            <a:ext cx="533400" cy="6096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10" name="Rectangle 10">
            <a:extLst>
              <a:ext uri="{FF2B5EF4-FFF2-40B4-BE49-F238E27FC236}">
                <a16:creationId xmlns:a16="http://schemas.microsoft.com/office/drawing/2014/main" id="{C51E79FC-AA5F-E175-CDCC-0F17A75B304D}"/>
              </a:ext>
            </a:extLst>
          </p:cNvPr>
          <p:cNvSpPr>
            <a:spLocks noChangeArrowheads="1"/>
          </p:cNvSpPr>
          <p:nvPr/>
        </p:nvSpPr>
        <p:spPr bwMode="auto">
          <a:xfrm>
            <a:off x="4114800" y="304800"/>
            <a:ext cx="533400" cy="6096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11" name="Rectangle 11">
            <a:extLst>
              <a:ext uri="{FF2B5EF4-FFF2-40B4-BE49-F238E27FC236}">
                <a16:creationId xmlns:a16="http://schemas.microsoft.com/office/drawing/2014/main" id="{6D032B0F-A02D-AC71-1FD2-E62C90E4C403}"/>
              </a:ext>
            </a:extLst>
          </p:cNvPr>
          <p:cNvSpPr>
            <a:spLocks noChangeArrowheads="1"/>
          </p:cNvSpPr>
          <p:nvPr/>
        </p:nvSpPr>
        <p:spPr bwMode="auto">
          <a:xfrm>
            <a:off x="4724400" y="304800"/>
            <a:ext cx="533400" cy="6096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12" name="Rectangle 12">
            <a:extLst>
              <a:ext uri="{FF2B5EF4-FFF2-40B4-BE49-F238E27FC236}">
                <a16:creationId xmlns:a16="http://schemas.microsoft.com/office/drawing/2014/main" id="{DA307555-58BD-A0E1-9311-2D149A2192FD}"/>
              </a:ext>
            </a:extLst>
          </p:cNvPr>
          <p:cNvSpPr>
            <a:spLocks noChangeArrowheads="1"/>
          </p:cNvSpPr>
          <p:nvPr/>
        </p:nvSpPr>
        <p:spPr bwMode="auto">
          <a:xfrm>
            <a:off x="5334000" y="304800"/>
            <a:ext cx="533400" cy="6096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21513" name="Picture 13" descr="Star-05-june">
            <a:hlinkClick r:id="rId4" action="ppaction://hlinksldjump"/>
            <a:extLst>
              <a:ext uri="{FF2B5EF4-FFF2-40B4-BE49-F238E27FC236}">
                <a16:creationId xmlns:a16="http://schemas.microsoft.com/office/drawing/2014/main" id="{F0964C63-ADA3-B07E-900E-C121A2F7698A}"/>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358407"/>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09076BB1-44BB-70E7-5174-6A6E6AF677CC}"/>
              </a:ext>
            </a:extLst>
          </p:cNvPr>
          <p:cNvSpPr>
            <a:spLocks noGrp="1" noChangeArrowheads="1"/>
          </p:cNvSpPr>
          <p:nvPr>
            <p:ph type="body" idx="1"/>
          </p:nvPr>
        </p:nvSpPr>
        <p:spPr>
          <a:xfrm>
            <a:off x="0" y="0"/>
            <a:ext cx="9144000" cy="6096000"/>
          </a:xfrm>
        </p:spPr>
        <p:txBody>
          <a:bodyPr/>
          <a:lstStyle/>
          <a:p>
            <a:pPr eaLnBrk="1" hangingPunct="1"/>
            <a:endParaRPr lang="en-US" altLang="en-US"/>
          </a:p>
          <a:p>
            <a:pPr eaLnBrk="1" hangingPunct="1"/>
            <a:endParaRPr lang="en-US" altLang="en-US" b="1" u="sng">
              <a:solidFill>
                <a:srgbClr val="00FF00"/>
              </a:solidFill>
              <a:latin typeface="Times New Roman" panose="02020603050405020304" pitchFamily="18" charset="0"/>
            </a:endParaRPr>
          </a:p>
          <a:p>
            <a:pPr eaLnBrk="1" hangingPunct="1"/>
            <a:r>
              <a:rPr lang="en-US" altLang="en-US" b="1" u="sng">
                <a:solidFill>
                  <a:srgbClr val="0000CC"/>
                </a:solidFill>
                <a:latin typeface="Times New Roman" panose="02020603050405020304" pitchFamily="18" charset="0"/>
              </a:rPr>
              <a:t>Hàng ngang số 3</a:t>
            </a:r>
            <a:r>
              <a:rPr lang="en-US" altLang="en-US" b="1">
                <a:latin typeface="Times New Roman" panose="02020603050405020304" pitchFamily="18" charset="0"/>
              </a:rPr>
              <a:t>: gồm 6 ô chữ </a:t>
            </a:r>
          </a:p>
          <a:p>
            <a:pPr eaLnBrk="1" hangingPunct="1"/>
            <a:r>
              <a:rPr lang="en-US" altLang="en-US" b="1">
                <a:latin typeface="Times New Roman" panose="02020603050405020304" pitchFamily="18" charset="0"/>
              </a:rPr>
              <a:t>Hiệp định Pa-ri quy định: Mĩ phải có trách nhiệm trong việc ... vết thương chiến tranh ở Việt Nam .</a:t>
            </a:r>
            <a:endParaRPr lang="en-US" altLang="en-US"/>
          </a:p>
          <a:p>
            <a:pPr eaLnBrk="1" hangingPunct="1">
              <a:buFontTx/>
              <a:buNone/>
            </a:pPr>
            <a:endParaRPr lang="en-US" altLang="en-US"/>
          </a:p>
        </p:txBody>
      </p:sp>
      <p:pic>
        <p:nvPicPr>
          <p:cNvPr id="359430" name="clock.avi">
            <a:hlinkClick r:id="" action="ppaction://media"/>
            <a:extLst>
              <a:ext uri="{FF2B5EF4-FFF2-40B4-BE49-F238E27FC236}">
                <a16:creationId xmlns:a16="http://schemas.microsoft.com/office/drawing/2014/main" id="{25079BB4-1460-DE40-ECBC-547B297CEAC6}"/>
              </a:ext>
            </a:extLst>
          </p:cNvPr>
          <p:cNvPicPr>
            <a:picLocks noGrp="1" noRot="1" noChangeAspect="1" noChangeArrowheads="1"/>
          </p:cNvPicPr>
          <p:nvPr>
            <p:ph type="title"/>
            <a:videoFile r:link="rId1"/>
          </p:nvPr>
        </p:nvPicPr>
        <p:blipFill>
          <a:blip r:embed="rId3">
            <a:extLst>
              <a:ext uri="{28A0092B-C50C-407E-A947-70E740481C1C}">
                <a14:useLocalDpi xmlns:a14="http://schemas.microsoft.com/office/drawing/2010/main" val="0"/>
              </a:ext>
            </a:extLst>
          </a:blip>
          <a:srcRect/>
          <a:stretch>
            <a:fillRect/>
          </a:stretch>
        </p:blipFill>
        <p:spPr>
          <a:xfrm>
            <a:off x="7543800" y="4953000"/>
            <a:ext cx="1143000" cy="1143000"/>
          </a:xfrm>
        </p:spPr>
      </p:pic>
      <p:sp>
        <p:nvSpPr>
          <p:cNvPr id="22532" name="Rectangle 7">
            <a:extLst>
              <a:ext uri="{FF2B5EF4-FFF2-40B4-BE49-F238E27FC236}">
                <a16:creationId xmlns:a16="http://schemas.microsoft.com/office/drawing/2014/main" id="{B9B59080-5936-017E-3EB8-BD683653DC5A}"/>
              </a:ext>
            </a:extLst>
          </p:cNvPr>
          <p:cNvSpPr>
            <a:spLocks noChangeArrowheads="1"/>
          </p:cNvSpPr>
          <p:nvPr/>
        </p:nvSpPr>
        <p:spPr bwMode="auto">
          <a:xfrm>
            <a:off x="2438400" y="304800"/>
            <a:ext cx="533400" cy="6096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33" name="Rectangle 8">
            <a:extLst>
              <a:ext uri="{FF2B5EF4-FFF2-40B4-BE49-F238E27FC236}">
                <a16:creationId xmlns:a16="http://schemas.microsoft.com/office/drawing/2014/main" id="{C780E2F2-DB76-ADED-9CED-9865E4F69536}"/>
              </a:ext>
            </a:extLst>
          </p:cNvPr>
          <p:cNvSpPr>
            <a:spLocks noChangeArrowheads="1"/>
          </p:cNvSpPr>
          <p:nvPr/>
        </p:nvSpPr>
        <p:spPr bwMode="auto">
          <a:xfrm>
            <a:off x="3048000" y="304800"/>
            <a:ext cx="533400" cy="6096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34" name="Rectangle 9">
            <a:extLst>
              <a:ext uri="{FF2B5EF4-FFF2-40B4-BE49-F238E27FC236}">
                <a16:creationId xmlns:a16="http://schemas.microsoft.com/office/drawing/2014/main" id="{4EA098D5-F6B6-F9D6-DC85-49352228B56B}"/>
              </a:ext>
            </a:extLst>
          </p:cNvPr>
          <p:cNvSpPr>
            <a:spLocks noChangeArrowheads="1"/>
          </p:cNvSpPr>
          <p:nvPr/>
        </p:nvSpPr>
        <p:spPr bwMode="auto">
          <a:xfrm>
            <a:off x="3657600" y="304800"/>
            <a:ext cx="533400" cy="6096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35" name="Rectangle 10">
            <a:extLst>
              <a:ext uri="{FF2B5EF4-FFF2-40B4-BE49-F238E27FC236}">
                <a16:creationId xmlns:a16="http://schemas.microsoft.com/office/drawing/2014/main" id="{2073712D-F68C-F862-6C0A-64585359B043}"/>
              </a:ext>
            </a:extLst>
          </p:cNvPr>
          <p:cNvSpPr>
            <a:spLocks noChangeArrowheads="1"/>
          </p:cNvSpPr>
          <p:nvPr/>
        </p:nvSpPr>
        <p:spPr bwMode="auto">
          <a:xfrm>
            <a:off x="4267200" y="304800"/>
            <a:ext cx="533400" cy="6096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36" name="Rectangle 11">
            <a:extLst>
              <a:ext uri="{FF2B5EF4-FFF2-40B4-BE49-F238E27FC236}">
                <a16:creationId xmlns:a16="http://schemas.microsoft.com/office/drawing/2014/main" id="{000B5F43-98E6-50DA-1C8F-BBFF679B4CCE}"/>
              </a:ext>
            </a:extLst>
          </p:cNvPr>
          <p:cNvSpPr>
            <a:spLocks noChangeArrowheads="1"/>
          </p:cNvSpPr>
          <p:nvPr/>
        </p:nvSpPr>
        <p:spPr bwMode="auto">
          <a:xfrm>
            <a:off x="4876800" y="304800"/>
            <a:ext cx="533400" cy="6096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37" name="Rectangle 12">
            <a:extLst>
              <a:ext uri="{FF2B5EF4-FFF2-40B4-BE49-F238E27FC236}">
                <a16:creationId xmlns:a16="http://schemas.microsoft.com/office/drawing/2014/main" id="{DCA02563-AAF8-60E2-F29E-88F2CB53F163}"/>
              </a:ext>
            </a:extLst>
          </p:cNvPr>
          <p:cNvSpPr>
            <a:spLocks noChangeArrowheads="1"/>
          </p:cNvSpPr>
          <p:nvPr/>
        </p:nvSpPr>
        <p:spPr bwMode="auto">
          <a:xfrm>
            <a:off x="5486400" y="304800"/>
            <a:ext cx="533400" cy="6096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22538" name="Picture 13" descr="Star-05-june">
            <a:hlinkClick r:id="rId4" action="ppaction://hlinksldjump"/>
            <a:extLst>
              <a:ext uri="{FF2B5EF4-FFF2-40B4-BE49-F238E27FC236}">
                <a16:creationId xmlns:a16="http://schemas.microsoft.com/office/drawing/2014/main" id="{CBAD7537-7566-F2C0-2336-522409B37600}"/>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359430"/>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D0D5631-C54F-0FD5-2045-F41DD5156308}"/>
              </a:ext>
            </a:extLst>
          </p:cNvPr>
          <p:cNvSpPr>
            <a:spLocks noGrp="1" noChangeArrowheads="1"/>
          </p:cNvSpPr>
          <p:nvPr>
            <p:ph type="title"/>
          </p:nvPr>
        </p:nvSpPr>
        <p:spPr>
          <a:xfrm>
            <a:off x="457200" y="2667000"/>
            <a:ext cx="8229600" cy="1143000"/>
          </a:xfrm>
        </p:spPr>
        <p:txBody>
          <a:bodyPr/>
          <a:lstStyle/>
          <a:p>
            <a:pPr algn="l" eaLnBrk="1" hangingPunct="1"/>
            <a:r>
              <a:rPr lang="en-US" altLang="en-US" sz="3200" b="1" u="sng">
                <a:solidFill>
                  <a:srgbClr val="0000CC"/>
                </a:solidFill>
                <a:latin typeface="Times New Roman" panose="02020603050405020304" pitchFamily="18" charset="0"/>
              </a:rPr>
              <a:t> Hàng ngang số 4</a:t>
            </a:r>
            <a:r>
              <a:rPr lang="en-US" altLang="en-US" sz="3200" b="1">
                <a:latin typeface="Times New Roman" panose="02020603050405020304" pitchFamily="18" charset="0"/>
              </a:rPr>
              <a:t>: gồm 9 ô chữ </a:t>
            </a:r>
            <a:br>
              <a:rPr lang="en-US" altLang="en-US" sz="3200" b="1">
                <a:latin typeface="Times New Roman" panose="02020603050405020304" pitchFamily="18" charset="0"/>
              </a:rPr>
            </a:br>
            <a:r>
              <a:rPr lang="en-US" altLang="en-US" sz="3200" b="1">
                <a:latin typeface="Times New Roman" panose="02020603050405020304" pitchFamily="18" charset="0"/>
              </a:rPr>
              <a:t>  *Hiệp định Pa-ri là thắng lợi của ta trên mặt trận...</a:t>
            </a:r>
          </a:p>
        </p:txBody>
      </p:sp>
      <p:pic>
        <p:nvPicPr>
          <p:cNvPr id="363528" name="clock.avi">
            <a:hlinkClick r:id="" action="ppaction://media"/>
            <a:extLst>
              <a:ext uri="{FF2B5EF4-FFF2-40B4-BE49-F238E27FC236}">
                <a16:creationId xmlns:a16="http://schemas.microsoft.com/office/drawing/2014/main" id="{4C9A8A31-E01F-7B4E-A8F9-8F89B776428A}"/>
              </a:ext>
            </a:extLst>
          </p:cNvPr>
          <p:cNvPicPr>
            <a:picLocks noGrp="1"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7467600" y="5051425"/>
            <a:ext cx="1071563" cy="1079500"/>
          </a:xfrm>
        </p:spPr>
      </p:pic>
      <p:sp>
        <p:nvSpPr>
          <p:cNvPr id="23556" name="Rectangle 10">
            <a:extLst>
              <a:ext uri="{FF2B5EF4-FFF2-40B4-BE49-F238E27FC236}">
                <a16:creationId xmlns:a16="http://schemas.microsoft.com/office/drawing/2014/main" id="{F8257EFD-EC69-93B7-129F-72D027307EBE}"/>
              </a:ext>
            </a:extLst>
          </p:cNvPr>
          <p:cNvSpPr>
            <a:spLocks noChangeArrowheads="1"/>
          </p:cNvSpPr>
          <p:nvPr/>
        </p:nvSpPr>
        <p:spPr bwMode="auto">
          <a:xfrm>
            <a:off x="1524000" y="1600200"/>
            <a:ext cx="533400" cy="6096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57" name="Rectangle 11">
            <a:extLst>
              <a:ext uri="{FF2B5EF4-FFF2-40B4-BE49-F238E27FC236}">
                <a16:creationId xmlns:a16="http://schemas.microsoft.com/office/drawing/2014/main" id="{DBC2B293-A3F3-FDDA-B17C-C137260EDDFC}"/>
              </a:ext>
            </a:extLst>
          </p:cNvPr>
          <p:cNvSpPr>
            <a:spLocks noChangeArrowheads="1"/>
          </p:cNvSpPr>
          <p:nvPr/>
        </p:nvSpPr>
        <p:spPr bwMode="auto">
          <a:xfrm>
            <a:off x="2133600" y="1600200"/>
            <a:ext cx="533400" cy="6096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58" name="Rectangle 12">
            <a:extLst>
              <a:ext uri="{FF2B5EF4-FFF2-40B4-BE49-F238E27FC236}">
                <a16:creationId xmlns:a16="http://schemas.microsoft.com/office/drawing/2014/main" id="{83A14273-4D7E-29CC-E41E-137DA6487193}"/>
              </a:ext>
            </a:extLst>
          </p:cNvPr>
          <p:cNvSpPr>
            <a:spLocks noChangeArrowheads="1"/>
          </p:cNvSpPr>
          <p:nvPr/>
        </p:nvSpPr>
        <p:spPr bwMode="auto">
          <a:xfrm>
            <a:off x="2743200" y="1600200"/>
            <a:ext cx="533400" cy="6096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59" name="Rectangle 13">
            <a:extLst>
              <a:ext uri="{FF2B5EF4-FFF2-40B4-BE49-F238E27FC236}">
                <a16:creationId xmlns:a16="http://schemas.microsoft.com/office/drawing/2014/main" id="{662A3149-3E2D-FAE7-1374-F9EE90D4558E}"/>
              </a:ext>
            </a:extLst>
          </p:cNvPr>
          <p:cNvSpPr>
            <a:spLocks noChangeArrowheads="1"/>
          </p:cNvSpPr>
          <p:nvPr/>
        </p:nvSpPr>
        <p:spPr bwMode="auto">
          <a:xfrm>
            <a:off x="3352800" y="1600200"/>
            <a:ext cx="533400" cy="6096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60" name="Rectangle 14">
            <a:extLst>
              <a:ext uri="{FF2B5EF4-FFF2-40B4-BE49-F238E27FC236}">
                <a16:creationId xmlns:a16="http://schemas.microsoft.com/office/drawing/2014/main" id="{6C9C92F3-354B-A7D4-FC80-35DD325A14DD}"/>
              </a:ext>
            </a:extLst>
          </p:cNvPr>
          <p:cNvSpPr>
            <a:spLocks noChangeArrowheads="1"/>
          </p:cNvSpPr>
          <p:nvPr/>
        </p:nvSpPr>
        <p:spPr bwMode="auto">
          <a:xfrm>
            <a:off x="3962400" y="1600200"/>
            <a:ext cx="533400" cy="6096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61" name="Rectangle 15">
            <a:extLst>
              <a:ext uri="{FF2B5EF4-FFF2-40B4-BE49-F238E27FC236}">
                <a16:creationId xmlns:a16="http://schemas.microsoft.com/office/drawing/2014/main" id="{0615A588-9590-DF35-F0B7-01B42C84E920}"/>
              </a:ext>
            </a:extLst>
          </p:cNvPr>
          <p:cNvSpPr>
            <a:spLocks noChangeArrowheads="1"/>
          </p:cNvSpPr>
          <p:nvPr/>
        </p:nvSpPr>
        <p:spPr bwMode="auto">
          <a:xfrm>
            <a:off x="4572000" y="1600200"/>
            <a:ext cx="533400" cy="6096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62" name="Rectangle 16">
            <a:extLst>
              <a:ext uri="{FF2B5EF4-FFF2-40B4-BE49-F238E27FC236}">
                <a16:creationId xmlns:a16="http://schemas.microsoft.com/office/drawing/2014/main" id="{35C43F9F-C232-413E-FD34-6DA0B6C3119C}"/>
              </a:ext>
            </a:extLst>
          </p:cNvPr>
          <p:cNvSpPr>
            <a:spLocks noChangeArrowheads="1"/>
          </p:cNvSpPr>
          <p:nvPr/>
        </p:nvSpPr>
        <p:spPr bwMode="auto">
          <a:xfrm>
            <a:off x="5181600" y="1600200"/>
            <a:ext cx="533400" cy="6096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63" name="Rectangle 17">
            <a:extLst>
              <a:ext uri="{FF2B5EF4-FFF2-40B4-BE49-F238E27FC236}">
                <a16:creationId xmlns:a16="http://schemas.microsoft.com/office/drawing/2014/main" id="{70CF2535-4731-31E4-4CE2-B439D2891542}"/>
              </a:ext>
            </a:extLst>
          </p:cNvPr>
          <p:cNvSpPr>
            <a:spLocks noChangeArrowheads="1"/>
          </p:cNvSpPr>
          <p:nvPr/>
        </p:nvSpPr>
        <p:spPr bwMode="auto">
          <a:xfrm>
            <a:off x="5791200" y="1600200"/>
            <a:ext cx="533400" cy="6096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64" name="Rectangle 18">
            <a:extLst>
              <a:ext uri="{FF2B5EF4-FFF2-40B4-BE49-F238E27FC236}">
                <a16:creationId xmlns:a16="http://schemas.microsoft.com/office/drawing/2014/main" id="{59B431E0-DDD3-0DEF-F969-199DD98C3E45}"/>
              </a:ext>
            </a:extLst>
          </p:cNvPr>
          <p:cNvSpPr>
            <a:spLocks noChangeArrowheads="1"/>
          </p:cNvSpPr>
          <p:nvPr/>
        </p:nvSpPr>
        <p:spPr bwMode="auto">
          <a:xfrm>
            <a:off x="6400800" y="1600200"/>
            <a:ext cx="533400" cy="6096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23565" name="Picture 19" descr="Star-05-june">
            <a:hlinkClick r:id="rId4" action="ppaction://hlinksldjump"/>
            <a:extLst>
              <a:ext uri="{FF2B5EF4-FFF2-40B4-BE49-F238E27FC236}">
                <a16:creationId xmlns:a16="http://schemas.microsoft.com/office/drawing/2014/main" id="{69FF6328-1434-6D9A-2947-694FBFC6AFB0}"/>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363528"/>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1C208F48-6A93-46CD-92F0-A82F4EBC1F32}"/>
              </a:ext>
            </a:extLst>
          </p:cNvPr>
          <p:cNvSpPr>
            <a:spLocks noGrp="1" noChangeArrowheads="1"/>
          </p:cNvSpPr>
          <p:nvPr>
            <p:ph type="title"/>
          </p:nvPr>
        </p:nvSpPr>
        <p:spPr>
          <a:xfrm>
            <a:off x="457200" y="2438400"/>
            <a:ext cx="8229600" cy="1143000"/>
          </a:xfrm>
        </p:spPr>
        <p:txBody>
          <a:bodyPr/>
          <a:lstStyle/>
          <a:p>
            <a:pPr algn="l" eaLnBrk="1" hangingPunct="1"/>
            <a:r>
              <a:rPr lang="en-US" altLang="en-US" sz="3200" b="1" u="sng">
                <a:solidFill>
                  <a:srgbClr val="0000CC"/>
                </a:solidFill>
                <a:latin typeface="Times New Roman" panose="02020603050405020304" pitchFamily="18" charset="0"/>
              </a:rPr>
              <a:t>Hàng ngang số 5</a:t>
            </a:r>
            <a:r>
              <a:rPr lang="en-US" altLang="en-US" sz="3200" b="1">
                <a:latin typeface="Times New Roman" panose="02020603050405020304" pitchFamily="18" charset="0"/>
              </a:rPr>
              <a:t>: gồm 4 ô chữ </a:t>
            </a:r>
            <a:br>
              <a:rPr lang="en-US" altLang="en-US" sz="3200" b="1">
                <a:latin typeface="Times New Roman" panose="02020603050405020304" pitchFamily="18" charset="0"/>
              </a:rPr>
            </a:br>
            <a:r>
              <a:rPr lang="en-US" altLang="en-US" sz="3200" b="1">
                <a:latin typeface="Times New Roman" panose="02020603050405020304" pitchFamily="18" charset="0"/>
              </a:rPr>
              <a:t>  * Tên Thủ đô của nước Pháp ?</a:t>
            </a:r>
          </a:p>
        </p:txBody>
      </p:sp>
      <p:pic>
        <p:nvPicPr>
          <p:cNvPr id="364552" name="clock.avi">
            <a:hlinkClick r:id="" action="ppaction://media"/>
            <a:extLst>
              <a:ext uri="{FF2B5EF4-FFF2-40B4-BE49-F238E27FC236}">
                <a16:creationId xmlns:a16="http://schemas.microsoft.com/office/drawing/2014/main" id="{A19E0380-475E-C415-46D5-6FA427E22801}"/>
              </a:ext>
            </a:extLst>
          </p:cNvPr>
          <p:cNvPicPr>
            <a:picLocks noGrp="1"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7162800" y="4822825"/>
            <a:ext cx="1143000" cy="1149350"/>
          </a:xfrm>
        </p:spPr>
      </p:pic>
      <p:sp>
        <p:nvSpPr>
          <p:cNvPr id="24580" name="Rectangle 10">
            <a:extLst>
              <a:ext uri="{FF2B5EF4-FFF2-40B4-BE49-F238E27FC236}">
                <a16:creationId xmlns:a16="http://schemas.microsoft.com/office/drawing/2014/main" id="{CC0C7E67-0A29-7C97-2A71-05A90685EA2D}"/>
              </a:ext>
            </a:extLst>
          </p:cNvPr>
          <p:cNvSpPr>
            <a:spLocks noChangeArrowheads="1"/>
          </p:cNvSpPr>
          <p:nvPr/>
        </p:nvSpPr>
        <p:spPr bwMode="auto">
          <a:xfrm>
            <a:off x="2895600" y="1447800"/>
            <a:ext cx="533400" cy="6096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581" name="Rectangle 11">
            <a:extLst>
              <a:ext uri="{FF2B5EF4-FFF2-40B4-BE49-F238E27FC236}">
                <a16:creationId xmlns:a16="http://schemas.microsoft.com/office/drawing/2014/main" id="{6C69701E-60BC-844F-E945-705F7CBCC298}"/>
              </a:ext>
            </a:extLst>
          </p:cNvPr>
          <p:cNvSpPr>
            <a:spLocks noChangeArrowheads="1"/>
          </p:cNvSpPr>
          <p:nvPr/>
        </p:nvSpPr>
        <p:spPr bwMode="auto">
          <a:xfrm>
            <a:off x="3505200" y="1447800"/>
            <a:ext cx="533400" cy="6096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582" name="Rectangle 12">
            <a:extLst>
              <a:ext uri="{FF2B5EF4-FFF2-40B4-BE49-F238E27FC236}">
                <a16:creationId xmlns:a16="http://schemas.microsoft.com/office/drawing/2014/main" id="{5EDBE3FD-83F2-5174-AF7B-10518A3776C0}"/>
              </a:ext>
            </a:extLst>
          </p:cNvPr>
          <p:cNvSpPr>
            <a:spLocks noChangeArrowheads="1"/>
          </p:cNvSpPr>
          <p:nvPr/>
        </p:nvSpPr>
        <p:spPr bwMode="auto">
          <a:xfrm>
            <a:off x="4114800" y="1447800"/>
            <a:ext cx="533400" cy="6096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583" name="Rectangle 13">
            <a:extLst>
              <a:ext uri="{FF2B5EF4-FFF2-40B4-BE49-F238E27FC236}">
                <a16:creationId xmlns:a16="http://schemas.microsoft.com/office/drawing/2014/main" id="{88491009-0F27-8841-9EDB-CDB6FB0C22B3}"/>
              </a:ext>
            </a:extLst>
          </p:cNvPr>
          <p:cNvSpPr>
            <a:spLocks noChangeArrowheads="1"/>
          </p:cNvSpPr>
          <p:nvPr/>
        </p:nvSpPr>
        <p:spPr bwMode="auto">
          <a:xfrm>
            <a:off x="4724400" y="1447800"/>
            <a:ext cx="533400" cy="6096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24584" name="Picture 14" descr="Star-05-june">
            <a:hlinkClick r:id="rId4" action="ppaction://hlinksldjump"/>
            <a:extLst>
              <a:ext uri="{FF2B5EF4-FFF2-40B4-BE49-F238E27FC236}">
                <a16:creationId xmlns:a16="http://schemas.microsoft.com/office/drawing/2014/main" id="{D05C9D52-B0A2-7D4B-3876-61BE52C8C828}"/>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364552"/>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B8C0388-F426-F5C4-7C9C-31A74AB4FC46}"/>
              </a:ext>
            </a:extLst>
          </p:cNvPr>
          <p:cNvSpPr>
            <a:spLocks noGrp="1" noChangeArrowheads="1"/>
          </p:cNvSpPr>
          <p:nvPr>
            <p:ph type="title"/>
          </p:nvPr>
        </p:nvSpPr>
        <p:spPr>
          <a:xfrm>
            <a:off x="457200" y="2743200"/>
            <a:ext cx="8229600" cy="1143000"/>
          </a:xfrm>
        </p:spPr>
        <p:txBody>
          <a:bodyPr/>
          <a:lstStyle/>
          <a:p>
            <a:pPr algn="l" eaLnBrk="1" hangingPunct="1"/>
            <a:r>
              <a:rPr lang="en-US" altLang="en-US" sz="3200" b="1" u="sng">
                <a:solidFill>
                  <a:srgbClr val="0000CC"/>
                </a:solidFill>
                <a:latin typeface="Times New Roman" panose="02020603050405020304" pitchFamily="18" charset="0"/>
              </a:rPr>
              <a:t>Hàng ngang số 6</a:t>
            </a:r>
            <a:r>
              <a:rPr lang="en-US" altLang="en-US" sz="3200" b="1">
                <a:latin typeface="Times New Roman" panose="02020603050405020304" pitchFamily="18" charset="0"/>
              </a:rPr>
              <a:t>: gồm 7 ô chữ </a:t>
            </a:r>
            <a:br>
              <a:rPr lang="en-US" altLang="en-US" sz="3200" b="1">
                <a:latin typeface="Times New Roman" panose="02020603050405020304" pitchFamily="18" charset="0"/>
              </a:rPr>
            </a:br>
            <a:r>
              <a:rPr lang="en-US" altLang="en-US" sz="3200" b="1">
                <a:latin typeface="Times New Roman" panose="02020603050405020304" pitchFamily="18" charset="0"/>
              </a:rPr>
              <a:t> </a:t>
            </a:r>
            <a:r>
              <a:rPr lang="en-US" altLang="en-US" sz="2800" b="1"/>
              <a:t>Đ</a:t>
            </a:r>
            <a:r>
              <a:rPr lang="en-US" altLang="en-US" sz="2800" b="1">
                <a:latin typeface="Times New Roman" panose="02020603050405020304" pitchFamily="18" charset="0"/>
              </a:rPr>
              <a:t>ây là việc làm kéo dài nhiều năm của các đoàn ngoại giao trước khi kí Hiệp định Pa-ri.</a:t>
            </a:r>
          </a:p>
        </p:txBody>
      </p:sp>
      <p:pic>
        <p:nvPicPr>
          <p:cNvPr id="365573" name="clock.avi">
            <a:hlinkClick r:id="" action="ppaction://media"/>
            <a:extLst>
              <a:ext uri="{FF2B5EF4-FFF2-40B4-BE49-F238E27FC236}">
                <a16:creationId xmlns:a16="http://schemas.microsoft.com/office/drawing/2014/main" id="{4050D906-0751-FBF8-DC69-0F9F44EE6848}"/>
              </a:ext>
            </a:extLst>
          </p:cNvPr>
          <p:cNvPicPr>
            <a:picLocks noGrp="1"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7010400" y="4822825"/>
            <a:ext cx="1223963" cy="1227138"/>
          </a:xfrm>
        </p:spPr>
      </p:pic>
      <p:sp>
        <p:nvSpPr>
          <p:cNvPr id="25604" name="Rectangle 7">
            <a:extLst>
              <a:ext uri="{FF2B5EF4-FFF2-40B4-BE49-F238E27FC236}">
                <a16:creationId xmlns:a16="http://schemas.microsoft.com/office/drawing/2014/main" id="{BFDDDD4A-A748-49B0-5556-AD786DAF395C}"/>
              </a:ext>
            </a:extLst>
          </p:cNvPr>
          <p:cNvSpPr>
            <a:spLocks noChangeArrowheads="1"/>
          </p:cNvSpPr>
          <p:nvPr/>
        </p:nvSpPr>
        <p:spPr bwMode="auto">
          <a:xfrm>
            <a:off x="2590800" y="1752600"/>
            <a:ext cx="533400" cy="6096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5605" name="Rectangle 8">
            <a:extLst>
              <a:ext uri="{FF2B5EF4-FFF2-40B4-BE49-F238E27FC236}">
                <a16:creationId xmlns:a16="http://schemas.microsoft.com/office/drawing/2014/main" id="{EE972E5C-DD01-CB84-6666-FDDA8D117331}"/>
              </a:ext>
            </a:extLst>
          </p:cNvPr>
          <p:cNvSpPr>
            <a:spLocks noChangeArrowheads="1"/>
          </p:cNvSpPr>
          <p:nvPr/>
        </p:nvSpPr>
        <p:spPr bwMode="auto">
          <a:xfrm>
            <a:off x="3200400" y="1752600"/>
            <a:ext cx="533400" cy="6096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5606" name="Rectangle 9">
            <a:extLst>
              <a:ext uri="{FF2B5EF4-FFF2-40B4-BE49-F238E27FC236}">
                <a16:creationId xmlns:a16="http://schemas.microsoft.com/office/drawing/2014/main" id="{30B0AC5A-123F-2F49-4353-D8A012DDFF19}"/>
              </a:ext>
            </a:extLst>
          </p:cNvPr>
          <p:cNvSpPr>
            <a:spLocks noChangeArrowheads="1"/>
          </p:cNvSpPr>
          <p:nvPr/>
        </p:nvSpPr>
        <p:spPr bwMode="auto">
          <a:xfrm>
            <a:off x="3810000" y="1752600"/>
            <a:ext cx="533400" cy="6096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5607" name="Rectangle 10">
            <a:extLst>
              <a:ext uri="{FF2B5EF4-FFF2-40B4-BE49-F238E27FC236}">
                <a16:creationId xmlns:a16="http://schemas.microsoft.com/office/drawing/2014/main" id="{A8A7A868-DE8A-6D3F-4799-2628C4A8B632}"/>
              </a:ext>
            </a:extLst>
          </p:cNvPr>
          <p:cNvSpPr>
            <a:spLocks noChangeArrowheads="1"/>
          </p:cNvSpPr>
          <p:nvPr/>
        </p:nvSpPr>
        <p:spPr bwMode="auto">
          <a:xfrm>
            <a:off x="4419600" y="1752600"/>
            <a:ext cx="533400" cy="6096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5608" name="Rectangle 11">
            <a:extLst>
              <a:ext uri="{FF2B5EF4-FFF2-40B4-BE49-F238E27FC236}">
                <a16:creationId xmlns:a16="http://schemas.microsoft.com/office/drawing/2014/main" id="{1EE8CF45-C94D-5613-F3D5-71270C07E794}"/>
              </a:ext>
            </a:extLst>
          </p:cNvPr>
          <p:cNvSpPr>
            <a:spLocks noChangeArrowheads="1"/>
          </p:cNvSpPr>
          <p:nvPr/>
        </p:nvSpPr>
        <p:spPr bwMode="auto">
          <a:xfrm>
            <a:off x="5029200" y="1752600"/>
            <a:ext cx="533400" cy="6096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5609" name="Rectangle 12">
            <a:extLst>
              <a:ext uri="{FF2B5EF4-FFF2-40B4-BE49-F238E27FC236}">
                <a16:creationId xmlns:a16="http://schemas.microsoft.com/office/drawing/2014/main" id="{32964F3D-9538-A442-A6E1-C477B66E7D6F}"/>
              </a:ext>
            </a:extLst>
          </p:cNvPr>
          <p:cNvSpPr>
            <a:spLocks noChangeArrowheads="1"/>
          </p:cNvSpPr>
          <p:nvPr/>
        </p:nvSpPr>
        <p:spPr bwMode="auto">
          <a:xfrm>
            <a:off x="5638800" y="1752600"/>
            <a:ext cx="533400" cy="6096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5610" name="Rectangle 13">
            <a:extLst>
              <a:ext uri="{FF2B5EF4-FFF2-40B4-BE49-F238E27FC236}">
                <a16:creationId xmlns:a16="http://schemas.microsoft.com/office/drawing/2014/main" id="{619851D1-03C5-662F-09A4-EDB1CDD109CD}"/>
              </a:ext>
            </a:extLst>
          </p:cNvPr>
          <p:cNvSpPr>
            <a:spLocks noChangeArrowheads="1"/>
          </p:cNvSpPr>
          <p:nvPr/>
        </p:nvSpPr>
        <p:spPr bwMode="auto">
          <a:xfrm>
            <a:off x="6248400" y="1752600"/>
            <a:ext cx="533400" cy="6096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25611" name="Picture 14" descr="Star-05-june">
            <a:hlinkClick r:id="rId4" action="ppaction://hlinksldjump"/>
            <a:extLst>
              <a:ext uri="{FF2B5EF4-FFF2-40B4-BE49-F238E27FC236}">
                <a16:creationId xmlns:a16="http://schemas.microsoft.com/office/drawing/2014/main" id="{5AB74B97-0CD3-F425-6931-7CDD17011B1A}"/>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365573"/>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6">
            <a:extLst>
              <a:ext uri="{FF2B5EF4-FFF2-40B4-BE49-F238E27FC236}">
                <a16:creationId xmlns:a16="http://schemas.microsoft.com/office/drawing/2014/main" id="{C66CF241-781A-36E1-F499-9376F89DB615}"/>
              </a:ext>
            </a:extLst>
          </p:cNvPr>
          <p:cNvSpPr txBox="1">
            <a:spLocks noChangeArrowheads="1"/>
          </p:cNvSpPr>
          <p:nvPr/>
        </p:nvSpPr>
        <p:spPr bwMode="auto">
          <a:xfrm>
            <a:off x="3429000" y="-76200"/>
            <a:ext cx="167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4000" b="1">
                <a:solidFill>
                  <a:srgbClr val="FF0000"/>
                </a:solidFill>
                <a:latin typeface="Times New Roman" panose="02020603050405020304" pitchFamily="18" charset="0"/>
              </a:rPr>
              <a:t> </a:t>
            </a:r>
            <a:r>
              <a:rPr lang="en-US" altLang="en-US" sz="2800" u="sng">
                <a:solidFill>
                  <a:srgbClr val="0000CC"/>
                </a:solidFill>
                <a:latin typeface="Times New Roman" panose="02020603050405020304" pitchFamily="18" charset="0"/>
              </a:rPr>
              <a:t>Lịch sử:</a:t>
            </a:r>
          </a:p>
        </p:txBody>
      </p:sp>
      <p:sp>
        <p:nvSpPr>
          <p:cNvPr id="4099" name="Rectangle 11">
            <a:extLst>
              <a:ext uri="{FF2B5EF4-FFF2-40B4-BE49-F238E27FC236}">
                <a16:creationId xmlns:a16="http://schemas.microsoft.com/office/drawing/2014/main" id="{48B47441-0310-34DE-2521-EA1870950100}"/>
              </a:ext>
            </a:extLst>
          </p:cNvPr>
          <p:cNvSpPr>
            <a:spLocks noChangeArrowheads="1"/>
          </p:cNvSpPr>
          <p:nvPr/>
        </p:nvSpPr>
        <p:spPr bwMode="auto">
          <a:xfrm>
            <a:off x="2286000" y="533400"/>
            <a:ext cx="4213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FF0000"/>
                </a:solidFill>
                <a:latin typeface="Times New Roman" panose="02020603050405020304" pitchFamily="18" charset="0"/>
              </a:rPr>
              <a:t>LỄ KÍ HIỆP ĐỊNH PA-RI</a:t>
            </a:r>
          </a:p>
        </p:txBody>
      </p:sp>
      <p:pic>
        <p:nvPicPr>
          <p:cNvPr id="5" name="Picture 4" descr="thu do paris">
            <a:extLst>
              <a:ext uri="{FF2B5EF4-FFF2-40B4-BE49-F238E27FC236}">
                <a16:creationId xmlns:a16="http://schemas.microsoft.com/office/drawing/2014/main" id="{6DCEAD27-E95D-61E6-24DE-7314098A00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19200"/>
            <a:ext cx="7772400" cy="54102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099"/>
                                        </p:tgtEl>
                                        <p:attrNameLst>
                                          <p:attrName>style.visibility</p:attrName>
                                        </p:attrNameLst>
                                      </p:cBhvr>
                                      <p:to>
                                        <p:strVal val="visible"/>
                                      </p:to>
                                    </p:set>
                                    <p:animEffect transition="in" filter="barn(inVertical)">
                                      <p:cBhvr>
                                        <p:cTn id="19"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AutoShape 2">
            <a:extLst>
              <a:ext uri="{FF2B5EF4-FFF2-40B4-BE49-F238E27FC236}">
                <a16:creationId xmlns:a16="http://schemas.microsoft.com/office/drawing/2014/main" id="{3A68C109-09AD-2D7E-0ACF-A57A18FB40BA}"/>
              </a:ext>
            </a:extLst>
          </p:cNvPr>
          <p:cNvSpPr>
            <a:spLocks noChangeArrowheads="1"/>
          </p:cNvSpPr>
          <p:nvPr/>
        </p:nvSpPr>
        <p:spPr bwMode="auto">
          <a:xfrm>
            <a:off x="1371600" y="2209800"/>
            <a:ext cx="6858000" cy="2743200"/>
          </a:xfrm>
          <a:prstGeom prst="flowChartAlternateProcess">
            <a:avLst/>
          </a:prstGeom>
          <a:solidFill>
            <a:srgbClr val="FFCCFF"/>
          </a:solidFill>
          <a:ln w="38100">
            <a:solidFill>
              <a:srgbClr val="FF0066"/>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3" name="Text Box 3">
            <a:extLst>
              <a:ext uri="{FF2B5EF4-FFF2-40B4-BE49-F238E27FC236}">
                <a16:creationId xmlns:a16="http://schemas.microsoft.com/office/drawing/2014/main" id="{737C9AF9-289A-9ECC-2EEE-99CF0BE15713}"/>
              </a:ext>
            </a:extLst>
          </p:cNvPr>
          <p:cNvSpPr txBox="1">
            <a:spLocks noChangeArrowheads="1"/>
          </p:cNvSpPr>
          <p:nvPr/>
        </p:nvSpPr>
        <p:spPr bwMode="auto">
          <a:xfrm>
            <a:off x="3733800" y="0"/>
            <a:ext cx="167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4000" b="1">
                <a:solidFill>
                  <a:srgbClr val="FF0000"/>
                </a:solidFill>
                <a:latin typeface="Times New Roman" panose="02020603050405020304" pitchFamily="18" charset="0"/>
              </a:rPr>
              <a:t> </a:t>
            </a:r>
            <a:r>
              <a:rPr lang="en-US" altLang="en-US" sz="2800" u="sng">
                <a:solidFill>
                  <a:srgbClr val="0000CC"/>
                </a:solidFill>
                <a:latin typeface="Times New Roman" panose="02020603050405020304" pitchFamily="18" charset="0"/>
              </a:rPr>
              <a:t>Lịch sử:</a:t>
            </a:r>
          </a:p>
        </p:txBody>
      </p:sp>
      <p:sp>
        <p:nvSpPr>
          <p:cNvPr id="5124" name="Rectangle 5">
            <a:extLst>
              <a:ext uri="{FF2B5EF4-FFF2-40B4-BE49-F238E27FC236}">
                <a16:creationId xmlns:a16="http://schemas.microsoft.com/office/drawing/2014/main" id="{7E002760-50B6-0F7B-5605-A2EC26CA93EE}"/>
              </a:ext>
            </a:extLst>
          </p:cNvPr>
          <p:cNvSpPr>
            <a:spLocks noChangeArrowheads="1"/>
          </p:cNvSpPr>
          <p:nvPr/>
        </p:nvSpPr>
        <p:spPr bwMode="auto">
          <a:xfrm>
            <a:off x="2438400" y="609600"/>
            <a:ext cx="4213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FF0000"/>
                </a:solidFill>
                <a:latin typeface="Times New Roman" panose="02020603050405020304" pitchFamily="18" charset="0"/>
              </a:rPr>
              <a:t>LỄ KÍ HIỆP ĐỊNH PA-RI</a:t>
            </a:r>
          </a:p>
        </p:txBody>
      </p:sp>
      <p:sp>
        <p:nvSpPr>
          <p:cNvPr id="5125" name="Text Box 6">
            <a:extLst>
              <a:ext uri="{FF2B5EF4-FFF2-40B4-BE49-F238E27FC236}">
                <a16:creationId xmlns:a16="http://schemas.microsoft.com/office/drawing/2014/main" id="{AD899BF3-5830-8684-8ED2-CBB39589C7A3}"/>
              </a:ext>
            </a:extLst>
          </p:cNvPr>
          <p:cNvSpPr txBox="1">
            <a:spLocks noChangeArrowheads="1"/>
          </p:cNvSpPr>
          <p:nvPr/>
        </p:nvSpPr>
        <p:spPr bwMode="auto">
          <a:xfrm>
            <a:off x="457200" y="1219200"/>
            <a:ext cx="845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latin typeface="Times New Roman" panose="02020603050405020304" pitchFamily="18" charset="0"/>
              </a:rPr>
              <a:t>1</a:t>
            </a:r>
            <a:r>
              <a:rPr lang="en-US" altLang="en-US" sz="2800" b="1" u="sng">
                <a:latin typeface="Times New Roman" panose="02020603050405020304" pitchFamily="18" charset="0"/>
              </a:rPr>
              <a:t>/ Nguyên nhân buộc Mỹ phải ký Hiệp định Pari:</a:t>
            </a:r>
          </a:p>
        </p:txBody>
      </p:sp>
      <p:sp>
        <p:nvSpPr>
          <p:cNvPr id="472071" name="AutoShape 7">
            <a:extLst>
              <a:ext uri="{FF2B5EF4-FFF2-40B4-BE49-F238E27FC236}">
                <a16:creationId xmlns:a16="http://schemas.microsoft.com/office/drawing/2014/main" id="{388D977B-5178-58C5-84E9-45048F2D538D}"/>
              </a:ext>
            </a:extLst>
          </p:cNvPr>
          <p:cNvSpPr>
            <a:spLocks noChangeArrowheads="1"/>
          </p:cNvSpPr>
          <p:nvPr/>
        </p:nvSpPr>
        <p:spPr bwMode="auto">
          <a:xfrm>
            <a:off x="2133600" y="2209800"/>
            <a:ext cx="5029200" cy="1752600"/>
          </a:xfrm>
          <a:prstGeom prst="cloudCallout">
            <a:avLst>
              <a:gd name="adj1" fmla="val -22287"/>
              <a:gd name="adj2" fmla="val 101542"/>
            </a:avLst>
          </a:prstGeom>
          <a:solidFill>
            <a:srgbClr val="A5FDBC"/>
          </a:solidFill>
          <a:ln w="9525">
            <a:solidFill>
              <a:srgbClr val="008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b="1">
                <a:solidFill>
                  <a:srgbClr val="FF0000"/>
                </a:solidFill>
                <a:latin typeface="Times New Roman" panose="02020603050405020304" pitchFamily="18" charset="0"/>
              </a:rPr>
              <a:t>Tại sao Mĩ phải kí Hiệp định Pa – ri?</a:t>
            </a:r>
          </a:p>
        </p:txBody>
      </p:sp>
      <p:sp>
        <p:nvSpPr>
          <p:cNvPr id="472072" name="Text Box 8">
            <a:extLst>
              <a:ext uri="{FF2B5EF4-FFF2-40B4-BE49-F238E27FC236}">
                <a16:creationId xmlns:a16="http://schemas.microsoft.com/office/drawing/2014/main" id="{28B6EF1F-24FD-F3B2-AB65-2E7C525FEB2B}"/>
              </a:ext>
            </a:extLst>
          </p:cNvPr>
          <p:cNvSpPr txBox="1">
            <a:spLocks noChangeArrowheads="1"/>
          </p:cNvSpPr>
          <p:nvPr/>
        </p:nvSpPr>
        <p:spPr bwMode="auto">
          <a:xfrm>
            <a:off x="1524000" y="2133600"/>
            <a:ext cx="68580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Tx/>
              <a:buChar char="-"/>
            </a:pPr>
            <a:r>
              <a:rPr lang="en-US" altLang="en-US" sz="2800">
                <a:latin typeface="Times New Roman" panose="02020603050405020304" pitchFamily="18" charset="0"/>
              </a:rPr>
              <a:t>Vì Mĩ vấp phải những thất bại nặng nề trên chiến trường  cả hai miền Nam – Bắc (Mậu Thân năm1968 và chiến thắng Điện Biên Phủ trên không 1972) nên buộc Mĩ phải kí Hiệp định Pa - ri.</a:t>
            </a:r>
          </a:p>
        </p:txBody>
      </p:sp>
      <p:sp>
        <p:nvSpPr>
          <p:cNvPr id="5128" name="Text Box 11">
            <a:extLst>
              <a:ext uri="{FF2B5EF4-FFF2-40B4-BE49-F238E27FC236}">
                <a16:creationId xmlns:a16="http://schemas.microsoft.com/office/drawing/2014/main" id="{4D0BD705-A930-5140-0B59-2254F0646A7E}"/>
              </a:ext>
            </a:extLst>
          </p:cNvPr>
          <p:cNvSpPr txBox="1">
            <a:spLocks noChangeArrowheads="1"/>
          </p:cNvSpPr>
          <p:nvPr/>
        </p:nvSpPr>
        <p:spPr bwMode="auto">
          <a:xfrm>
            <a:off x="1676400" y="2362200"/>
            <a:ext cx="693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altLang="en-US">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72071"/>
                                        </p:tgtEl>
                                        <p:attrNameLst>
                                          <p:attrName>style.visibility</p:attrName>
                                        </p:attrNameLst>
                                      </p:cBhvr>
                                      <p:to>
                                        <p:strVal val="visible"/>
                                      </p:to>
                                    </p:set>
                                    <p:anim calcmode="lin" valueType="num">
                                      <p:cBhvr>
                                        <p:cTn id="7" dur="500" fill="hold"/>
                                        <p:tgtEl>
                                          <p:spTgt spid="472071"/>
                                        </p:tgtEl>
                                        <p:attrNameLst>
                                          <p:attrName>ppt_w</p:attrName>
                                        </p:attrNameLst>
                                      </p:cBhvr>
                                      <p:tavLst>
                                        <p:tav tm="0">
                                          <p:val>
                                            <p:fltVal val="0"/>
                                          </p:val>
                                        </p:tav>
                                        <p:tav tm="100000">
                                          <p:val>
                                            <p:strVal val="#ppt_w"/>
                                          </p:val>
                                        </p:tav>
                                      </p:tavLst>
                                    </p:anim>
                                    <p:anim calcmode="lin" valueType="num">
                                      <p:cBhvr>
                                        <p:cTn id="8" dur="500" fill="hold"/>
                                        <p:tgtEl>
                                          <p:spTgt spid="47207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xit" presetSubtype="10" fill="hold" grpId="1" nodeType="clickEffect">
                                  <p:stCondLst>
                                    <p:cond delay="0"/>
                                  </p:stCondLst>
                                  <p:childTnLst>
                                    <p:animEffect transition="out" filter="blinds(horizontal)">
                                      <p:cBhvr>
                                        <p:cTn id="12" dur="500"/>
                                        <p:tgtEl>
                                          <p:spTgt spid="472071"/>
                                        </p:tgtEl>
                                      </p:cBhvr>
                                    </p:animEffect>
                                    <p:set>
                                      <p:cBhvr>
                                        <p:cTn id="13" dur="1" fill="hold">
                                          <p:stCondLst>
                                            <p:cond delay="499"/>
                                          </p:stCondLst>
                                        </p:cTn>
                                        <p:tgtEl>
                                          <p:spTgt spid="472071"/>
                                        </p:tgtEl>
                                        <p:attrNameLst>
                                          <p:attrName>style.visibility</p:attrName>
                                        </p:attrNameLst>
                                      </p:cBhvr>
                                      <p:to>
                                        <p:strVal val="hidden"/>
                                      </p:to>
                                    </p:set>
                                  </p:childTnLst>
                                </p:cTn>
                              </p:par>
                            </p:childTnLst>
                          </p:cTn>
                        </p:par>
                        <p:par>
                          <p:cTn id="14" fill="hold" nodeType="afterGroup">
                            <p:stCondLst>
                              <p:cond delay="500"/>
                            </p:stCondLst>
                            <p:childTnLst>
                              <p:par>
                                <p:cTn id="15" presetID="20" presetClass="entr" presetSubtype="0" fill="hold" grpId="0" nodeType="afterEffect">
                                  <p:stCondLst>
                                    <p:cond delay="0"/>
                                  </p:stCondLst>
                                  <p:childTnLst>
                                    <p:set>
                                      <p:cBhvr>
                                        <p:cTn id="16" dur="1" fill="hold">
                                          <p:stCondLst>
                                            <p:cond delay="0"/>
                                          </p:stCondLst>
                                        </p:cTn>
                                        <p:tgtEl>
                                          <p:spTgt spid="472066"/>
                                        </p:tgtEl>
                                        <p:attrNameLst>
                                          <p:attrName>style.visibility</p:attrName>
                                        </p:attrNameLst>
                                      </p:cBhvr>
                                      <p:to>
                                        <p:strVal val="visible"/>
                                      </p:to>
                                    </p:set>
                                    <p:animEffect transition="in" filter="wedge">
                                      <p:cBhvr>
                                        <p:cTn id="17" dur="500"/>
                                        <p:tgtEl>
                                          <p:spTgt spid="472066"/>
                                        </p:tgtEl>
                                      </p:cBhvr>
                                    </p:animEffect>
                                  </p:childTnLst>
                                </p:cTn>
                              </p:par>
                            </p:childTnLst>
                          </p:cTn>
                        </p:par>
                        <p:par>
                          <p:cTn id="18" fill="hold" nodeType="afterGroup">
                            <p:stCondLst>
                              <p:cond delay="1000"/>
                            </p:stCondLst>
                            <p:childTnLst>
                              <p:par>
                                <p:cTn id="19" presetID="4" presetClass="entr" presetSubtype="16" fill="hold" grpId="0" nodeType="afterEffect">
                                  <p:stCondLst>
                                    <p:cond delay="0"/>
                                  </p:stCondLst>
                                  <p:childTnLst>
                                    <p:set>
                                      <p:cBhvr>
                                        <p:cTn id="20" dur="1" fill="hold">
                                          <p:stCondLst>
                                            <p:cond delay="0"/>
                                          </p:stCondLst>
                                        </p:cTn>
                                        <p:tgtEl>
                                          <p:spTgt spid="472072"/>
                                        </p:tgtEl>
                                        <p:attrNameLst>
                                          <p:attrName>style.visibility</p:attrName>
                                        </p:attrNameLst>
                                      </p:cBhvr>
                                      <p:to>
                                        <p:strVal val="visible"/>
                                      </p:to>
                                    </p:set>
                                    <p:animEffect transition="in" filter="box(in)">
                                      <p:cBhvr>
                                        <p:cTn id="21" dur="500"/>
                                        <p:tgtEl>
                                          <p:spTgt spid="472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6" grpId="0" animBg="1"/>
      <p:bldP spid="472071" grpId="0" animBg="1"/>
      <p:bldP spid="472071" grpId="1" animBg="1"/>
      <p:bldP spid="47207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2C5B4496-ABCD-606B-11D2-21E1B4E6F04D}"/>
              </a:ext>
            </a:extLst>
          </p:cNvPr>
          <p:cNvSpPr>
            <a:spLocks noChangeArrowheads="1"/>
          </p:cNvSpPr>
          <p:nvPr/>
        </p:nvSpPr>
        <p:spPr bwMode="auto">
          <a:xfrm>
            <a:off x="2895600" y="500063"/>
            <a:ext cx="42132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FF0000"/>
                </a:solidFill>
                <a:latin typeface="Times New Roman" panose="02020603050405020304" pitchFamily="18" charset="0"/>
              </a:rPr>
              <a:t>LỄ KÍ HIỆP ĐỊNH PA-RI</a:t>
            </a:r>
          </a:p>
        </p:txBody>
      </p:sp>
      <p:sp>
        <p:nvSpPr>
          <p:cNvPr id="6147" name="Text Box 11">
            <a:extLst>
              <a:ext uri="{FF2B5EF4-FFF2-40B4-BE49-F238E27FC236}">
                <a16:creationId xmlns:a16="http://schemas.microsoft.com/office/drawing/2014/main" id="{B37887C9-BD54-1173-9CFA-3286B929A9B0}"/>
              </a:ext>
            </a:extLst>
          </p:cNvPr>
          <p:cNvSpPr txBox="1">
            <a:spLocks noChangeArrowheads="1"/>
          </p:cNvSpPr>
          <p:nvPr/>
        </p:nvSpPr>
        <p:spPr bwMode="auto">
          <a:xfrm>
            <a:off x="304800" y="1676400"/>
            <a:ext cx="746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latin typeface="Times New Roman" panose="02020603050405020304" pitchFamily="18" charset="0"/>
              </a:rPr>
              <a:t>2</a:t>
            </a:r>
            <a:r>
              <a:rPr lang="en-US" altLang="en-US" sz="2800" b="1" u="sng">
                <a:latin typeface="Times New Roman" panose="02020603050405020304" pitchFamily="18" charset="0"/>
              </a:rPr>
              <a:t>/ Diễn biến</a:t>
            </a:r>
          </a:p>
        </p:txBody>
      </p:sp>
      <p:sp>
        <p:nvSpPr>
          <p:cNvPr id="457740" name="AutoShape 12">
            <a:extLst>
              <a:ext uri="{FF2B5EF4-FFF2-40B4-BE49-F238E27FC236}">
                <a16:creationId xmlns:a16="http://schemas.microsoft.com/office/drawing/2014/main" id="{F5AAA2C0-896E-4996-D20C-ABE661D8942A}"/>
              </a:ext>
            </a:extLst>
          </p:cNvPr>
          <p:cNvSpPr>
            <a:spLocks noChangeArrowheads="1"/>
          </p:cNvSpPr>
          <p:nvPr/>
        </p:nvSpPr>
        <p:spPr bwMode="auto">
          <a:xfrm>
            <a:off x="1524000" y="2286000"/>
            <a:ext cx="4419600" cy="3886200"/>
          </a:xfrm>
          <a:prstGeom prst="star16">
            <a:avLst>
              <a:gd name="adj" fmla="val 37500"/>
            </a:avLst>
          </a:prstGeom>
          <a:solidFill>
            <a:srgbClr val="FFFF00"/>
          </a:solidFill>
          <a:ln w="38100">
            <a:solidFill>
              <a:schemeClr val="folHlink"/>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a:solidFill>
                  <a:srgbClr val="0000CC"/>
                </a:solidFill>
                <a:latin typeface="Times New Roman" panose="02020603050405020304" pitchFamily="18" charset="0"/>
              </a:rPr>
              <a:t>Hiệp định Pa – ri</a:t>
            </a:r>
          </a:p>
          <a:p>
            <a:pPr algn="ctr"/>
            <a:r>
              <a:rPr lang="en-US" altLang="en-US" sz="3200" b="1">
                <a:solidFill>
                  <a:srgbClr val="0000CC"/>
                </a:solidFill>
                <a:latin typeface="Times New Roman" panose="02020603050405020304" pitchFamily="18" charset="0"/>
              </a:rPr>
              <a:t> được kí ở đâu ? </a:t>
            </a:r>
          </a:p>
          <a:p>
            <a:pPr algn="ctr"/>
            <a:r>
              <a:rPr lang="en-US" altLang="en-US" sz="3200" b="1">
                <a:solidFill>
                  <a:srgbClr val="0000CC"/>
                </a:solidFill>
                <a:latin typeface="Times New Roman" panose="02020603050405020304" pitchFamily="18" charset="0"/>
              </a:rPr>
              <a:t>vào thời gian nào</a:t>
            </a:r>
            <a:r>
              <a:rPr lang="en-US" altLang="en-US" sz="3200">
                <a:solidFill>
                  <a:srgbClr val="0000CC"/>
                </a:solidFill>
                <a:latin typeface="Times New Roman" panose="02020603050405020304" pitchFamily="18" charset="0"/>
              </a:rPr>
              <a:t> ?</a:t>
            </a:r>
          </a:p>
        </p:txBody>
      </p:sp>
      <p:sp>
        <p:nvSpPr>
          <p:cNvPr id="6149" name="Text Box 13">
            <a:extLst>
              <a:ext uri="{FF2B5EF4-FFF2-40B4-BE49-F238E27FC236}">
                <a16:creationId xmlns:a16="http://schemas.microsoft.com/office/drawing/2014/main" id="{C4161F29-75C9-1EEB-BDFB-9B689B2118E7}"/>
              </a:ext>
            </a:extLst>
          </p:cNvPr>
          <p:cNvSpPr txBox="1">
            <a:spLocks noChangeArrowheads="1"/>
          </p:cNvSpPr>
          <p:nvPr/>
        </p:nvSpPr>
        <p:spPr bwMode="auto">
          <a:xfrm>
            <a:off x="1676400" y="2362200"/>
            <a:ext cx="693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altLang="en-US">
              <a:latin typeface="Times New Roman" panose="02020603050405020304" pitchFamily="18" charset="0"/>
            </a:endParaRPr>
          </a:p>
        </p:txBody>
      </p:sp>
      <p:sp>
        <p:nvSpPr>
          <p:cNvPr id="6150" name="Text Box 6">
            <a:extLst>
              <a:ext uri="{FF2B5EF4-FFF2-40B4-BE49-F238E27FC236}">
                <a16:creationId xmlns:a16="http://schemas.microsoft.com/office/drawing/2014/main" id="{4DA1688B-1176-466D-2984-3A20E021604F}"/>
              </a:ext>
            </a:extLst>
          </p:cNvPr>
          <p:cNvSpPr txBox="1">
            <a:spLocks noChangeArrowheads="1"/>
          </p:cNvSpPr>
          <p:nvPr/>
        </p:nvSpPr>
        <p:spPr bwMode="auto">
          <a:xfrm>
            <a:off x="304800" y="1219200"/>
            <a:ext cx="845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latin typeface="Times New Roman" panose="02020603050405020304" pitchFamily="18" charset="0"/>
              </a:rPr>
              <a:t>1</a:t>
            </a:r>
            <a:r>
              <a:rPr lang="en-US" altLang="en-US" sz="2800" b="1" u="sng">
                <a:latin typeface="Times New Roman" panose="02020603050405020304" pitchFamily="18" charset="0"/>
              </a:rPr>
              <a:t>/ Nguyên nhân: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57740"/>
                                        </p:tgtEl>
                                        <p:attrNameLst>
                                          <p:attrName>style.visibility</p:attrName>
                                        </p:attrNameLst>
                                      </p:cBhvr>
                                      <p:to>
                                        <p:strVal val="visible"/>
                                      </p:to>
                                    </p:set>
                                    <p:animEffect transition="in" filter="wedge">
                                      <p:cBhvr>
                                        <p:cTn id="7" dur="2000"/>
                                        <p:tgtEl>
                                          <p:spTgt spid="457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7D9E498-BC5D-EDE2-B012-882DF0930290}"/>
              </a:ext>
            </a:extLst>
          </p:cNvPr>
          <p:cNvSpPr>
            <a:spLocks noChangeArrowheads="1"/>
          </p:cNvSpPr>
          <p:nvPr/>
        </p:nvSpPr>
        <p:spPr bwMode="auto">
          <a:xfrm>
            <a:off x="4953000" y="304800"/>
            <a:ext cx="3886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Char char="•"/>
            </a:pPr>
            <a:endParaRPr lang="en-US" altLang="en-US" sz="3200"/>
          </a:p>
        </p:txBody>
      </p:sp>
      <p:sp>
        <p:nvSpPr>
          <p:cNvPr id="7171" name="Rectangle 3">
            <a:extLst>
              <a:ext uri="{FF2B5EF4-FFF2-40B4-BE49-F238E27FC236}">
                <a16:creationId xmlns:a16="http://schemas.microsoft.com/office/drawing/2014/main" id="{9BC751AD-5457-382A-89AE-9D631B2BDAFB}"/>
              </a:ext>
            </a:extLst>
          </p:cNvPr>
          <p:cNvSpPr>
            <a:spLocks noChangeArrowheads="1"/>
          </p:cNvSpPr>
          <p:nvPr/>
        </p:nvSpPr>
        <p:spPr bwMode="auto">
          <a:xfrm>
            <a:off x="1981200" y="5334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2400" b="1">
              <a:solidFill>
                <a:srgbClr val="FFFF00"/>
              </a:solidFill>
              <a:latin typeface="Times New Roman" panose="02020603050405020304" pitchFamily="18" charset="0"/>
            </a:endParaRPr>
          </a:p>
        </p:txBody>
      </p:sp>
      <p:sp>
        <p:nvSpPr>
          <p:cNvPr id="379908" name="Rectangle 4">
            <a:extLst>
              <a:ext uri="{FF2B5EF4-FFF2-40B4-BE49-F238E27FC236}">
                <a16:creationId xmlns:a16="http://schemas.microsoft.com/office/drawing/2014/main" id="{EBC803F6-C5EE-375B-DEBB-B750A3FB241D}"/>
              </a:ext>
            </a:extLst>
          </p:cNvPr>
          <p:cNvSpPr>
            <a:spLocks noGrp="1" noChangeArrowheads="1"/>
          </p:cNvSpPr>
          <p:nvPr>
            <p:ph type="body" idx="1"/>
          </p:nvPr>
        </p:nvSpPr>
        <p:spPr>
          <a:xfrm>
            <a:off x="381000" y="2286000"/>
            <a:ext cx="8229600" cy="1524000"/>
          </a:xfrm>
        </p:spPr>
        <p:txBody>
          <a:bodyPr/>
          <a:lstStyle/>
          <a:p>
            <a:pPr eaLnBrk="1" hangingPunct="1">
              <a:lnSpc>
                <a:spcPct val="80000"/>
              </a:lnSpc>
              <a:buFontTx/>
              <a:buNone/>
            </a:pPr>
            <a:r>
              <a:rPr lang="en-US" altLang="en-US" sz="2400" b="1">
                <a:solidFill>
                  <a:srgbClr val="002060"/>
                </a:solidFill>
                <a:latin typeface="Times New Roman" panose="02020603050405020304" pitchFamily="18" charset="0"/>
              </a:rPr>
              <a:t>   </a:t>
            </a:r>
            <a:r>
              <a:rPr lang="en-US" altLang="en-US" sz="2400">
                <a:solidFill>
                  <a:srgbClr val="002060"/>
                </a:solidFill>
                <a:latin typeface="Times New Roman" panose="02020603050405020304" pitchFamily="18" charset="0"/>
              </a:rPr>
              <a:t>- </a:t>
            </a:r>
            <a:r>
              <a:rPr lang="en-US" altLang="en-US" sz="2800">
                <a:solidFill>
                  <a:srgbClr val="002060"/>
                </a:solidFill>
                <a:latin typeface="Times New Roman" panose="02020603050405020304" pitchFamily="18" charset="0"/>
              </a:rPr>
              <a:t>Hiệp định Pa-ri được kí tại tòa nhàTrung tâm các hội nghị quốc tế ở phố Clê-be (Pa-ri) và được kí chính thức vào ngày 27 tháng 01 năm 1973</a:t>
            </a:r>
            <a:r>
              <a:rPr lang="en-US" altLang="en-US" sz="2800" b="1">
                <a:solidFill>
                  <a:srgbClr val="002060"/>
                </a:solidFill>
                <a:latin typeface="Times New Roman" panose="02020603050405020304" pitchFamily="18" charset="0"/>
              </a:rPr>
              <a:t>.</a:t>
            </a:r>
          </a:p>
          <a:p>
            <a:pPr eaLnBrk="1" hangingPunct="1">
              <a:lnSpc>
                <a:spcPct val="80000"/>
              </a:lnSpc>
              <a:buFontTx/>
              <a:buNone/>
            </a:pPr>
            <a:r>
              <a:rPr lang="en-US" altLang="en-US" sz="2400" b="1">
                <a:solidFill>
                  <a:srgbClr val="002060"/>
                </a:solidFill>
                <a:latin typeface="Times New Roman" panose="02020603050405020304" pitchFamily="18" charset="0"/>
              </a:rPr>
              <a:t> </a:t>
            </a:r>
          </a:p>
        </p:txBody>
      </p:sp>
      <p:sp>
        <p:nvSpPr>
          <p:cNvPr id="7173" name="Text Box 6">
            <a:extLst>
              <a:ext uri="{FF2B5EF4-FFF2-40B4-BE49-F238E27FC236}">
                <a16:creationId xmlns:a16="http://schemas.microsoft.com/office/drawing/2014/main" id="{A84F2900-19E0-BAFB-47A9-BD25B1ABD739}"/>
              </a:ext>
            </a:extLst>
          </p:cNvPr>
          <p:cNvSpPr txBox="1">
            <a:spLocks noChangeArrowheads="1"/>
          </p:cNvSpPr>
          <p:nvPr/>
        </p:nvSpPr>
        <p:spPr bwMode="auto">
          <a:xfrm>
            <a:off x="381000" y="4724400"/>
            <a:ext cx="876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altLang="en-US" sz="2400" b="1">
              <a:solidFill>
                <a:srgbClr val="FFFF00"/>
              </a:solidFill>
              <a:latin typeface="Times New Roman" panose="02020603050405020304" pitchFamily="18" charset="0"/>
            </a:endParaRPr>
          </a:p>
        </p:txBody>
      </p:sp>
      <p:sp>
        <p:nvSpPr>
          <p:cNvPr id="379912" name="Text Box 8">
            <a:extLst>
              <a:ext uri="{FF2B5EF4-FFF2-40B4-BE49-F238E27FC236}">
                <a16:creationId xmlns:a16="http://schemas.microsoft.com/office/drawing/2014/main" id="{3A157954-A4B9-D37F-FFC6-1A171261BC18}"/>
              </a:ext>
            </a:extLst>
          </p:cNvPr>
          <p:cNvSpPr txBox="1">
            <a:spLocks noChangeArrowheads="1"/>
          </p:cNvSpPr>
          <p:nvPr/>
        </p:nvSpPr>
        <p:spPr bwMode="auto">
          <a:xfrm>
            <a:off x="685800" y="3276600"/>
            <a:ext cx="7924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solidFill>
                  <a:srgbClr val="FF0000"/>
                </a:solidFill>
                <a:latin typeface="Times New Roman" panose="02020603050405020304" pitchFamily="18" charset="0"/>
              </a:rPr>
              <a:t>Em hãy mô tả sơ lược khung cảnh  lễ kí Hiệp định Pa-ri?</a:t>
            </a:r>
          </a:p>
        </p:txBody>
      </p:sp>
      <p:sp>
        <p:nvSpPr>
          <p:cNvPr id="379914" name="Rectangle 10">
            <a:extLst>
              <a:ext uri="{FF2B5EF4-FFF2-40B4-BE49-F238E27FC236}">
                <a16:creationId xmlns:a16="http://schemas.microsoft.com/office/drawing/2014/main" id="{7EF7E516-22AD-77A6-98B9-DBF4B6B3A515}"/>
              </a:ext>
            </a:extLst>
          </p:cNvPr>
          <p:cNvSpPr>
            <a:spLocks noChangeArrowheads="1"/>
          </p:cNvSpPr>
          <p:nvPr/>
        </p:nvSpPr>
        <p:spPr bwMode="auto">
          <a:xfrm>
            <a:off x="533400" y="3962400"/>
            <a:ext cx="81534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solidFill>
                  <a:srgbClr val="002060"/>
                </a:solidFill>
              </a:rPr>
              <a:t> </a:t>
            </a:r>
            <a:r>
              <a:rPr lang="en-US" altLang="en-US">
                <a:solidFill>
                  <a:srgbClr val="002060"/>
                </a:solidFill>
              </a:rPr>
              <a:t>- </a:t>
            </a:r>
            <a:r>
              <a:rPr lang="en-US" altLang="en-US" sz="2800">
                <a:solidFill>
                  <a:srgbClr val="002060"/>
                </a:solidFill>
                <a:latin typeface="Times New Roman" panose="02020603050405020304" pitchFamily="18" charset="0"/>
              </a:rPr>
              <a:t>Quang cảnh của Lễ ký Hiệp định Pa-ri:</a:t>
            </a:r>
          </a:p>
          <a:p>
            <a:r>
              <a:rPr lang="en-US" altLang="en-US" sz="2800">
                <a:solidFill>
                  <a:srgbClr val="002060"/>
                </a:solidFill>
                <a:latin typeface="Times New Roman" panose="02020603050405020304" pitchFamily="18" charset="0"/>
              </a:rPr>
              <a:t>   +  Cờ đỏ sao vàng,  cờ nửa đỏ, nửa xanh ở giữa có ngôi  sao vàng được treo khắp đường phố Clê-be.</a:t>
            </a:r>
          </a:p>
          <a:p>
            <a:r>
              <a:rPr lang="en-US" altLang="en-US" sz="2800">
                <a:solidFill>
                  <a:srgbClr val="002060"/>
                </a:solidFill>
                <a:latin typeface="Times New Roman" panose="02020603050405020304" pitchFamily="18" charset="0"/>
              </a:rPr>
              <a:t>   +   Toà nhà hội nghị được trang hoàng lộng lẫy.</a:t>
            </a:r>
          </a:p>
          <a:p>
            <a:r>
              <a:rPr lang="en-US" altLang="en-US" sz="2800">
                <a:solidFill>
                  <a:srgbClr val="002060"/>
                </a:solidFill>
                <a:latin typeface="Times New Roman" panose="02020603050405020304" pitchFamily="18" charset="0"/>
              </a:rPr>
              <a:t>   +   Nhiều nhà ngoại giao và các phóng viên quốc tế đến dự.</a:t>
            </a:r>
          </a:p>
        </p:txBody>
      </p:sp>
      <p:sp>
        <p:nvSpPr>
          <p:cNvPr id="7176" name="Text Box 3">
            <a:extLst>
              <a:ext uri="{FF2B5EF4-FFF2-40B4-BE49-F238E27FC236}">
                <a16:creationId xmlns:a16="http://schemas.microsoft.com/office/drawing/2014/main" id="{432478D5-3C68-68CA-F719-EB9C2E7550FF}"/>
              </a:ext>
            </a:extLst>
          </p:cNvPr>
          <p:cNvSpPr txBox="1">
            <a:spLocks noChangeArrowheads="1"/>
          </p:cNvSpPr>
          <p:nvPr/>
        </p:nvSpPr>
        <p:spPr bwMode="auto">
          <a:xfrm>
            <a:off x="3657600" y="0"/>
            <a:ext cx="167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4000" b="1">
                <a:solidFill>
                  <a:srgbClr val="FF0000"/>
                </a:solidFill>
                <a:latin typeface="Times New Roman" panose="02020603050405020304" pitchFamily="18" charset="0"/>
              </a:rPr>
              <a:t> </a:t>
            </a:r>
            <a:r>
              <a:rPr lang="en-US" altLang="en-US" sz="2800" u="sng">
                <a:solidFill>
                  <a:srgbClr val="0000CC"/>
                </a:solidFill>
                <a:latin typeface="Times New Roman" panose="02020603050405020304" pitchFamily="18" charset="0"/>
              </a:rPr>
              <a:t>Lịch sử:</a:t>
            </a:r>
          </a:p>
        </p:txBody>
      </p:sp>
      <p:sp>
        <p:nvSpPr>
          <p:cNvPr id="7177" name="Rectangle 5">
            <a:extLst>
              <a:ext uri="{FF2B5EF4-FFF2-40B4-BE49-F238E27FC236}">
                <a16:creationId xmlns:a16="http://schemas.microsoft.com/office/drawing/2014/main" id="{884071E6-C2BC-3E11-3F5C-64294351D3A1}"/>
              </a:ext>
            </a:extLst>
          </p:cNvPr>
          <p:cNvSpPr>
            <a:spLocks noChangeArrowheads="1"/>
          </p:cNvSpPr>
          <p:nvPr/>
        </p:nvSpPr>
        <p:spPr bwMode="auto">
          <a:xfrm>
            <a:off x="2438400" y="609600"/>
            <a:ext cx="4213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FF0000"/>
                </a:solidFill>
                <a:latin typeface="Times New Roman" panose="02020603050405020304" pitchFamily="18" charset="0"/>
              </a:rPr>
              <a:t>LỄ KÍ HIỆP ĐỊNH PA-RI</a:t>
            </a:r>
          </a:p>
        </p:txBody>
      </p:sp>
      <p:sp>
        <p:nvSpPr>
          <p:cNvPr id="7178" name="Text Box 11">
            <a:extLst>
              <a:ext uri="{FF2B5EF4-FFF2-40B4-BE49-F238E27FC236}">
                <a16:creationId xmlns:a16="http://schemas.microsoft.com/office/drawing/2014/main" id="{61732810-3584-DE50-A383-1EFD51F9C873}"/>
              </a:ext>
            </a:extLst>
          </p:cNvPr>
          <p:cNvSpPr txBox="1">
            <a:spLocks noChangeArrowheads="1"/>
          </p:cNvSpPr>
          <p:nvPr/>
        </p:nvSpPr>
        <p:spPr bwMode="auto">
          <a:xfrm>
            <a:off x="304800" y="1676400"/>
            <a:ext cx="74676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latin typeface="Times New Roman" panose="02020603050405020304" pitchFamily="18" charset="0"/>
              </a:rPr>
              <a:t>2</a:t>
            </a:r>
            <a:r>
              <a:rPr lang="en-US" altLang="en-US" sz="2800" b="1" u="sng">
                <a:latin typeface="Times New Roman" panose="02020603050405020304" pitchFamily="18" charset="0"/>
              </a:rPr>
              <a:t>/ Diễn biến của lễ kí hiệp định Pari:</a:t>
            </a:r>
          </a:p>
          <a:p>
            <a:pPr>
              <a:spcBef>
                <a:spcPct val="50000"/>
              </a:spcBef>
            </a:pPr>
            <a:endParaRPr lang="en-US" altLang="en-US" sz="2800" b="1" u="sng">
              <a:latin typeface="Times New Roman" panose="02020603050405020304" pitchFamily="18" charset="0"/>
            </a:endParaRPr>
          </a:p>
        </p:txBody>
      </p:sp>
      <p:sp>
        <p:nvSpPr>
          <p:cNvPr id="7179" name="Text Box 6">
            <a:extLst>
              <a:ext uri="{FF2B5EF4-FFF2-40B4-BE49-F238E27FC236}">
                <a16:creationId xmlns:a16="http://schemas.microsoft.com/office/drawing/2014/main" id="{A9547B3B-91A3-7299-C29F-929874A5FF64}"/>
              </a:ext>
            </a:extLst>
          </p:cNvPr>
          <p:cNvSpPr txBox="1">
            <a:spLocks noChangeArrowheads="1"/>
          </p:cNvSpPr>
          <p:nvPr/>
        </p:nvSpPr>
        <p:spPr bwMode="auto">
          <a:xfrm>
            <a:off x="304800" y="1219200"/>
            <a:ext cx="845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latin typeface="Times New Roman" panose="02020603050405020304" pitchFamily="18" charset="0"/>
              </a:rPr>
              <a:t>1</a:t>
            </a:r>
            <a:r>
              <a:rPr lang="en-US" altLang="en-US" sz="2800" b="1" u="sng">
                <a:latin typeface="Times New Roman" panose="02020603050405020304" pitchFamily="18" charset="0"/>
              </a:rPr>
              <a:t>/ Nguyên nhân buộc Mĩ phải kí hiệp định Pari: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1" nodeType="clickEffect">
                                  <p:stCondLst>
                                    <p:cond delay="0"/>
                                  </p:stCondLst>
                                  <p:iterate type="lt">
                                    <p:tmPct val="50000"/>
                                  </p:iterate>
                                  <p:childTnLst>
                                    <p:set>
                                      <p:cBhvr>
                                        <p:cTn id="6" dur="1" fill="hold">
                                          <p:stCondLst>
                                            <p:cond delay="0"/>
                                          </p:stCondLst>
                                        </p:cTn>
                                        <p:tgtEl>
                                          <p:spTgt spid="379908">
                                            <p:txEl>
                                              <p:pRg st="0" end="0"/>
                                            </p:txEl>
                                          </p:spTgt>
                                        </p:tgtEl>
                                        <p:attrNameLst>
                                          <p:attrName>style.visibility</p:attrName>
                                        </p:attrNameLst>
                                      </p:cBhvr>
                                      <p:to>
                                        <p:strVal val="visible"/>
                                      </p:to>
                                    </p:set>
                                    <p:anim calcmode="discrete" valueType="clr">
                                      <p:cBhvr override="childStyle">
                                        <p:cTn id="7" dur="80"/>
                                        <p:tgtEl>
                                          <p:spTgt spid="37990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7990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79908">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1" nodeType="clickEffect">
                                  <p:stCondLst>
                                    <p:cond delay="0"/>
                                  </p:stCondLst>
                                  <p:iterate type="lt">
                                    <p:tmPct val="50000"/>
                                  </p:iterate>
                                  <p:childTnLst>
                                    <p:set>
                                      <p:cBhvr>
                                        <p:cTn id="13" dur="1" fill="hold">
                                          <p:stCondLst>
                                            <p:cond delay="0"/>
                                          </p:stCondLst>
                                        </p:cTn>
                                        <p:tgtEl>
                                          <p:spTgt spid="379908">
                                            <p:txEl>
                                              <p:pRg st="1" end="1"/>
                                            </p:txEl>
                                          </p:spTgt>
                                        </p:tgtEl>
                                        <p:attrNameLst>
                                          <p:attrName>style.visibility</p:attrName>
                                        </p:attrNameLst>
                                      </p:cBhvr>
                                      <p:to>
                                        <p:strVal val="visible"/>
                                      </p:to>
                                    </p:set>
                                    <p:anim calcmode="discrete" valueType="clr">
                                      <p:cBhvr override="childStyle">
                                        <p:cTn id="14" dur="80"/>
                                        <p:tgtEl>
                                          <p:spTgt spid="37990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79908">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79908">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379912"/>
                                        </p:tgtEl>
                                        <p:attrNameLst>
                                          <p:attrName>style.visibility</p:attrName>
                                        </p:attrNameLst>
                                      </p:cBhvr>
                                      <p:to>
                                        <p:strVal val="visible"/>
                                      </p:to>
                                    </p:set>
                                    <p:anim calcmode="lin" valueType="num">
                                      <p:cBhvr>
                                        <p:cTn id="21" dur="500" fill="hold"/>
                                        <p:tgtEl>
                                          <p:spTgt spid="379912"/>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79912"/>
                                        </p:tgtEl>
                                        <p:attrNameLst>
                                          <p:attrName>ppt_y</p:attrName>
                                        </p:attrNameLst>
                                      </p:cBhvr>
                                      <p:tavLst>
                                        <p:tav tm="0">
                                          <p:val>
                                            <p:strVal val="#ppt_y"/>
                                          </p:val>
                                        </p:tav>
                                        <p:tav tm="100000">
                                          <p:val>
                                            <p:strVal val="#ppt_y"/>
                                          </p:val>
                                        </p:tav>
                                      </p:tavLst>
                                    </p:anim>
                                    <p:anim calcmode="lin" valueType="num">
                                      <p:cBhvr>
                                        <p:cTn id="23" dur="500" fill="hold"/>
                                        <p:tgtEl>
                                          <p:spTgt spid="379912"/>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79912"/>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7991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1" presetClass="exit" presetSubtype="4" fill="hold" grpId="1" nodeType="clickEffect">
                                  <p:stCondLst>
                                    <p:cond delay="0"/>
                                  </p:stCondLst>
                                  <p:iterate type="lt">
                                    <p:tmPct val="0"/>
                                  </p:iterate>
                                  <p:childTnLst>
                                    <p:animEffect transition="out" filter="wheel(4)">
                                      <p:cBhvr>
                                        <p:cTn id="29" dur="2000"/>
                                        <p:tgtEl>
                                          <p:spTgt spid="379912"/>
                                        </p:tgtEl>
                                      </p:cBhvr>
                                    </p:animEffect>
                                    <p:set>
                                      <p:cBhvr>
                                        <p:cTn id="30" dur="1" fill="hold">
                                          <p:stCondLst>
                                            <p:cond delay="1999"/>
                                          </p:stCondLst>
                                        </p:cTn>
                                        <p:tgtEl>
                                          <p:spTgt spid="379912"/>
                                        </p:tgtEl>
                                        <p:attrNameLst>
                                          <p:attrName>style.visibility</p:attrName>
                                        </p:attrNameLst>
                                      </p:cBhvr>
                                      <p:to>
                                        <p:strVal val="hidden"/>
                                      </p:to>
                                    </p:set>
                                  </p:childTnLst>
                                </p:cTn>
                              </p:par>
                              <p:par>
                                <p:cTn id="31" presetID="21" presetClass="entr" presetSubtype="4" fill="hold" grpId="0" nodeType="withEffect">
                                  <p:stCondLst>
                                    <p:cond delay="0"/>
                                  </p:stCondLst>
                                  <p:childTnLst>
                                    <p:set>
                                      <p:cBhvr>
                                        <p:cTn id="32" dur="1" fill="hold">
                                          <p:stCondLst>
                                            <p:cond delay="0"/>
                                          </p:stCondLst>
                                        </p:cTn>
                                        <p:tgtEl>
                                          <p:spTgt spid="379914"/>
                                        </p:tgtEl>
                                        <p:attrNameLst>
                                          <p:attrName>style.visibility</p:attrName>
                                        </p:attrNameLst>
                                      </p:cBhvr>
                                      <p:to>
                                        <p:strVal val="visible"/>
                                      </p:to>
                                    </p:set>
                                    <p:animEffect transition="in" filter="wheel(4)">
                                      <p:cBhvr>
                                        <p:cTn id="33" dur="2000"/>
                                        <p:tgtEl>
                                          <p:spTgt spid="37991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xit" presetSubtype="4" fill="hold" grpId="0" nodeType="clickEffect">
                                  <p:stCondLst>
                                    <p:cond delay="0"/>
                                  </p:stCondLst>
                                  <p:iterate type="lt">
                                    <p:tmPct val="0"/>
                                  </p:iterate>
                                  <p:childTnLst>
                                    <p:anim calcmode="lin" valueType="num">
                                      <p:cBhvr additive="base">
                                        <p:cTn id="37" dur="500"/>
                                        <p:tgtEl>
                                          <p:spTgt spid="379908">
                                            <p:txEl>
                                              <p:pRg st="0" end="0"/>
                                            </p:txEl>
                                          </p:spTgt>
                                        </p:tgtEl>
                                        <p:attrNameLst>
                                          <p:attrName>ppt_x</p:attrName>
                                        </p:attrNameLst>
                                      </p:cBhvr>
                                      <p:tavLst>
                                        <p:tav tm="0">
                                          <p:val>
                                            <p:strVal val="ppt_x"/>
                                          </p:val>
                                        </p:tav>
                                        <p:tav tm="100000">
                                          <p:val>
                                            <p:strVal val="ppt_x"/>
                                          </p:val>
                                        </p:tav>
                                      </p:tavLst>
                                    </p:anim>
                                    <p:anim calcmode="lin" valueType="num">
                                      <p:cBhvr additive="base">
                                        <p:cTn id="38" dur="500"/>
                                        <p:tgtEl>
                                          <p:spTgt spid="379908">
                                            <p:txEl>
                                              <p:pRg st="0" end="0"/>
                                            </p:txEl>
                                          </p:spTgt>
                                        </p:tgtEl>
                                        <p:attrNameLst>
                                          <p:attrName>ppt_y</p:attrName>
                                        </p:attrNameLst>
                                      </p:cBhvr>
                                      <p:tavLst>
                                        <p:tav tm="0">
                                          <p:val>
                                            <p:strVal val="ppt_y"/>
                                          </p:val>
                                        </p:tav>
                                        <p:tav tm="100000">
                                          <p:val>
                                            <p:strVal val="1+ppt_h/2"/>
                                          </p:val>
                                        </p:tav>
                                      </p:tavLst>
                                    </p:anim>
                                    <p:set>
                                      <p:cBhvr>
                                        <p:cTn id="39" dur="1" fill="hold">
                                          <p:stCondLst>
                                            <p:cond delay="499"/>
                                          </p:stCondLst>
                                        </p:cTn>
                                        <p:tgtEl>
                                          <p:spTgt spid="379908">
                                            <p:txEl>
                                              <p:pRg st="0" end="0"/>
                                            </p:txEl>
                                          </p:spTgt>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xit" presetSubtype="4" fill="hold" grpId="0" nodeType="clickEffect">
                                  <p:stCondLst>
                                    <p:cond delay="0"/>
                                  </p:stCondLst>
                                  <p:iterate type="lt">
                                    <p:tmPct val="0"/>
                                  </p:iterate>
                                  <p:childTnLst>
                                    <p:anim calcmode="lin" valueType="num">
                                      <p:cBhvr additive="base">
                                        <p:cTn id="43" dur="500"/>
                                        <p:tgtEl>
                                          <p:spTgt spid="379908">
                                            <p:txEl>
                                              <p:pRg st="1" end="1"/>
                                            </p:txEl>
                                          </p:spTgt>
                                        </p:tgtEl>
                                        <p:attrNameLst>
                                          <p:attrName>ppt_x</p:attrName>
                                        </p:attrNameLst>
                                      </p:cBhvr>
                                      <p:tavLst>
                                        <p:tav tm="0">
                                          <p:val>
                                            <p:strVal val="ppt_x"/>
                                          </p:val>
                                        </p:tav>
                                        <p:tav tm="100000">
                                          <p:val>
                                            <p:strVal val="ppt_x"/>
                                          </p:val>
                                        </p:tav>
                                      </p:tavLst>
                                    </p:anim>
                                    <p:anim calcmode="lin" valueType="num">
                                      <p:cBhvr additive="base">
                                        <p:cTn id="44" dur="500"/>
                                        <p:tgtEl>
                                          <p:spTgt spid="379908">
                                            <p:txEl>
                                              <p:pRg st="1" end="1"/>
                                            </p:txEl>
                                          </p:spTgt>
                                        </p:tgtEl>
                                        <p:attrNameLst>
                                          <p:attrName>ppt_y</p:attrName>
                                        </p:attrNameLst>
                                      </p:cBhvr>
                                      <p:tavLst>
                                        <p:tav tm="0">
                                          <p:val>
                                            <p:strVal val="ppt_y"/>
                                          </p:val>
                                        </p:tav>
                                        <p:tav tm="100000">
                                          <p:val>
                                            <p:strVal val="1+ppt_h/2"/>
                                          </p:val>
                                        </p:tav>
                                      </p:tavLst>
                                    </p:anim>
                                    <p:set>
                                      <p:cBhvr>
                                        <p:cTn id="45" dur="1" fill="hold">
                                          <p:stCondLst>
                                            <p:cond delay="499"/>
                                          </p:stCondLst>
                                        </p:cTn>
                                        <p:tgtEl>
                                          <p:spTgt spid="379908">
                                            <p:txEl>
                                              <p:pRg st="1" end="1"/>
                                            </p:txEl>
                                          </p:spTgt>
                                        </p:tgtEl>
                                        <p:attrNameLst>
                                          <p:attrName>style.visibility</p:attrName>
                                        </p:attrNameLst>
                                      </p:cBhvr>
                                      <p:to>
                                        <p:strVal val="hidden"/>
                                      </p:to>
                                    </p:set>
                                  </p:childTnLst>
                                </p:cTn>
                              </p:par>
                              <p:par>
                                <p:cTn id="46" presetID="2" presetClass="exit" presetSubtype="4" fill="hold" grpId="1" nodeType="withEffect">
                                  <p:stCondLst>
                                    <p:cond delay="0"/>
                                  </p:stCondLst>
                                  <p:childTnLst>
                                    <p:anim calcmode="lin" valueType="num">
                                      <p:cBhvr additive="base">
                                        <p:cTn id="47" dur="500"/>
                                        <p:tgtEl>
                                          <p:spTgt spid="379914"/>
                                        </p:tgtEl>
                                        <p:attrNameLst>
                                          <p:attrName>ppt_x</p:attrName>
                                        </p:attrNameLst>
                                      </p:cBhvr>
                                      <p:tavLst>
                                        <p:tav tm="0">
                                          <p:val>
                                            <p:strVal val="ppt_x"/>
                                          </p:val>
                                        </p:tav>
                                        <p:tav tm="100000">
                                          <p:val>
                                            <p:strVal val="ppt_x"/>
                                          </p:val>
                                        </p:tav>
                                      </p:tavLst>
                                    </p:anim>
                                    <p:anim calcmode="lin" valueType="num">
                                      <p:cBhvr additive="base">
                                        <p:cTn id="48" dur="500"/>
                                        <p:tgtEl>
                                          <p:spTgt spid="379914"/>
                                        </p:tgtEl>
                                        <p:attrNameLst>
                                          <p:attrName>ppt_y</p:attrName>
                                        </p:attrNameLst>
                                      </p:cBhvr>
                                      <p:tavLst>
                                        <p:tav tm="0">
                                          <p:val>
                                            <p:strVal val="ppt_y"/>
                                          </p:val>
                                        </p:tav>
                                        <p:tav tm="100000">
                                          <p:val>
                                            <p:strVal val="1+ppt_h/2"/>
                                          </p:val>
                                        </p:tav>
                                      </p:tavLst>
                                    </p:anim>
                                    <p:set>
                                      <p:cBhvr>
                                        <p:cTn id="49" dur="1" fill="hold">
                                          <p:stCondLst>
                                            <p:cond delay="499"/>
                                          </p:stCondLst>
                                        </p:cTn>
                                        <p:tgtEl>
                                          <p:spTgt spid="3799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8" grpId="0" build="p"/>
      <p:bldP spid="379908" grpId="1" build="p"/>
      <p:bldP spid="379912" grpId="0"/>
      <p:bldP spid="379912" grpId="1"/>
      <p:bldP spid="379914" grpId="0"/>
      <p:bldP spid="37991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3885" name="Picture 13" descr="map_of_france">
            <a:extLst>
              <a:ext uri="{FF2B5EF4-FFF2-40B4-BE49-F238E27FC236}">
                <a16:creationId xmlns:a16="http://schemas.microsoft.com/office/drawing/2014/main" id="{F4543E7F-1A10-C9E5-DC7A-481777F2C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05000"/>
            <a:ext cx="5943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3">
            <a:extLst>
              <a:ext uri="{FF2B5EF4-FFF2-40B4-BE49-F238E27FC236}">
                <a16:creationId xmlns:a16="http://schemas.microsoft.com/office/drawing/2014/main" id="{E76631D1-8426-51E8-0568-A7DC74F95F3C}"/>
              </a:ext>
            </a:extLst>
          </p:cNvPr>
          <p:cNvSpPr txBox="1">
            <a:spLocks noChangeArrowheads="1"/>
          </p:cNvSpPr>
          <p:nvPr/>
        </p:nvSpPr>
        <p:spPr bwMode="auto">
          <a:xfrm>
            <a:off x="1066800" y="304800"/>
            <a:ext cx="167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4000" b="1">
                <a:solidFill>
                  <a:srgbClr val="FF0000"/>
                </a:solidFill>
                <a:latin typeface="Times New Roman" panose="02020603050405020304" pitchFamily="18" charset="0"/>
                <a:cs typeface="Times New Roman" panose="02020603050405020304" pitchFamily="18" charset="0"/>
              </a:rPr>
              <a:t> </a:t>
            </a:r>
            <a:r>
              <a:rPr lang="en-US" altLang="en-US" sz="2800" u="sng">
                <a:solidFill>
                  <a:srgbClr val="0000CC"/>
                </a:solidFill>
                <a:latin typeface="Times New Roman" panose="02020603050405020304" pitchFamily="18" charset="0"/>
                <a:cs typeface="Times New Roman" panose="02020603050405020304" pitchFamily="18" charset="0"/>
              </a:rPr>
              <a:t>Lịch sử:</a:t>
            </a:r>
          </a:p>
        </p:txBody>
      </p:sp>
      <p:sp>
        <p:nvSpPr>
          <p:cNvPr id="8196" name="Rectangle 5">
            <a:extLst>
              <a:ext uri="{FF2B5EF4-FFF2-40B4-BE49-F238E27FC236}">
                <a16:creationId xmlns:a16="http://schemas.microsoft.com/office/drawing/2014/main" id="{F2A14E0B-7EBE-926F-E344-644E75ED62A6}"/>
              </a:ext>
            </a:extLst>
          </p:cNvPr>
          <p:cNvSpPr>
            <a:spLocks noChangeArrowheads="1"/>
          </p:cNvSpPr>
          <p:nvPr/>
        </p:nvSpPr>
        <p:spPr bwMode="auto">
          <a:xfrm>
            <a:off x="2895600" y="457200"/>
            <a:ext cx="4213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FF0000"/>
                </a:solidFill>
                <a:latin typeface="Times New Roman" panose="02020603050405020304" pitchFamily="18" charset="0"/>
                <a:cs typeface="Times New Roman" panose="02020603050405020304" pitchFamily="18" charset="0"/>
              </a:rPr>
              <a:t>LỄ KÍ HIỆP ĐỊNH PA-RI</a:t>
            </a:r>
          </a:p>
        </p:txBody>
      </p:sp>
      <p:sp>
        <p:nvSpPr>
          <p:cNvPr id="8197" name="Text Box 11">
            <a:extLst>
              <a:ext uri="{FF2B5EF4-FFF2-40B4-BE49-F238E27FC236}">
                <a16:creationId xmlns:a16="http://schemas.microsoft.com/office/drawing/2014/main" id="{B99782DC-DACD-FF4A-0600-2D4799518D63}"/>
              </a:ext>
            </a:extLst>
          </p:cNvPr>
          <p:cNvSpPr txBox="1">
            <a:spLocks noChangeArrowheads="1"/>
          </p:cNvSpPr>
          <p:nvPr/>
        </p:nvSpPr>
        <p:spPr bwMode="auto">
          <a:xfrm>
            <a:off x="1676400" y="2362200"/>
            <a:ext cx="693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altLang="en-US">
              <a:latin typeface="Times New Roman" panose="02020603050405020304" pitchFamily="18" charset="0"/>
              <a:cs typeface="Times New Roman" panose="02020603050405020304" pitchFamily="18" charset="0"/>
            </a:endParaRPr>
          </a:p>
        </p:txBody>
      </p:sp>
      <p:sp>
        <p:nvSpPr>
          <p:cNvPr id="463888" name="Rectangle 16">
            <a:extLst>
              <a:ext uri="{FF2B5EF4-FFF2-40B4-BE49-F238E27FC236}">
                <a16:creationId xmlns:a16="http://schemas.microsoft.com/office/drawing/2014/main" id="{C5EE9616-3B48-3C2D-B3DC-92933FB94E04}"/>
              </a:ext>
            </a:extLst>
          </p:cNvPr>
          <p:cNvSpPr>
            <a:spLocks noChangeArrowheads="1"/>
          </p:cNvSpPr>
          <p:nvPr/>
        </p:nvSpPr>
        <p:spPr bwMode="auto">
          <a:xfrm>
            <a:off x="6629400" y="1905000"/>
            <a:ext cx="228600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2060"/>
                </a:solidFill>
                <a:latin typeface="Times New Roman" panose="02020603050405020304" pitchFamily="18" charset="0"/>
                <a:cs typeface="Times New Roman" panose="02020603050405020304" pitchFamily="18" charset="0"/>
              </a:rPr>
              <a:t>Hiệp định Pa-ri được kí tại tòa nhà Trung tâm các hội nghị quốc tế ở phố Clê-be (Pa-ri) và được kí chính thức vào ngày 27 tháng 01 năm 1973</a:t>
            </a:r>
          </a:p>
          <a:p>
            <a:pPr eaLnBrk="1" hangingPunct="1">
              <a:spcBef>
                <a:spcPct val="50000"/>
              </a:spcBef>
            </a:pPr>
            <a:r>
              <a:rPr lang="en-US" altLang="en-US">
                <a:latin typeface="Times New Roman" panose="02020603050405020304" pitchFamily="18" charset="0"/>
                <a:cs typeface="Times New Roman" panose="02020603050405020304" pitchFamily="18" charset="0"/>
              </a:rPr>
              <a:t>  </a:t>
            </a:r>
          </a:p>
        </p:txBody>
      </p:sp>
      <p:sp>
        <p:nvSpPr>
          <p:cNvPr id="463890" name="Oval 18">
            <a:extLst>
              <a:ext uri="{FF2B5EF4-FFF2-40B4-BE49-F238E27FC236}">
                <a16:creationId xmlns:a16="http://schemas.microsoft.com/office/drawing/2014/main" id="{CC3A1D16-C0B1-D12B-FDB8-6A4D1E7CDB83}"/>
              </a:ext>
            </a:extLst>
          </p:cNvPr>
          <p:cNvSpPr>
            <a:spLocks noChangeArrowheads="1"/>
          </p:cNvSpPr>
          <p:nvPr/>
        </p:nvSpPr>
        <p:spPr bwMode="auto">
          <a:xfrm>
            <a:off x="76200" y="3505200"/>
            <a:ext cx="214313" cy="304800"/>
          </a:xfrm>
          <a:prstGeom prst="ellipse">
            <a:avLst/>
          </a:prstGeom>
          <a:solidFill>
            <a:srgbClr val="00CC00"/>
          </a:solidFill>
          <a:ln w="9525">
            <a:solidFill>
              <a:srgbClr val="00CC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8200" name="Text Box 11">
            <a:extLst>
              <a:ext uri="{FF2B5EF4-FFF2-40B4-BE49-F238E27FC236}">
                <a16:creationId xmlns:a16="http://schemas.microsoft.com/office/drawing/2014/main" id="{D6740939-B0C6-5435-863E-5200B937DCC4}"/>
              </a:ext>
            </a:extLst>
          </p:cNvPr>
          <p:cNvSpPr txBox="1">
            <a:spLocks noChangeArrowheads="1"/>
          </p:cNvSpPr>
          <p:nvPr/>
        </p:nvSpPr>
        <p:spPr bwMode="auto">
          <a:xfrm>
            <a:off x="304800" y="1066800"/>
            <a:ext cx="746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latin typeface="Times New Roman" panose="02020603050405020304" pitchFamily="18" charset="0"/>
                <a:cs typeface="Times New Roman" panose="02020603050405020304" pitchFamily="18" charset="0"/>
              </a:rPr>
              <a:t>2</a:t>
            </a:r>
            <a:r>
              <a:rPr lang="en-US" altLang="en-US" sz="2800" b="1" u="sng">
                <a:latin typeface="Times New Roman" panose="02020603050405020304" pitchFamily="18" charset="0"/>
                <a:cs typeface="Times New Roman" panose="02020603050405020304" pitchFamily="18" charset="0"/>
              </a:rPr>
              <a:t>/ Diễn </a:t>
            </a:r>
            <a:r>
              <a:rPr lang="en-US" altLang="en-US" sz="2800" b="1" u="sng">
                <a:latin typeface="Times New Roman" panose="02020603050405020304" pitchFamily="18" charset="0"/>
              </a:rPr>
              <a:t>biến của lễ kí hiệp định Pari: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463885"/>
                                        </p:tgtEl>
                                        <p:attrNameLst>
                                          <p:attrName>style.visibility</p:attrName>
                                        </p:attrNameLst>
                                      </p:cBhvr>
                                      <p:to>
                                        <p:strVal val="visible"/>
                                      </p:to>
                                    </p:set>
                                    <p:animEffect transition="in" filter="wedge">
                                      <p:cBhvr>
                                        <p:cTn id="7" dur="2000"/>
                                        <p:tgtEl>
                                          <p:spTgt spid="4638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5" presetClass="path" presetSubtype="0" accel="50000" decel="50000" fill="hold" grpId="0" nodeType="clickEffect">
                                  <p:stCondLst>
                                    <p:cond delay="0"/>
                                  </p:stCondLst>
                                  <p:childTnLst>
                                    <p:animMotion origin="layout" path="M 3.33333E-6 1.90751E-6 L 0.35 -0.05549 " pathEditMode="relative" rAng="0" ptsTypes="AA">
                                      <p:cBhvr>
                                        <p:cTn id="11" dur="2000" fill="hold"/>
                                        <p:tgtEl>
                                          <p:spTgt spid="463890"/>
                                        </p:tgtEl>
                                        <p:attrNameLst>
                                          <p:attrName>ppt_x</p:attrName>
                                          <p:attrName>ppt_y</p:attrName>
                                        </p:attrNameLst>
                                      </p:cBhvr>
                                      <p:rCtr x="17500" y="-2775"/>
                                    </p:animMotion>
                                  </p:childTnLst>
                                </p:cTn>
                              </p:par>
                            </p:childTnLst>
                          </p:cTn>
                        </p:par>
                        <p:par>
                          <p:cTn id="12" fill="hold" nodeType="afterGroup">
                            <p:stCondLst>
                              <p:cond delay="2000"/>
                            </p:stCondLst>
                            <p:childTnLst>
                              <p:par>
                                <p:cTn id="13" presetID="35" presetClass="emph" presetSubtype="0" repeatCount="indefinite" fill="hold" grpId="1" nodeType="afterEffect">
                                  <p:stCondLst>
                                    <p:cond delay="0"/>
                                  </p:stCondLst>
                                  <p:childTnLst>
                                    <p:anim calcmode="discrete" valueType="str">
                                      <p:cBhvr>
                                        <p:cTn id="14" dur="1000" fill="hold"/>
                                        <p:tgtEl>
                                          <p:spTgt spid="463890"/>
                                        </p:tgtEl>
                                        <p:attrNameLst>
                                          <p:attrName>style.visibility</p:attrName>
                                        </p:attrNameLst>
                                      </p:cBhvr>
                                      <p:tavLst>
                                        <p:tav tm="0">
                                          <p:val>
                                            <p:strVal val="hidden"/>
                                          </p:val>
                                        </p:tav>
                                        <p:tav tm="50000">
                                          <p:val>
                                            <p:strVal val="visible"/>
                                          </p:val>
                                        </p:tav>
                                      </p:tavLst>
                                    </p:anim>
                                  </p:childTnLst>
                                </p:cTn>
                              </p:par>
                            </p:childTnLst>
                          </p:cTn>
                        </p:par>
                        <p:par>
                          <p:cTn id="15" fill="hold" nodeType="afterGroup">
                            <p:stCondLst>
                              <p:cond delay="3000"/>
                            </p:stCondLst>
                            <p:childTnLst>
                              <p:par>
                                <p:cTn id="16" presetID="23" presetClass="entr" presetSubtype="16" fill="hold" grpId="0" nodeType="afterEffect">
                                  <p:stCondLst>
                                    <p:cond delay="0"/>
                                  </p:stCondLst>
                                  <p:childTnLst>
                                    <p:set>
                                      <p:cBhvr>
                                        <p:cTn id="17" dur="1" fill="hold">
                                          <p:stCondLst>
                                            <p:cond delay="0"/>
                                          </p:stCondLst>
                                        </p:cTn>
                                        <p:tgtEl>
                                          <p:spTgt spid="463888"/>
                                        </p:tgtEl>
                                        <p:attrNameLst>
                                          <p:attrName>style.visibility</p:attrName>
                                        </p:attrNameLst>
                                      </p:cBhvr>
                                      <p:to>
                                        <p:strVal val="visible"/>
                                      </p:to>
                                    </p:set>
                                    <p:anim calcmode="lin" valueType="num">
                                      <p:cBhvr>
                                        <p:cTn id="18" dur="500" fill="hold"/>
                                        <p:tgtEl>
                                          <p:spTgt spid="463888"/>
                                        </p:tgtEl>
                                        <p:attrNameLst>
                                          <p:attrName>ppt_w</p:attrName>
                                        </p:attrNameLst>
                                      </p:cBhvr>
                                      <p:tavLst>
                                        <p:tav tm="0">
                                          <p:val>
                                            <p:fltVal val="0"/>
                                          </p:val>
                                        </p:tav>
                                        <p:tav tm="100000">
                                          <p:val>
                                            <p:strVal val="#ppt_w"/>
                                          </p:val>
                                        </p:tav>
                                      </p:tavLst>
                                    </p:anim>
                                    <p:anim calcmode="lin" valueType="num">
                                      <p:cBhvr>
                                        <p:cTn id="19" dur="500" fill="hold"/>
                                        <p:tgtEl>
                                          <p:spTgt spid="4638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88" grpId="0"/>
      <p:bldP spid="463890" grpId="0" animBg="1"/>
      <p:bldP spid="46389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4EBAF1F0-2B12-8AA7-1ADD-06C1A70DB66C}"/>
              </a:ext>
            </a:extLst>
          </p:cNvPr>
          <p:cNvGrpSpPr>
            <a:grpSpLocks/>
          </p:cNvGrpSpPr>
          <p:nvPr/>
        </p:nvGrpSpPr>
        <p:grpSpPr bwMode="auto">
          <a:xfrm>
            <a:off x="1588" y="141288"/>
            <a:ext cx="9015412" cy="6653212"/>
            <a:chOff x="9" y="56"/>
            <a:chExt cx="5679" cy="4191"/>
          </a:xfrm>
        </p:grpSpPr>
        <p:pic>
          <p:nvPicPr>
            <p:cNvPr id="9237" name="Picture 8" descr="4BaoAnh2612013111850609">
              <a:extLst>
                <a:ext uri="{FF2B5EF4-FFF2-40B4-BE49-F238E27FC236}">
                  <a16:creationId xmlns:a16="http://schemas.microsoft.com/office/drawing/2014/main" id="{22D27B74-E67D-7EE1-7056-6146273BE4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 y="56"/>
              <a:ext cx="5616" cy="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8" name="Rectangle 9">
              <a:extLst>
                <a:ext uri="{FF2B5EF4-FFF2-40B4-BE49-F238E27FC236}">
                  <a16:creationId xmlns:a16="http://schemas.microsoft.com/office/drawing/2014/main" id="{F8D0CFD7-6C75-5501-E25D-18675D53CC7D}"/>
                </a:ext>
              </a:extLst>
            </p:cNvPr>
            <p:cNvSpPr>
              <a:spLocks noChangeArrowheads="1"/>
            </p:cNvSpPr>
            <p:nvPr/>
          </p:nvSpPr>
          <p:spPr bwMode="auto">
            <a:xfrm>
              <a:off x="9" y="3670"/>
              <a:ext cx="5607" cy="5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i="1">
                  <a:solidFill>
                    <a:srgbClr val="0000CC"/>
                  </a:solidFill>
                  <a:latin typeface="Times New Roman" panose="02020603050405020304" pitchFamily="18" charset="0"/>
                  <a:cs typeface="Times New Roman" panose="02020603050405020304" pitchFamily="18" charset="0"/>
                </a:rPr>
                <a:t>Ngày 9/5/1968, đông đảo kiều bào, nhân dân Paris và giới phóng viên quốc tế đón </a:t>
              </a:r>
            </a:p>
            <a:p>
              <a:pPr eaLnBrk="1" hangingPunct="1"/>
              <a:r>
                <a:rPr lang="en-US" altLang="en-US" i="1">
                  <a:solidFill>
                    <a:srgbClr val="0000CC"/>
                  </a:solidFill>
                  <a:latin typeface="Times New Roman" panose="02020603050405020304" pitchFamily="18" charset="0"/>
                  <a:cs typeface="Times New Roman" panose="02020603050405020304" pitchFamily="18" charset="0"/>
                </a:rPr>
                <a:t>đồng chí Xuân Thủy, đại diện Chính phủ Việt Nam Dân chủ Cộng hòa đến tham dự </a:t>
              </a:r>
            </a:p>
            <a:p>
              <a:pPr eaLnBrk="1" hangingPunct="1"/>
              <a:r>
                <a:rPr lang="en-US" altLang="en-US" i="1">
                  <a:solidFill>
                    <a:srgbClr val="0000CC"/>
                  </a:solidFill>
                  <a:latin typeface="Times New Roman" panose="02020603050405020304" pitchFamily="18" charset="0"/>
                  <a:cs typeface="Times New Roman" panose="02020603050405020304" pitchFamily="18" charset="0"/>
                </a:rPr>
                <a:t>cuộc đàm phán với đại diện Chính phủ Mỹ về hòa bình tại Việt Nam. </a:t>
              </a:r>
            </a:p>
          </p:txBody>
        </p:sp>
      </p:grpSp>
      <p:grpSp>
        <p:nvGrpSpPr>
          <p:cNvPr id="3" name="Group 10">
            <a:extLst>
              <a:ext uri="{FF2B5EF4-FFF2-40B4-BE49-F238E27FC236}">
                <a16:creationId xmlns:a16="http://schemas.microsoft.com/office/drawing/2014/main" id="{DE012225-36C3-BD87-B5D0-92D653A9B995}"/>
              </a:ext>
            </a:extLst>
          </p:cNvPr>
          <p:cNvGrpSpPr>
            <a:grpSpLocks/>
          </p:cNvGrpSpPr>
          <p:nvPr/>
        </p:nvGrpSpPr>
        <p:grpSpPr bwMode="auto">
          <a:xfrm>
            <a:off x="100013" y="119063"/>
            <a:ext cx="8915400" cy="6710362"/>
            <a:chOff x="90" y="45"/>
            <a:chExt cx="5616" cy="4227"/>
          </a:xfrm>
        </p:grpSpPr>
        <p:pic>
          <p:nvPicPr>
            <p:cNvPr id="9235" name="Picture 11" descr="5BaoAnh261201311185111">
              <a:extLst>
                <a:ext uri="{FF2B5EF4-FFF2-40B4-BE49-F238E27FC236}">
                  <a16:creationId xmlns:a16="http://schemas.microsoft.com/office/drawing/2014/main" id="{D8233924-222E-F474-1821-6A3AF59C70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 y="45"/>
              <a:ext cx="5616" cy="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6" name="Rectangle 12">
              <a:extLst>
                <a:ext uri="{FF2B5EF4-FFF2-40B4-BE49-F238E27FC236}">
                  <a16:creationId xmlns:a16="http://schemas.microsoft.com/office/drawing/2014/main" id="{BB693752-A1A0-7ABB-D2DB-B1CCD1F82DA8}"/>
                </a:ext>
              </a:extLst>
            </p:cNvPr>
            <p:cNvSpPr>
              <a:spLocks noChangeArrowheads="1"/>
            </p:cNvSpPr>
            <p:nvPr/>
          </p:nvSpPr>
          <p:spPr bwMode="auto">
            <a:xfrm>
              <a:off x="90" y="3695"/>
              <a:ext cx="5589" cy="5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i="1">
                  <a:solidFill>
                    <a:srgbClr val="0000CC"/>
                  </a:solidFill>
                  <a:latin typeface="Times New Roman" panose="02020603050405020304" pitchFamily="18" charset="0"/>
                  <a:cs typeface="Times New Roman" panose="02020603050405020304" pitchFamily="18" charset="0"/>
                </a:rPr>
                <a:t>Bộ trưởng Xuân Thủy và các thành viên đoàn đại biểu Việt Nam tại Cuộc nói</a:t>
              </a:r>
            </a:p>
            <a:p>
              <a:pPr eaLnBrk="1" hangingPunct="1"/>
              <a:r>
                <a:rPr lang="en-US" altLang="en-US" i="1">
                  <a:solidFill>
                    <a:srgbClr val="0000CC"/>
                  </a:solidFill>
                  <a:latin typeface="Times New Roman" panose="02020603050405020304" pitchFamily="18" charset="0"/>
                  <a:cs typeface="Times New Roman" panose="02020603050405020304" pitchFamily="18" charset="0"/>
                </a:rPr>
                <a:t> chuyện giữa Chính phủ Việt Nam Dân chủ Cộng hòa và Chính phủ Hoa </a:t>
              </a:r>
            </a:p>
            <a:p>
              <a:pPr eaLnBrk="1" hangingPunct="1"/>
              <a:r>
                <a:rPr lang="en-US" altLang="en-US" i="1">
                  <a:solidFill>
                    <a:srgbClr val="0000CC"/>
                  </a:solidFill>
                  <a:latin typeface="Times New Roman" panose="02020603050405020304" pitchFamily="18" charset="0"/>
                  <a:cs typeface="Times New Roman" panose="02020603050405020304" pitchFamily="18" charset="0"/>
                </a:rPr>
                <a:t>Kỳ về hòa bình tại Việt Nam, ở Paris ngày 13/5/1968</a:t>
              </a:r>
              <a:r>
                <a:rPr lang="en-US" altLang="en-US">
                  <a:solidFill>
                    <a:srgbClr val="0000CC"/>
                  </a:solidFill>
                  <a:latin typeface="Times New Roman" panose="02020603050405020304" pitchFamily="18" charset="0"/>
                  <a:cs typeface="Times New Roman" panose="02020603050405020304" pitchFamily="18" charset="0"/>
                </a:rPr>
                <a:t> </a:t>
              </a:r>
            </a:p>
          </p:txBody>
        </p:sp>
      </p:grpSp>
      <p:grpSp>
        <p:nvGrpSpPr>
          <p:cNvPr id="4" name="Group 13">
            <a:extLst>
              <a:ext uri="{FF2B5EF4-FFF2-40B4-BE49-F238E27FC236}">
                <a16:creationId xmlns:a16="http://schemas.microsoft.com/office/drawing/2014/main" id="{3B2940C6-A5A4-EE9F-EB08-DCF7F579C25B}"/>
              </a:ext>
            </a:extLst>
          </p:cNvPr>
          <p:cNvGrpSpPr>
            <a:grpSpLocks/>
          </p:cNvGrpSpPr>
          <p:nvPr/>
        </p:nvGrpSpPr>
        <p:grpSpPr bwMode="auto">
          <a:xfrm>
            <a:off x="76200" y="63500"/>
            <a:ext cx="8915400" cy="6723063"/>
            <a:chOff x="81" y="45"/>
            <a:chExt cx="5616" cy="4235"/>
          </a:xfrm>
        </p:grpSpPr>
        <p:pic>
          <p:nvPicPr>
            <p:cNvPr id="9233" name="Picture 14" descr="6BaoAnh2612013111929818">
              <a:extLst>
                <a:ext uri="{FF2B5EF4-FFF2-40B4-BE49-F238E27FC236}">
                  <a16:creationId xmlns:a16="http://schemas.microsoft.com/office/drawing/2014/main" id="{6E186EB7-165B-61A8-B82B-B1FE257330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 y="45"/>
              <a:ext cx="5616" cy="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4" name="Rectangle 15">
              <a:extLst>
                <a:ext uri="{FF2B5EF4-FFF2-40B4-BE49-F238E27FC236}">
                  <a16:creationId xmlns:a16="http://schemas.microsoft.com/office/drawing/2014/main" id="{F9830FAE-C15A-E668-0B4D-22E87538924A}"/>
                </a:ext>
              </a:extLst>
            </p:cNvPr>
            <p:cNvSpPr>
              <a:spLocks noChangeArrowheads="1"/>
            </p:cNvSpPr>
            <p:nvPr/>
          </p:nvSpPr>
          <p:spPr bwMode="auto">
            <a:xfrm>
              <a:off x="112" y="3703"/>
              <a:ext cx="5552" cy="5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i="1">
                  <a:solidFill>
                    <a:srgbClr val="0000CC"/>
                  </a:solidFill>
                  <a:latin typeface="Times New Roman" panose="02020603050405020304" pitchFamily="18" charset="0"/>
                  <a:cs typeface="Times New Roman" panose="02020603050405020304" pitchFamily="18" charset="0"/>
                </a:rPr>
                <a:t>Đoàn đại biểu Chính phủ Hoa Kỳ tại Cuộc nói chuyện chính </a:t>
              </a:r>
              <a:br>
                <a:rPr lang="en-US" altLang="en-US" i="1">
                  <a:solidFill>
                    <a:srgbClr val="0000CC"/>
                  </a:solidFill>
                  <a:latin typeface="Times New Roman" panose="02020603050405020304" pitchFamily="18" charset="0"/>
                  <a:cs typeface="Times New Roman" panose="02020603050405020304" pitchFamily="18" charset="0"/>
                </a:rPr>
              </a:br>
              <a:r>
                <a:rPr lang="en-US" altLang="en-US" i="1">
                  <a:solidFill>
                    <a:srgbClr val="0000CC"/>
                  </a:solidFill>
                  <a:latin typeface="Times New Roman" panose="02020603050405020304" pitchFamily="18" charset="0"/>
                  <a:cs typeface="Times New Roman" panose="02020603050405020304" pitchFamily="18" charset="0"/>
                </a:rPr>
                <a:t> giữa Chính phủ Việt Nam</a:t>
              </a:r>
              <a:r>
                <a:rPr lang="en-US" altLang="en-US">
                  <a:solidFill>
                    <a:srgbClr val="0000CC"/>
                  </a:solidFill>
                  <a:latin typeface="Times New Roman" panose="02020603050405020304" pitchFamily="18" charset="0"/>
                  <a:cs typeface="Times New Roman" panose="02020603050405020304" pitchFamily="18" charset="0"/>
                </a:rPr>
                <a:t> </a:t>
              </a:r>
              <a:r>
                <a:rPr lang="en-US" altLang="en-US" i="1">
                  <a:solidFill>
                    <a:srgbClr val="0000CC"/>
                  </a:solidFill>
                  <a:latin typeface="Times New Roman" panose="02020603050405020304" pitchFamily="18" charset="0"/>
                  <a:cs typeface="Times New Roman" panose="02020603050405020304" pitchFamily="18" charset="0"/>
                </a:rPr>
                <a:t>Dân chủ Cộng hòa và Chính phủ Hoa Kỳ </a:t>
              </a:r>
            </a:p>
            <a:p>
              <a:pPr eaLnBrk="1" hangingPunct="1"/>
              <a:r>
                <a:rPr lang="en-US" altLang="en-US" i="1">
                  <a:solidFill>
                    <a:srgbClr val="0000CC"/>
                  </a:solidFill>
                  <a:latin typeface="Times New Roman" panose="02020603050405020304" pitchFamily="18" charset="0"/>
                  <a:cs typeface="Times New Roman" panose="02020603050405020304" pitchFamily="18" charset="0"/>
                </a:rPr>
                <a:t>về hòa bình tại Việt Nam, ở Paris ngày 13/5/1968.</a:t>
              </a:r>
              <a:r>
                <a:rPr lang="en-US" altLang="en-US">
                  <a:solidFill>
                    <a:srgbClr val="0000CC"/>
                  </a:solidFill>
                  <a:latin typeface="Times New Roman" panose="02020603050405020304" pitchFamily="18" charset="0"/>
                  <a:cs typeface="Times New Roman" panose="02020603050405020304" pitchFamily="18" charset="0"/>
                </a:rPr>
                <a:t> </a:t>
              </a:r>
            </a:p>
          </p:txBody>
        </p:sp>
      </p:grpSp>
      <p:grpSp>
        <p:nvGrpSpPr>
          <p:cNvPr id="5" name="Group 16">
            <a:extLst>
              <a:ext uri="{FF2B5EF4-FFF2-40B4-BE49-F238E27FC236}">
                <a16:creationId xmlns:a16="http://schemas.microsoft.com/office/drawing/2014/main" id="{DA1A40F1-F345-3822-38B1-7535DC951878}"/>
              </a:ext>
            </a:extLst>
          </p:cNvPr>
          <p:cNvGrpSpPr>
            <a:grpSpLocks/>
          </p:cNvGrpSpPr>
          <p:nvPr/>
        </p:nvGrpSpPr>
        <p:grpSpPr bwMode="auto">
          <a:xfrm>
            <a:off x="57150" y="68263"/>
            <a:ext cx="8934450" cy="6661150"/>
            <a:chOff x="54" y="54"/>
            <a:chExt cx="5628" cy="4196"/>
          </a:xfrm>
        </p:grpSpPr>
        <p:pic>
          <p:nvPicPr>
            <p:cNvPr id="9231" name="Picture 17" descr="8BaoAnh2612013111930625">
              <a:extLst>
                <a:ext uri="{FF2B5EF4-FFF2-40B4-BE49-F238E27FC236}">
                  <a16:creationId xmlns:a16="http://schemas.microsoft.com/office/drawing/2014/main" id="{6B342645-20BE-121E-2140-4B06D63608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 y="54"/>
              <a:ext cx="5628" cy="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2" name="Rectangle 18">
              <a:extLst>
                <a:ext uri="{FF2B5EF4-FFF2-40B4-BE49-F238E27FC236}">
                  <a16:creationId xmlns:a16="http://schemas.microsoft.com/office/drawing/2014/main" id="{0709C379-AB9C-1DB5-D693-6FF412CC5D27}"/>
                </a:ext>
              </a:extLst>
            </p:cNvPr>
            <p:cNvSpPr>
              <a:spLocks noChangeArrowheads="1"/>
            </p:cNvSpPr>
            <p:nvPr/>
          </p:nvSpPr>
          <p:spPr bwMode="auto">
            <a:xfrm>
              <a:off x="144" y="3846"/>
              <a:ext cx="5472" cy="4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i="1">
                  <a:solidFill>
                    <a:srgbClr val="0000CC"/>
                  </a:solidFill>
                  <a:latin typeface="Times New Roman" panose="02020603050405020304" pitchFamily="18" charset="0"/>
                  <a:cs typeface="Times New Roman" panose="02020603050405020304" pitchFamily="18" charset="0"/>
                </a:rPr>
                <a:t>Nhân dân Mỹ biểu tình ở Thủ đô Washington đòi Mỹ ký ngay Hiệp định hòa bình, </a:t>
              </a:r>
            </a:p>
            <a:p>
              <a:pPr eaLnBrk="1" hangingPunct="1"/>
              <a:r>
                <a:rPr lang="en-US" altLang="en-US" i="1">
                  <a:solidFill>
                    <a:srgbClr val="0000CC"/>
                  </a:solidFill>
                  <a:latin typeface="Times New Roman" panose="02020603050405020304" pitchFamily="18" charset="0"/>
                  <a:cs typeface="Times New Roman" panose="02020603050405020304" pitchFamily="18" charset="0"/>
                </a:rPr>
                <a:t>chấm dứt chiến tranh ở Việt Nam.</a:t>
              </a:r>
              <a:r>
                <a:rPr lang="en-US" altLang="en-US">
                  <a:solidFill>
                    <a:srgbClr val="0000CC"/>
                  </a:solidFill>
                  <a:latin typeface="Times New Roman" panose="02020603050405020304" pitchFamily="18" charset="0"/>
                  <a:cs typeface="Times New Roman" panose="02020603050405020304" pitchFamily="18" charset="0"/>
                </a:rPr>
                <a:t> </a:t>
              </a:r>
            </a:p>
          </p:txBody>
        </p:sp>
      </p:grpSp>
      <p:grpSp>
        <p:nvGrpSpPr>
          <p:cNvPr id="6" name="Group 19">
            <a:extLst>
              <a:ext uri="{FF2B5EF4-FFF2-40B4-BE49-F238E27FC236}">
                <a16:creationId xmlns:a16="http://schemas.microsoft.com/office/drawing/2014/main" id="{B501F47A-03B4-97F9-55EC-A658180C1998}"/>
              </a:ext>
            </a:extLst>
          </p:cNvPr>
          <p:cNvGrpSpPr>
            <a:grpSpLocks/>
          </p:cNvGrpSpPr>
          <p:nvPr/>
        </p:nvGrpSpPr>
        <p:grpSpPr bwMode="auto">
          <a:xfrm>
            <a:off x="95250" y="65088"/>
            <a:ext cx="8905875" cy="6635750"/>
            <a:chOff x="70" y="45"/>
            <a:chExt cx="5610" cy="4180"/>
          </a:xfrm>
        </p:grpSpPr>
        <p:pic>
          <p:nvPicPr>
            <p:cNvPr id="9229" name="Picture 20" descr="1BaoAnh2612013111849389">
              <a:extLst>
                <a:ext uri="{FF2B5EF4-FFF2-40B4-BE49-F238E27FC236}">
                  <a16:creationId xmlns:a16="http://schemas.microsoft.com/office/drawing/2014/main" id="{4D83E66B-568F-B658-9755-66EAE25CCF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 y="45"/>
              <a:ext cx="5610" cy="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0" name="Rectangle 21">
              <a:extLst>
                <a:ext uri="{FF2B5EF4-FFF2-40B4-BE49-F238E27FC236}">
                  <a16:creationId xmlns:a16="http://schemas.microsoft.com/office/drawing/2014/main" id="{5F833FAA-CC19-29F8-8294-69C7A168A124}"/>
                </a:ext>
              </a:extLst>
            </p:cNvPr>
            <p:cNvSpPr>
              <a:spLocks noChangeArrowheads="1"/>
            </p:cNvSpPr>
            <p:nvPr/>
          </p:nvSpPr>
          <p:spPr bwMode="auto">
            <a:xfrm>
              <a:off x="123" y="3648"/>
              <a:ext cx="5541" cy="5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i="1">
                  <a:solidFill>
                    <a:srgbClr val="0000CC"/>
                  </a:solidFill>
                  <a:latin typeface="Times New Roman" panose="02020603050405020304" pitchFamily="18" charset="0"/>
                  <a:cs typeface="Times New Roman" panose="02020603050405020304" pitchFamily="18" charset="0"/>
                </a:rPr>
                <a:t>Sáng 4/11/1968, Đoàn đại biểu Mặt trận Dân tộc Giải phóng miền Nam Việt Nam</a:t>
              </a:r>
            </a:p>
            <a:p>
              <a:pPr eaLnBrk="1" hangingPunct="1"/>
              <a:r>
                <a:rPr lang="en-US" altLang="en-US" i="1">
                  <a:solidFill>
                    <a:srgbClr val="0000CC"/>
                  </a:solidFill>
                  <a:latin typeface="Times New Roman" panose="02020603050405020304" pitchFamily="18" charset="0"/>
                  <a:cs typeface="Times New Roman" panose="02020603050405020304" pitchFamily="18" charset="0"/>
                </a:rPr>
                <a:t> do bà Nguyễn Thị Bình, Phó Trưởng đoàn dẫn đầu đến Paris (Pháp) dự Hội nghị</a:t>
              </a:r>
            </a:p>
            <a:p>
              <a:pPr eaLnBrk="1" hangingPunct="1"/>
              <a:r>
                <a:rPr lang="en-US" altLang="en-US" i="1">
                  <a:solidFill>
                    <a:srgbClr val="0000CC"/>
                  </a:solidFill>
                  <a:latin typeface="Times New Roman" panose="02020603050405020304" pitchFamily="18" charset="0"/>
                  <a:cs typeface="Times New Roman" panose="02020603050405020304" pitchFamily="18" charset="0"/>
                </a:rPr>
                <a:t> bốn bên về Việt Nam. </a:t>
              </a:r>
            </a:p>
          </p:txBody>
        </p:sp>
      </p:grpSp>
      <p:grpSp>
        <p:nvGrpSpPr>
          <p:cNvPr id="7" name="Group 22">
            <a:extLst>
              <a:ext uri="{FF2B5EF4-FFF2-40B4-BE49-F238E27FC236}">
                <a16:creationId xmlns:a16="http://schemas.microsoft.com/office/drawing/2014/main" id="{501948C7-4CEE-F531-1884-27A93E730EB2}"/>
              </a:ext>
            </a:extLst>
          </p:cNvPr>
          <p:cNvGrpSpPr>
            <a:grpSpLocks/>
          </p:cNvGrpSpPr>
          <p:nvPr/>
        </p:nvGrpSpPr>
        <p:grpSpPr bwMode="auto">
          <a:xfrm>
            <a:off x="85725" y="104775"/>
            <a:ext cx="8915400" cy="6681788"/>
            <a:chOff x="81" y="36"/>
            <a:chExt cx="5616" cy="4209"/>
          </a:xfrm>
        </p:grpSpPr>
        <p:pic>
          <p:nvPicPr>
            <p:cNvPr id="9227" name="Picture 23" descr="11BaoAnh2612013111927496">
              <a:extLst>
                <a:ext uri="{FF2B5EF4-FFF2-40B4-BE49-F238E27FC236}">
                  <a16:creationId xmlns:a16="http://schemas.microsoft.com/office/drawing/2014/main" id="{5AF6AA69-F6CB-8E03-99A4-81A7776AE6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 y="36"/>
              <a:ext cx="5616" cy="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Rectangle 24">
              <a:extLst>
                <a:ext uri="{FF2B5EF4-FFF2-40B4-BE49-F238E27FC236}">
                  <a16:creationId xmlns:a16="http://schemas.microsoft.com/office/drawing/2014/main" id="{933A81BB-FC2E-A513-6A66-9E5965098127}"/>
                </a:ext>
              </a:extLst>
            </p:cNvPr>
            <p:cNvSpPr>
              <a:spLocks noChangeArrowheads="1"/>
            </p:cNvSpPr>
            <p:nvPr/>
          </p:nvSpPr>
          <p:spPr bwMode="auto">
            <a:xfrm>
              <a:off x="81" y="3841"/>
              <a:ext cx="5568" cy="4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i="1">
                  <a:solidFill>
                    <a:srgbClr val="0000CC"/>
                  </a:solidFill>
                  <a:latin typeface="Times New Roman" panose="02020603050405020304" pitchFamily="18" charset="0"/>
                  <a:cs typeface="Times New Roman" panose="02020603050405020304" pitchFamily="18" charset="0"/>
                </a:rPr>
                <a:t>Đoàn đại biểu Việt Nam Dân chủ Cộng hòa tham dự Phiên khai mạc Hội nghị </a:t>
              </a:r>
            </a:p>
            <a:p>
              <a:pPr eaLnBrk="1" hangingPunct="1"/>
              <a:r>
                <a:rPr lang="en-US" altLang="en-US" i="1">
                  <a:solidFill>
                    <a:srgbClr val="0000CC"/>
                  </a:solidFill>
                  <a:latin typeface="Times New Roman" panose="02020603050405020304" pitchFamily="18" charset="0"/>
                  <a:cs typeface="Times New Roman" panose="02020603050405020304" pitchFamily="18" charset="0"/>
                </a:rPr>
                <a:t>bốn bên về Việt Nam tại Paris ngày 25/1/1969.</a:t>
              </a:r>
              <a:r>
                <a:rPr lang="en-US" altLang="en-US">
                  <a:solidFill>
                    <a:srgbClr val="0000CC"/>
                  </a:solidFill>
                  <a:latin typeface="Times New Roman" panose="02020603050405020304" pitchFamily="18" charset="0"/>
                  <a:cs typeface="Times New Roman" panose="02020603050405020304" pitchFamily="18" charset="0"/>
                </a:rPr>
                <a:t> </a:t>
              </a:r>
            </a:p>
          </p:txBody>
        </p:sp>
      </p:grpSp>
      <p:grpSp>
        <p:nvGrpSpPr>
          <p:cNvPr id="8" name="Group 25">
            <a:extLst>
              <a:ext uri="{FF2B5EF4-FFF2-40B4-BE49-F238E27FC236}">
                <a16:creationId xmlns:a16="http://schemas.microsoft.com/office/drawing/2014/main" id="{B0B7755F-D899-A61A-B36D-70F9E6D3D148}"/>
              </a:ext>
            </a:extLst>
          </p:cNvPr>
          <p:cNvGrpSpPr>
            <a:grpSpLocks/>
          </p:cNvGrpSpPr>
          <p:nvPr/>
        </p:nvGrpSpPr>
        <p:grpSpPr bwMode="auto">
          <a:xfrm>
            <a:off x="76200" y="76200"/>
            <a:ext cx="8991600" cy="6711950"/>
            <a:chOff x="-12" y="0"/>
            <a:chExt cx="5664" cy="4228"/>
          </a:xfrm>
        </p:grpSpPr>
        <p:pic>
          <p:nvPicPr>
            <p:cNvPr id="9225" name="Picture 26" descr="9BaoAnh2612013111930994">
              <a:extLst>
                <a:ext uri="{FF2B5EF4-FFF2-40B4-BE49-F238E27FC236}">
                  <a16:creationId xmlns:a16="http://schemas.microsoft.com/office/drawing/2014/main" id="{A3E9346C-D07A-A9FB-02D2-E8FBE2C9CCE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 y="0"/>
              <a:ext cx="5664" cy="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Rectangle 27">
              <a:extLst>
                <a:ext uri="{FF2B5EF4-FFF2-40B4-BE49-F238E27FC236}">
                  <a16:creationId xmlns:a16="http://schemas.microsoft.com/office/drawing/2014/main" id="{746D2F52-2627-EAAD-A8F2-8C053FAADF75}"/>
                </a:ext>
              </a:extLst>
            </p:cNvPr>
            <p:cNvSpPr>
              <a:spLocks noChangeArrowheads="1"/>
            </p:cNvSpPr>
            <p:nvPr/>
          </p:nvSpPr>
          <p:spPr bwMode="auto">
            <a:xfrm>
              <a:off x="0" y="3821"/>
              <a:ext cx="5263" cy="4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i="1">
                  <a:solidFill>
                    <a:srgbClr val="0000CC"/>
                  </a:solidFill>
                  <a:latin typeface="Times New Roman" panose="02020603050405020304" pitchFamily="18" charset="0"/>
                  <a:cs typeface="Times New Roman" panose="02020603050405020304" pitchFamily="18" charset="0"/>
                </a:rPr>
                <a:t>Ngày 25/1/1973, Bộ trưởng Ngoại giao Việt Nam Dân chủ Cộng hòa Nguyễn Duy Trinh </a:t>
              </a:r>
            </a:p>
            <a:p>
              <a:pPr eaLnBrk="1" hangingPunct="1"/>
              <a:r>
                <a:rPr lang="en-US" altLang="en-US" i="1">
                  <a:solidFill>
                    <a:srgbClr val="0000CC"/>
                  </a:solidFill>
                  <a:latin typeface="Times New Roman" panose="02020603050405020304" pitchFamily="18" charset="0"/>
                  <a:cs typeface="Times New Roman" panose="02020603050405020304" pitchFamily="18" charset="0"/>
                </a:rPr>
                <a:t>đến Paris để ký chính thức Hiệp định Chấm dứt chiến tranh, lập lại hòa bình ở VN</a:t>
              </a:r>
              <a:r>
                <a:rPr lang="en-US" altLang="en-US">
                  <a:solidFill>
                    <a:srgbClr val="0000CC"/>
                  </a:solidFill>
                  <a:latin typeface="Times New Roman" panose="02020603050405020304" pitchFamily="18" charset="0"/>
                  <a:cs typeface="Times New Roman" panose="02020603050405020304" pitchFamily="18" charset="0"/>
                </a:rPr>
                <a:t> </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4)">
                                      <p:cBhvr>
                                        <p:cTn id="22" dur="20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edge">
                                      <p:cBhvr>
                                        <p:cTn id="27" dur="20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3" presetClass="entr" presetSubtype="1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plus(in)">
                                      <p:cBhvr>
                                        <p:cTn id="32" dur="2000"/>
                                        <p:tgtEl>
                                          <p:spTgt spid="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edge">
                                      <p:cBhvr>
                                        <p:cTn id="3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7">
            <a:extLst>
              <a:ext uri="{FF2B5EF4-FFF2-40B4-BE49-F238E27FC236}">
                <a16:creationId xmlns:a16="http://schemas.microsoft.com/office/drawing/2014/main" id="{8F45891B-3FED-8539-AB6E-7CDD97831927}"/>
              </a:ext>
            </a:extLst>
          </p:cNvPr>
          <p:cNvGrpSpPr>
            <a:grpSpLocks/>
          </p:cNvGrpSpPr>
          <p:nvPr/>
        </p:nvGrpSpPr>
        <p:grpSpPr bwMode="auto">
          <a:xfrm>
            <a:off x="152400" y="76200"/>
            <a:ext cx="8939213" cy="6562725"/>
            <a:chOff x="60" y="51"/>
            <a:chExt cx="5631" cy="4134"/>
          </a:xfrm>
        </p:grpSpPr>
        <p:pic>
          <p:nvPicPr>
            <p:cNvPr id="10243" name="Picture 8" descr="200801270843062_27">
              <a:extLst>
                <a:ext uri="{FF2B5EF4-FFF2-40B4-BE49-F238E27FC236}">
                  <a16:creationId xmlns:a16="http://schemas.microsoft.com/office/drawing/2014/main" id="{1D1D49E0-6D7B-FC49-4F26-8384B77D55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 y="51"/>
              <a:ext cx="5631" cy="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9">
              <a:extLst>
                <a:ext uri="{FF2B5EF4-FFF2-40B4-BE49-F238E27FC236}">
                  <a16:creationId xmlns:a16="http://schemas.microsoft.com/office/drawing/2014/main" id="{3A6DC375-C90F-A06E-5710-8B69A0282F7A}"/>
                </a:ext>
              </a:extLst>
            </p:cNvPr>
            <p:cNvSpPr txBox="1">
              <a:spLocks noChangeArrowheads="1"/>
            </p:cNvSpPr>
            <p:nvPr/>
          </p:nvSpPr>
          <p:spPr bwMode="auto">
            <a:xfrm>
              <a:off x="96" y="3819"/>
              <a:ext cx="5424" cy="3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b="1">
                  <a:solidFill>
                    <a:srgbClr val="0000CC"/>
                  </a:solidFill>
                  <a:latin typeface="Times New Roman" panose="02020603050405020304" pitchFamily="18" charset="0"/>
                  <a:cs typeface="Times New Roman" panose="02020603050405020304" pitchFamily="18" charset="0"/>
                </a:rPr>
                <a:t>Việt kiều tại Pháp đón chào Đoàn đại biểu Việt Nam Dân chủ Cộng hòa và Chính phủ Cách mạng lâm thời Cộng hòa miền Nam Việt Nam dự Hội nghị Pa-ri. </a:t>
              </a:r>
            </a:p>
          </p:txBody>
        </p:sp>
      </p:grpSp>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1575</TotalTime>
  <Words>1397</Words>
  <Application>Microsoft Office PowerPoint</Application>
  <PresentationFormat>On-screen Show (4:3)</PresentationFormat>
  <Paragraphs>130</Paragraphs>
  <Slides>24</Slides>
  <Notes>0</Notes>
  <HiddenSlides>0</HiddenSlides>
  <MMClips>8</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HỌC:</vt:lpstr>
      <vt:lpstr>PowerPoint Presentation</vt:lpstr>
      <vt:lpstr>PowerPoint Presentation</vt:lpstr>
      <vt:lpstr>PowerPoint Presentation</vt:lpstr>
      <vt:lpstr>PowerPoint Presentation</vt:lpstr>
      <vt:lpstr> Hàng ngang số 4: gồm 9 ô chữ    *Hiệp định Pa-ri là thắng lợi của ta trên mặt trận...</vt:lpstr>
      <vt:lpstr>Hàng ngang số 5: gồm 4 ô chữ    * Tên Thủ đô của nước Pháp ?</vt:lpstr>
      <vt:lpstr>Hàng ngang số 6: gồm 7 ô chữ   Đây là việc làm kéo dài nhiều năm của các đoàn ngoại giao trước khi kí Hiệp định Pa-ri.</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285</cp:revision>
  <cp:lastPrinted>1601-01-01T00:00:00Z</cp:lastPrinted>
  <dcterms:created xsi:type="dcterms:W3CDTF">2008-03-19T04:06:48Z</dcterms:created>
  <dcterms:modified xsi:type="dcterms:W3CDTF">2022-12-31T14:02:41Z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