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3" r:id="rId3"/>
    <p:sldMasterId id="2147484047" r:id="rId4"/>
  </p:sldMasterIdLst>
  <p:notesMasterIdLst>
    <p:notesMasterId r:id="rId59"/>
  </p:notesMasterIdLst>
  <p:sldIdLst>
    <p:sldId id="441" r:id="rId5"/>
    <p:sldId id="440" r:id="rId6"/>
    <p:sldId id="279" r:id="rId7"/>
    <p:sldId id="424" r:id="rId8"/>
    <p:sldId id="425" r:id="rId9"/>
    <p:sldId id="421" r:id="rId10"/>
    <p:sldId id="370" r:id="rId11"/>
    <p:sldId id="297" r:id="rId12"/>
    <p:sldId id="422" r:id="rId13"/>
    <p:sldId id="434" r:id="rId14"/>
    <p:sldId id="302" r:id="rId15"/>
    <p:sldId id="410" r:id="rId16"/>
    <p:sldId id="308" r:id="rId17"/>
    <p:sldId id="309" r:id="rId18"/>
    <p:sldId id="311" r:id="rId19"/>
    <p:sldId id="435" r:id="rId20"/>
    <p:sldId id="307" r:id="rId21"/>
    <p:sldId id="312" r:id="rId22"/>
    <p:sldId id="412" r:id="rId23"/>
    <p:sldId id="379" r:id="rId24"/>
    <p:sldId id="324" r:id="rId25"/>
    <p:sldId id="336" r:id="rId26"/>
    <p:sldId id="337" r:id="rId27"/>
    <p:sldId id="338" r:id="rId28"/>
    <p:sldId id="333" r:id="rId29"/>
    <p:sldId id="414" r:id="rId30"/>
    <p:sldId id="339" r:id="rId31"/>
    <p:sldId id="341" r:id="rId32"/>
    <p:sldId id="317" r:id="rId33"/>
    <p:sldId id="345" r:id="rId34"/>
    <p:sldId id="416" r:id="rId35"/>
    <p:sldId id="354" r:id="rId36"/>
    <p:sldId id="427" r:id="rId37"/>
    <p:sldId id="349" r:id="rId38"/>
    <p:sldId id="428" r:id="rId39"/>
    <p:sldId id="352" r:id="rId40"/>
    <p:sldId id="429" r:id="rId41"/>
    <p:sldId id="431" r:id="rId42"/>
    <p:sldId id="406" r:id="rId43"/>
    <p:sldId id="433" r:id="rId44"/>
    <p:sldId id="390" r:id="rId45"/>
    <p:sldId id="436" r:id="rId46"/>
    <p:sldId id="391" r:id="rId47"/>
    <p:sldId id="437" r:id="rId48"/>
    <p:sldId id="392" r:id="rId49"/>
    <p:sldId id="438" r:id="rId50"/>
    <p:sldId id="398" r:id="rId51"/>
    <p:sldId id="439" r:id="rId52"/>
    <p:sldId id="408" r:id="rId53"/>
    <p:sldId id="418" r:id="rId54"/>
    <p:sldId id="367" r:id="rId55"/>
    <p:sldId id="344" r:id="rId56"/>
    <p:sldId id="400" r:id="rId57"/>
    <p:sldId id="420"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66"/>
    <a:srgbClr val="0066FF"/>
    <a:srgbClr val="00FF99"/>
    <a:srgbClr val="B2B2B2"/>
    <a:srgbClr val="99CC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6" d="100"/>
          <a:sy n="66" d="100"/>
        </p:scale>
        <p:origin x="15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EA53FCF2-9439-4B36-B295-98652B8479B2}" type="slidenum">
              <a:rPr lang="en-US"/>
              <a:pPr>
                <a:defRPr/>
              </a:pPr>
              <a:t>‹#›</a:t>
            </a:fld>
            <a:endParaRPr lang="en-US"/>
          </a:p>
        </p:txBody>
      </p:sp>
    </p:spTree>
    <p:extLst>
      <p:ext uri="{BB962C8B-B14F-4D97-AF65-F5344CB8AC3E}">
        <p14:creationId xmlns:p14="http://schemas.microsoft.com/office/powerpoint/2010/main" val="2263699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625E71B-C106-43A9-A4F3-0596FC2474A7}" type="slidenum">
              <a:rPr lang="en-US" smtClean="0"/>
              <a:pPr/>
              <a:t>15</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CBB0E19-824C-413E-971B-1983CC3FA5F7}" type="slidenum">
              <a:rPr lang="en-US" sz="1200"/>
              <a:pPr algn="r" eaLnBrk="1" hangingPunct="1"/>
              <a:t>15</a:t>
            </a:fld>
            <a:endParaRPr lang="en-US" sz="12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zzz</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B13E150-3A9F-4101-9E36-2D7E132C6136}" type="slidenum">
              <a:rPr lang="en-US" smtClean="0"/>
              <a:pPr/>
              <a:t>16</a:t>
            </a:fld>
            <a:endParaRPr lang="en-US"/>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75886C6-5CFB-4E15-85CE-12C490C489B9}" type="slidenum">
              <a:rPr lang="en-US" sz="1200"/>
              <a:pPr algn="r" eaLnBrk="1" hangingPunct="1"/>
              <a:t>16</a:t>
            </a:fld>
            <a:endParaRPr lang="en-US" sz="120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cs typeface="Arial" pitchFamily="34" charset="0"/>
              </a:rPr>
              <a:t>zzz</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CB610FD-F940-43F9-A5C5-33CFD09CF7DB}" type="slidenum">
              <a:rPr lang="en-US" smtClean="0"/>
              <a:pPr/>
              <a:t>21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96D461E-E190-4152-B591-2DEA164B5424}" type="slidenum">
              <a:rPr lang="en-US" smtClean="0"/>
              <a:pPr/>
              <a:t>28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7C6DC7-6F22-4E48-91E6-BD55DF13123B}" type="slidenum">
              <a:rPr lang="en-US"/>
              <a:pPr>
                <a:defRPr/>
              </a:pPr>
              <a:t>‹#›</a:t>
            </a:fld>
            <a:endParaRPr lang="en-US"/>
          </a:p>
        </p:txBody>
      </p:sp>
    </p:spTree>
    <p:extLst>
      <p:ext uri="{BB962C8B-B14F-4D97-AF65-F5344CB8AC3E}">
        <p14:creationId xmlns:p14="http://schemas.microsoft.com/office/powerpoint/2010/main" val="5431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EBA9D4-5E34-434E-94C1-BC25B6974C6E}" type="slidenum">
              <a:rPr lang="en-US"/>
              <a:pPr>
                <a:defRPr/>
              </a:pPr>
              <a:t>‹#›</a:t>
            </a:fld>
            <a:endParaRPr lang="en-US"/>
          </a:p>
        </p:txBody>
      </p:sp>
    </p:spTree>
    <p:extLst>
      <p:ext uri="{BB962C8B-B14F-4D97-AF65-F5344CB8AC3E}">
        <p14:creationId xmlns:p14="http://schemas.microsoft.com/office/powerpoint/2010/main" val="23631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8F7B20-88D6-421C-9A88-855345A76034}" type="slidenum">
              <a:rPr lang="en-US"/>
              <a:pPr>
                <a:defRPr/>
              </a:pPr>
              <a:t>‹#›</a:t>
            </a:fld>
            <a:endParaRPr lang="en-US"/>
          </a:p>
        </p:txBody>
      </p:sp>
    </p:spTree>
    <p:extLst>
      <p:ext uri="{BB962C8B-B14F-4D97-AF65-F5344CB8AC3E}">
        <p14:creationId xmlns:p14="http://schemas.microsoft.com/office/powerpoint/2010/main" val="368396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187FCC-93D3-4F3E-B9EE-B487F8D97444}" type="slidenum">
              <a:rPr lang="en-US"/>
              <a:pPr>
                <a:defRPr/>
              </a:pPr>
              <a:t>‹#›</a:t>
            </a:fld>
            <a:endParaRPr lang="en-US"/>
          </a:p>
        </p:txBody>
      </p:sp>
    </p:spTree>
    <p:extLst>
      <p:ext uri="{BB962C8B-B14F-4D97-AF65-F5344CB8AC3E}">
        <p14:creationId xmlns:p14="http://schemas.microsoft.com/office/powerpoint/2010/main" val="393550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vi-VN">
                  <a:latin typeface="Arial" charset="0"/>
                  <a:cs typeface="Arial"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vi-VN">
                  <a:latin typeface="Arial" charset="0"/>
                  <a:cs typeface="Arial"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vi-VN">
                  <a:latin typeface="Arial" charset="0"/>
                  <a:cs typeface="Arial"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vi-VN">
                  <a:latin typeface="Arial" charset="0"/>
                  <a:cs typeface="Arial"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vi-VN">
                <a:latin typeface="Arial" charset="0"/>
                <a:cs typeface="Arial"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071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2007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D09C696-E791-457B-A1B9-EB1B21A10362}" type="slidenum">
              <a:rPr lang="en-US"/>
              <a:pPr>
                <a:defRPr/>
              </a:pPr>
              <a:t>‹#›</a:t>
            </a:fld>
            <a:endParaRPr lang="en-US"/>
          </a:p>
        </p:txBody>
      </p:sp>
    </p:spTree>
    <p:extLst>
      <p:ext uri="{BB962C8B-B14F-4D97-AF65-F5344CB8AC3E}">
        <p14:creationId xmlns:p14="http://schemas.microsoft.com/office/powerpoint/2010/main" val="13091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E8F3D59-10C5-4706-AA13-DBA98890FDA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3081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96CC65B-D84B-4E92-90DE-7320AED3682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294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A89A086-D279-4487-BE81-5876719F3B7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40188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56B4B5E-1E88-4245-BD68-0803722494D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2116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F9DE563-50C3-4C0A-83D7-52A62B8C7D2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450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FDF280-985F-4ADD-BED1-6F3665B6BAD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505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3B4759-7FC8-411A-8FB7-484D4A763A69}" type="slidenum">
              <a:rPr lang="en-US"/>
              <a:pPr>
                <a:defRPr/>
              </a:pPr>
              <a:t>‹#›</a:t>
            </a:fld>
            <a:endParaRPr lang="en-US"/>
          </a:p>
        </p:txBody>
      </p:sp>
    </p:spTree>
    <p:extLst>
      <p:ext uri="{BB962C8B-B14F-4D97-AF65-F5344CB8AC3E}">
        <p14:creationId xmlns:p14="http://schemas.microsoft.com/office/powerpoint/2010/main" val="3845788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740851-41BA-41A0-84F1-79EDFBC891C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5905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6AAA55B-047D-4234-A8F6-36CC60251CA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6101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A9AFE6B-ECBD-4F9A-8386-0FEA16E5ACA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333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3ECB85-12EC-496E-99EF-E54A2EE3600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9267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3301552 w 794"/>
                <a:gd name="T1" fmla="*/ 523657 h 414"/>
                <a:gd name="T2" fmla="*/ 2952570 w 794"/>
                <a:gd name="T3" fmla="*/ 421696 h 414"/>
                <a:gd name="T4" fmla="*/ 2312637 w 794"/>
                <a:gd name="T5" fmla="*/ 278643 h 414"/>
                <a:gd name="T6" fmla="*/ 295141 w 794"/>
                <a:gd name="T7" fmla="*/ 0 h 414"/>
                <a:gd name="T8" fmla="*/ 95189 w 794"/>
                <a:gd name="T9" fmla="*/ 26400 h 414"/>
                <a:gd name="T10" fmla="*/ 0 w 794"/>
                <a:gd name="T11" fmla="*/ 110131 h 414"/>
                <a:gd name="T12" fmla="*/ 116003 w 794"/>
                <a:gd name="T13" fmla="*/ 205667 h 414"/>
                <a:gd name="T14" fmla="*/ 2370029 w 794"/>
                <a:gd name="T15" fmla="*/ 542555 h 414"/>
                <a:gd name="T16" fmla="*/ 2863890 w 794"/>
                <a:gd name="T17" fmla="*/ 520982 h 414"/>
                <a:gd name="T18" fmla="*/ 3263183 w 794"/>
                <a:gd name="T19" fmla="*/ 548885 h 414"/>
                <a:gd name="T20" fmla="*/ 3301552 w 794"/>
                <a:gd name="T21" fmla="*/ 523657 h 414"/>
                <a:gd name="T22" fmla="*/ 3301552 w 794"/>
                <a:gd name="T23" fmla="*/ 52365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p:cNvSpPr>
              <a:spLocks/>
            </p:cNvSpPr>
            <p:nvPr userDrawn="1"/>
          </p:nvSpPr>
          <p:spPr bwMode="auto">
            <a:xfrm>
              <a:off x="166" y="261"/>
              <a:ext cx="2244" cy="1007"/>
            </a:xfrm>
            <a:custGeom>
              <a:avLst/>
              <a:gdLst>
                <a:gd name="T0" fmla="*/ 2200 w 1586"/>
                <a:gd name="T1" fmla="*/ 0 h 821"/>
                <a:gd name="T2" fmla="*/ 21375 w 1586"/>
                <a:gd name="T3" fmla="*/ 2658 h 821"/>
                <a:gd name="T4" fmla="*/ 22931 w 1586"/>
                <a:gd name="T5" fmla="*/ 3268 h 821"/>
                <a:gd name="T6" fmla="*/ 25472 w 1586"/>
                <a:gd name="T7" fmla="*/ 4056 h 821"/>
                <a:gd name="T8" fmla="*/ 25135 w 1586"/>
                <a:gd name="T9" fmla="*/ 4205 h 821"/>
                <a:gd name="T10" fmla="*/ 21676 w 1586"/>
                <a:gd name="T11" fmla="*/ 4030 h 821"/>
                <a:gd name="T12" fmla="*/ 18385 w 1586"/>
                <a:gd name="T13" fmla="*/ 4154 h 821"/>
                <a:gd name="T14" fmla="*/ 665 w 1586"/>
                <a:gd name="T15" fmla="*/ 1530 h 821"/>
                <a:gd name="T16" fmla="*/ 0 w 1586"/>
                <a:gd name="T17" fmla="*/ 769 h 821"/>
                <a:gd name="T18" fmla="*/ 737 w 1586"/>
                <a:gd name="T19" fmla="*/ 162 h 821"/>
                <a:gd name="T20" fmla="*/ 2200 w 1586"/>
                <a:gd name="T21" fmla="*/ 0 h 821"/>
                <a:gd name="T22" fmla="*/ 220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1704 h 747"/>
                <a:gd name="T2" fmla="*/ 15111 w 1049"/>
                <a:gd name="T3" fmla="*/ 3920 h 747"/>
                <a:gd name="T4" fmla="*/ 15392 w 1049"/>
                <a:gd name="T5" fmla="*/ 2803 h 747"/>
                <a:gd name="T6" fmla="*/ 17194 w 1049"/>
                <a:gd name="T7" fmla="*/ 2216 h 747"/>
                <a:gd name="T8" fmla="*/ 1278 w 1049"/>
                <a:gd name="T9" fmla="*/ 0 h 747"/>
                <a:gd name="T10" fmla="*/ 0 w 1049"/>
                <a:gd name="T11" fmla="*/ 664 h 747"/>
                <a:gd name="T12" fmla="*/ 0 w 1049"/>
                <a:gd name="T13" fmla="*/ 1704 h 747"/>
                <a:gd name="T14" fmla="*/ 0 w 1049"/>
                <a:gd name="T15" fmla="*/ 1704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748 w 150"/>
                  <a:gd name="T1" fmla="*/ 0 h 173"/>
                  <a:gd name="T2" fmla="*/ 643 w 150"/>
                  <a:gd name="T3" fmla="*/ 364 h 173"/>
                  <a:gd name="T4" fmla="*/ 0 w 150"/>
                  <a:gd name="T5" fmla="*/ 950 h 173"/>
                  <a:gd name="T6" fmla="*/ 1272 w 150"/>
                  <a:gd name="T7" fmla="*/ 878 h 173"/>
                  <a:gd name="T8" fmla="*/ 1639 w 150"/>
                  <a:gd name="T9" fmla="*/ 464 h 173"/>
                  <a:gd name="T10" fmla="*/ 2391 w 150"/>
                  <a:gd name="T11" fmla="*/ 147 h 173"/>
                  <a:gd name="T12" fmla="*/ 1748 w 150"/>
                  <a:gd name="T13" fmla="*/ 0 h 173"/>
                  <a:gd name="T14" fmla="*/ 174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p:cNvSpPr>
                <a:spLocks/>
              </p:cNvSpPr>
              <p:nvPr userDrawn="1"/>
            </p:nvSpPr>
            <p:spPr bwMode="auto">
              <a:xfrm>
                <a:off x="123" y="148"/>
                <a:ext cx="2386" cy="1081"/>
              </a:xfrm>
              <a:custGeom>
                <a:avLst/>
                <a:gdLst>
                  <a:gd name="T0" fmla="*/ 2532 w 1684"/>
                  <a:gd name="T1" fmla="*/ 0 h 880"/>
                  <a:gd name="T2" fmla="*/ 1024 w 1684"/>
                  <a:gd name="T3" fmla="*/ 270 h 880"/>
                  <a:gd name="T4" fmla="*/ 0 w 1684"/>
                  <a:gd name="T5" fmla="*/ 1079 h 880"/>
                  <a:gd name="T6" fmla="*/ 1092 w 1684"/>
                  <a:gd name="T7" fmla="*/ 1861 h 880"/>
                  <a:gd name="T8" fmla="*/ 19196 w 1684"/>
                  <a:gd name="T9" fmla="*/ 4495 h 880"/>
                  <a:gd name="T10" fmla="*/ 23096 w 1684"/>
                  <a:gd name="T11" fmla="*/ 4331 h 880"/>
                  <a:gd name="T12" fmla="*/ 26256 w 1684"/>
                  <a:gd name="T13" fmla="*/ 4564 h 880"/>
                  <a:gd name="T14" fmla="*/ 27353 w 1684"/>
                  <a:gd name="T15" fmla="*/ 4194 h 880"/>
                  <a:gd name="T16" fmla="*/ 24393 w 1684"/>
                  <a:gd name="T17" fmla="*/ 3442 h 880"/>
                  <a:gd name="T18" fmla="*/ 23191 w 1684"/>
                  <a:gd name="T19" fmla="*/ 2658 h 880"/>
                  <a:gd name="T20" fmla="*/ 22243 w 1684"/>
                  <a:gd name="T21" fmla="*/ 2733 h 880"/>
                  <a:gd name="T22" fmla="*/ 23370 w 1684"/>
                  <a:gd name="T23" fmla="*/ 3442 h 880"/>
                  <a:gd name="T24" fmla="*/ 25630 w 1684"/>
                  <a:gd name="T25" fmla="*/ 4197 h 880"/>
                  <a:gd name="T26" fmla="*/ 22953 w 1684"/>
                  <a:gd name="T27" fmla="*/ 4081 h 880"/>
                  <a:gd name="T28" fmla="*/ 19796 w 1684"/>
                  <a:gd name="T29" fmla="*/ 4217 h 880"/>
                  <a:gd name="T30" fmla="*/ 20380 w 1684"/>
                  <a:gd name="T31" fmla="*/ 3368 h 880"/>
                  <a:gd name="T32" fmla="*/ 21733 w 1684"/>
                  <a:gd name="T33" fmla="*/ 2790 h 880"/>
                  <a:gd name="T34" fmla="*/ 20149 w 1684"/>
                  <a:gd name="T35" fmla="*/ 2862 h 880"/>
                  <a:gd name="T36" fmla="*/ 18921 w 1684"/>
                  <a:gd name="T37" fmla="*/ 3414 h 880"/>
                  <a:gd name="T38" fmla="*/ 18503 w 1684"/>
                  <a:gd name="T39" fmla="*/ 4104 h 880"/>
                  <a:gd name="T40" fmla="*/ 1740 w 1684"/>
                  <a:gd name="T41" fmla="*/ 1607 h 880"/>
                  <a:gd name="T42" fmla="*/ 1296 w 1684"/>
                  <a:gd name="T43" fmla="*/ 1114 h 880"/>
                  <a:gd name="T44" fmla="*/ 1672 w 1684"/>
                  <a:gd name="T45" fmla="*/ 495 h 880"/>
                  <a:gd name="T46" fmla="*/ 3519 w 1684"/>
                  <a:gd name="T47" fmla="*/ 0 h 880"/>
                  <a:gd name="T48" fmla="*/ 2532 w 1684"/>
                  <a:gd name="T49" fmla="*/ 0 h 880"/>
                  <a:gd name="T50" fmla="*/ 253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p:cNvSpPr>
                <a:spLocks/>
              </p:cNvSpPr>
              <p:nvPr userDrawn="1"/>
            </p:nvSpPr>
            <p:spPr bwMode="auto">
              <a:xfrm>
                <a:off x="324" y="158"/>
                <a:ext cx="1686" cy="614"/>
              </a:xfrm>
              <a:custGeom>
                <a:avLst/>
                <a:gdLst>
                  <a:gd name="T0" fmla="*/ 1626 w 1190"/>
                  <a:gd name="T1" fmla="*/ 0 h 500"/>
                  <a:gd name="T2" fmla="*/ 19325 w 1190"/>
                  <a:gd name="T3" fmla="*/ 2533 h 500"/>
                  <a:gd name="T4" fmla="*/ 17462 w 1190"/>
                  <a:gd name="T5" fmla="*/ 2585 h 500"/>
                  <a:gd name="T6" fmla="*/ 0 w 1190"/>
                  <a:gd name="T7" fmla="*/ 139 h 500"/>
                  <a:gd name="T8" fmla="*/ 1626 w 1190"/>
                  <a:gd name="T9" fmla="*/ 0 h 500"/>
                  <a:gd name="T10" fmla="*/ 162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p:cNvSpPr>
                <a:spLocks/>
              </p:cNvSpPr>
              <p:nvPr userDrawn="1"/>
            </p:nvSpPr>
            <p:spPr bwMode="auto">
              <a:xfrm>
                <a:off x="409" y="251"/>
                <a:ext cx="227" cy="410"/>
              </a:xfrm>
              <a:custGeom>
                <a:avLst/>
                <a:gdLst>
                  <a:gd name="T0" fmla="*/ 1908 w 160"/>
                  <a:gd name="T1" fmla="*/ 0 h 335"/>
                  <a:gd name="T2" fmla="*/ 312 w 160"/>
                  <a:gd name="T3" fmla="*/ 537 h 335"/>
                  <a:gd name="T4" fmla="*/ 0 w 160"/>
                  <a:gd name="T5" fmla="*/ 1155 h 335"/>
                  <a:gd name="T6" fmla="*/ 548 w 160"/>
                  <a:gd name="T7" fmla="*/ 1580 h 335"/>
                  <a:gd name="T8" fmla="*/ 1539 w 160"/>
                  <a:gd name="T9" fmla="*/ 1685 h 335"/>
                  <a:gd name="T10" fmla="*/ 1249 w 160"/>
                  <a:gd name="T11" fmla="*/ 771 h 335"/>
                  <a:gd name="T12" fmla="*/ 2625 w 160"/>
                  <a:gd name="T13" fmla="*/ 88 h 335"/>
                  <a:gd name="T14" fmla="*/ 1908 w 160"/>
                  <a:gd name="T15" fmla="*/ 0 h 335"/>
                  <a:gd name="T16" fmla="*/ 190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p:cNvSpPr>
                <a:spLocks/>
              </p:cNvSpPr>
              <p:nvPr userDrawn="1"/>
            </p:nvSpPr>
            <p:spPr bwMode="auto">
              <a:xfrm>
                <a:off x="846" y="536"/>
                <a:ext cx="691" cy="364"/>
              </a:xfrm>
              <a:custGeom>
                <a:avLst/>
                <a:gdLst>
                  <a:gd name="T0" fmla="*/ 228 w 489"/>
                  <a:gd name="T1" fmla="*/ 180 h 296"/>
                  <a:gd name="T2" fmla="*/ 2539 w 489"/>
                  <a:gd name="T3" fmla="*/ 347 h 296"/>
                  <a:gd name="T4" fmla="*/ 5152 w 489"/>
                  <a:gd name="T5" fmla="*/ 718 h 296"/>
                  <a:gd name="T6" fmla="*/ 6996 w 489"/>
                  <a:gd name="T7" fmla="*/ 1273 h 296"/>
                  <a:gd name="T8" fmla="*/ 5183 w 489"/>
                  <a:gd name="T9" fmla="*/ 1204 h 296"/>
                  <a:gd name="T10" fmla="*/ 2204 w 489"/>
                  <a:gd name="T11" fmla="*/ 764 h 296"/>
                  <a:gd name="T12" fmla="*/ 793 w 489"/>
                  <a:gd name="T13" fmla="*/ 419 h 296"/>
                  <a:gd name="T14" fmla="*/ 1696 w 489"/>
                  <a:gd name="T15" fmla="*/ 853 h 296"/>
                  <a:gd name="T16" fmla="*/ 4323 w 489"/>
                  <a:gd name="T17" fmla="*/ 1411 h 296"/>
                  <a:gd name="T18" fmla="*/ 7405 w 489"/>
                  <a:gd name="T19" fmla="*/ 1552 h 296"/>
                  <a:gd name="T20" fmla="*/ 7772 w 489"/>
                  <a:gd name="T21" fmla="*/ 1172 h 296"/>
                  <a:gd name="T22" fmla="*/ 6264 w 489"/>
                  <a:gd name="T23" fmla="*/ 630 h 296"/>
                  <a:gd name="T24" fmla="*/ 2699 w 489"/>
                  <a:gd name="T25" fmla="*/ 90 h 296"/>
                  <a:gd name="T26" fmla="*/ 0 w 489"/>
                  <a:gd name="T27" fmla="*/ 0 h 296"/>
                  <a:gd name="T28" fmla="*/ 228 w 489"/>
                  <a:gd name="T29" fmla="*/ 180 h 296"/>
                  <a:gd name="T30" fmla="*/ 228 w 489"/>
                  <a:gd name="T31" fmla="*/ 18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23 w 794"/>
                <a:gd name="T1" fmla="*/ 25 h 414"/>
                <a:gd name="T2" fmla="*/ 110 w 794"/>
                <a:gd name="T3" fmla="*/ 20 h 414"/>
                <a:gd name="T4" fmla="*/ 86 w 794"/>
                <a:gd name="T5" fmla="*/ 13 h 414"/>
                <a:gd name="T6" fmla="*/ 10 w 794"/>
                <a:gd name="T7" fmla="*/ 0 h 414"/>
                <a:gd name="T8" fmla="*/ 4 w 794"/>
                <a:gd name="T9" fmla="*/ 1 h 414"/>
                <a:gd name="T10" fmla="*/ 0 w 794"/>
                <a:gd name="T11" fmla="*/ 6 h 414"/>
                <a:gd name="T12" fmla="*/ 4 w 794"/>
                <a:gd name="T13" fmla="*/ 10 h 414"/>
                <a:gd name="T14" fmla="*/ 89 w 794"/>
                <a:gd name="T15" fmla="*/ 26 h 414"/>
                <a:gd name="T16" fmla="*/ 107 w 794"/>
                <a:gd name="T17" fmla="*/ 25 h 414"/>
                <a:gd name="T18" fmla="*/ 122 w 794"/>
                <a:gd name="T19" fmla="*/ 26 h 414"/>
                <a:gd name="T20" fmla="*/ 123 w 794"/>
                <a:gd name="T21" fmla="*/ 25 h 414"/>
                <a:gd name="T22" fmla="*/ 123 w 794"/>
                <a:gd name="T23" fmla="*/ 2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p:cNvSpPr>
              <a:spLocks/>
            </p:cNvSpPr>
            <p:nvPr userDrawn="1"/>
          </p:nvSpPr>
          <p:spPr bwMode="auto">
            <a:xfrm rot="7320404">
              <a:off x="4893" y="2923"/>
              <a:ext cx="627" cy="290"/>
            </a:xfrm>
            <a:custGeom>
              <a:avLst/>
              <a:gdLst>
                <a:gd name="T0" fmla="*/ 0 w 1586"/>
                <a:gd name="T1" fmla="*/ 0 h 821"/>
                <a:gd name="T2" fmla="*/ 1 w 1586"/>
                <a:gd name="T3" fmla="*/ 0 h 821"/>
                <a:gd name="T4" fmla="*/ 1 w 1586"/>
                <a:gd name="T5" fmla="*/ 0 h 821"/>
                <a:gd name="T6" fmla="*/ 1 w 1586"/>
                <a:gd name="T7" fmla="*/ 0 h 821"/>
                <a:gd name="T8" fmla="*/ 1 w 1586"/>
                <a:gd name="T9" fmla="*/ 0 h 821"/>
                <a:gd name="T10" fmla="*/ 1 w 1586"/>
                <a:gd name="T11" fmla="*/ 0 h 821"/>
                <a:gd name="T12" fmla="*/ 1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0 h 747"/>
                <a:gd name="T2" fmla="*/ 1 w 1049"/>
                <a:gd name="T3" fmla="*/ 0 h 747"/>
                <a:gd name="T4" fmla="*/ 1 w 1049"/>
                <a:gd name="T5" fmla="*/ 0 h 747"/>
                <a:gd name="T6" fmla="*/ 1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1 w 1684"/>
                  <a:gd name="T9" fmla="*/ 0 h 880"/>
                  <a:gd name="T10" fmla="*/ 1 w 1684"/>
                  <a:gd name="T11" fmla="*/ 0 h 880"/>
                  <a:gd name="T12" fmla="*/ 1 w 1684"/>
                  <a:gd name="T13" fmla="*/ 0 h 880"/>
                  <a:gd name="T14" fmla="*/ 1 w 1684"/>
                  <a:gd name="T15" fmla="*/ 0 h 880"/>
                  <a:gd name="T16" fmla="*/ 1 w 1684"/>
                  <a:gd name="T17" fmla="*/ 0 h 880"/>
                  <a:gd name="T18" fmla="*/ 1 w 1684"/>
                  <a:gd name="T19" fmla="*/ 0 h 880"/>
                  <a:gd name="T20" fmla="*/ 1 w 1684"/>
                  <a:gd name="T21" fmla="*/ 0 h 880"/>
                  <a:gd name="T22" fmla="*/ 1 w 1684"/>
                  <a:gd name="T23" fmla="*/ 0 h 880"/>
                  <a:gd name="T24" fmla="*/ 1 w 1684"/>
                  <a:gd name="T25" fmla="*/ 0 h 880"/>
                  <a:gd name="T26" fmla="*/ 1 w 1684"/>
                  <a:gd name="T27" fmla="*/ 0 h 880"/>
                  <a:gd name="T28" fmla="*/ 1 w 1684"/>
                  <a:gd name="T29" fmla="*/ 0 h 880"/>
                  <a:gd name="T30" fmla="*/ 1 w 1684"/>
                  <a:gd name="T31" fmla="*/ 0 h 880"/>
                  <a:gd name="T32" fmla="*/ 1 w 1684"/>
                  <a:gd name="T33" fmla="*/ 0 h 880"/>
                  <a:gd name="T34" fmla="*/ 1 w 1684"/>
                  <a:gd name="T35" fmla="*/ 0 h 880"/>
                  <a:gd name="T36" fmla="*/ 1 w 1684"/>
                  <a:gd name="T37" fmla="*/ 0 h 880"/>
                  <a:gd name="T38" fmla="*/ 1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p:cNvSpPr>
                <a:spLocks/>
              </p:cNvSpPr>
              <p:nvPr userDrawn="1"/>
            </p:nvSpPr>
            <p:spPr bwMode="auto">
              <a:xfrm rot="7320404">
                <a:off x="5062" y="2997"/>
                <a:ext cx="472" cy="176"/>
              </a:xfrm>
              <a:custGeom>
                <a:avLst/>
                <a:gdLst>
                  <a:gd name="T0" fmla="*/ 0 w 1190"/>
                  <a:gd name="T1" fmla="*/ 0 h 500"/>
                  <a:gd name="T2" fmla="*/ 1 w 1190"/>
                  <a:gd name="T3" fmla="*/ 0 h 500"/>
                  <a:gd name="T4" fmla="*/ 1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2160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52D01C0-B9FF-4A71-A48D-B190BABA1321}" type="slidenum">
              <a:rPr lang="en-US"/>
              <a:pPr>
                <a:defRPr/>
              </a:pPr>
              <a:t>‹#›</a:t>
            </a:fld>
            <a:endParaRPr lang="en-US"/>
          </a:p>
        </p:txBody>
      </p:sp>
    </p:spTree>
    <p:extLst>
      <p:ext uri="{BB962C8B-B14F-4D97-AF65-F5344CB8AC3E}">
        <p14:creationId xmlns:p14="http://schemas.microsoft.com/office/powerpoint/2010/main" val="125389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042F74B-3A4A-4DAB-A9FF-F3B03321A172}" type="slidenum">
              <a:rPr lang="en-US"/>
              <a:pPr>
                <a:defRPr/>
              </a:pPr>
              <a:t>‹#›</a:t>
            </a:fld>
            <a:endParaRPr lang="en-US"/>
          </a:p>
        </p:txBody>
      </p:sp>
    </p:spTree>
    <p:extLst>
      <p:ext uri="{BB962C8B-B14F-4D97-AF65-F5344CB8AC3E}">
        <p14:creationId xmlns:p14="http://schemas.microsoft.com/office/powerpoint/2010/main" val="102824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9A5082-1DD4-40F6-84D8-D46E701A2A09}" type="slidenum">
              <a:rPr lang="en-US"/>
              <a:pPr>
                <a:defRPr/>
              </a:pPr>
              <a:t>‹#›</a:t>
            </a:fld>
            <a:endParaRPr lang="en-US"/>
          </a:p>
        </p:txBody>
      </p:sp>
    </p:spTree>
    <p:extLst>
      <p:ext uri="{BB962C8B-B14F-4D97-AF65-F5344CB8AC3E}">
        <p14:creationId xmlns:p14="http://schemas.microsoft.com/office/powerpoint/2010/main" val="1570359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4692F79-BFC1-4D27-AA80-EB75E623BA0C}" type="slidenum">
              <a:rPr lang="en-US"/>
              <a:pPr>
                <a:defRPr/>
              </a:pPr>
              <a:t>‹#›</a:t>
            </a:fld>
            <a:endParaRPr lang="en-US"/>
          </a:p>
        </p:txBody>
      </p:sp>
    </p:spTree>
    <p:extLst>
      <p:ext uri="{BB962C8B-B14F-4D97-AF65-F5344CB8AC3E}">
        <p14:creationId xmlns:p14="http://schemas.microsoft.com/office/powerpoint/2010/main" val="4243593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6C44365-0170-4F31-B496-A02A774C745F}" type="slidenum">
              <a:rPr lang="en-US"/>
              <a:pPr>
                <a:defRPr/>
              </a:pPr>
              <a:t>‹#›</a:t>
            </a:fld>
            <a:endParaRPr lang="en-US"/>
          </a:p>
        </p:txBody>
      </p:sp>
    </p:spTree>
    <p:extLst>
      <p:ext uri="{BB962C8B-B14F-4D97-AF65-F5344CB8AC3E}">
        <p14:creationId xmlns:p14="http://schemas.microsoft.com/office/powerpoint/2010/main" val="414867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FC5745E-7381-4907-B6E7-2F507134ABB4}" type="slidenum">
              <a:rPr lang="en-US"/>
              <a:pPr>
                <a:defRPr/>
              </a:pPr>
              <a:t>‹#›</a:t>
            </a:fld>
            <a:endParaRPr lang="en-US"/>
          </a:p>
        </p:txBody>
      </p:sp>
    </p:spTree>
    <p:extLst>
      <p:ext uri="{BB962C8B-B14F-4D97-AF65-F5344CB8AC3E}">
        <p14:creationId xmlns:p14="http://schemas.microsoft.com/office/powerpoint/2010/main" val="256206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30792-7E8B-4138-82D8-48FADB2D210D}" type="slidenum">
              <a:rPr lang="en-US"/>
              <a:pPr>
                <a:defRPr/>
              </a:pPr>
              <a:t>‹#›</a:t>
            </a:fld>
            <a:endParaRPr lang="en-US"/>
          </a:p>
        </p:txBody>
      </p:sp>
    </p:spTree>
    <p:extLst>
      <p:ext uri="{BB962C8B-B14F-4D97-AF65-F5344CB8AC3E}">
        <p14:creationId xmlns:p14="http://schemas.microsoft.com/office/powerpoint/2010/main" val="2615994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BED7213-FF22-4501-9F7F-4786B2A10214}" type="slidenum">
              <a:rPr lang="en-US"/>
              <a:pPr>
                <a:defRPr/>
              </a:pPr>
              <a:t>‹#›</a:t>
            </a:fld>
            <a:endParaRPr lang="en-US"/>
          </a:p>
        </p:txBody>
      </p:sp>
    </p:spTree>
    <p:extLst>
      <p:ext uri="{BB962C8B-B14F-4D97-AF65-F5344CB8AC3E}">
        <p14:creationId xmlns:p14="http://schemas.microsoft.com/office/powerpoint/2010/main" val="2066586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3C6DF7-7EA7-4E3C-A626-2648C0D42972}" type="slidenum">
              <a:rPr lang="en-US"/>
              <a:pPr>
                <a:defRPr/>
              </a:pPr>
              <a:t>‹#›</a:t>
            </a:fld>
            <a:endParaRPr lang="en-US"/>
          </a:p>
        </p:txBody>
      </p:sp>
    </p:spTree>
    <p:extLst>
      <p:ext uri="{BB962C8B-B14F-4D97-AF65-F5344CB8AC3E}">
        <p14:creationId xmlns:p14="http://schemas.microsoft.com/office/powerpoint/2010/main" val="3596260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FB18FB4-58A0-4E93-84A9-971DF8805B3A}" type="slidenum">
              <a:rPr lang="en-US"/>
              <a:pPr>
                <a:defRPr/>
              </a:pPr>
              <a:t>‹#›</a:t>
            </a:fld>
            <a:endParaRPr lang="en-US"/>
          </a:p>
        </p:txBody>
      </p:sp>
    </p:spTree>
    <p:extLst>
      <p:ext uri="{BB962C8B-B14F-4D97-AF65-F5344CB8AC3E}">
        <p14:creationId xmlns:p14="http://schemas.microsoft.com/office/powerpoint/2010/main" val="1305832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06C70DB-F881-4AE4-868A-55A1B28E9A10}" type="slidenum">
              <a:rPr lang="en-US"/>
              <a:pPr>
                <a:defRPr/>
              </a:pPr>
              <a:t>‹#›</a:t>
            </a:fld>
            <a:endParaRPr lang="en-US"/>
          </a:p>
        </p:txBody>
      </p:sp>
    </p:spTree>
    <p:extLst>
      <p:ext uri="{BB962C8B-B14F-4D97-AF65-F5344CB8AC3E}">
        <p14:creationId xmlns:p14="http://schemas.microsoft.com/office/powerpoint/2010/main" val="3136901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CCFE1C1-F22C-41E0-9FCB-E246192EA4B2}" type="slidenum">
              <a:rPr lang="en-US"/>
              <a:pPr>
                <a:defRPr/>
              </a:pPr>
              <a:t>‹#›</a:t>
            </a:fld>
            <a:endParaRPr lang="en-US"/>
          </a:p>
        </p:txBody>
      </p:sp>
    </p:spTree>
    <p:extLst>
      <p:ext uri="{BB962C8B-B14F-4D97-AF65-F5344CB8AC3E}">
        <p14:creationId xmlns:p14="http://schemas.microsoft.com/office/powerpoint/2010/main" val="4193583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1A8DC-3E6D-42AC-97D8-193D9FEADA48}" type="slidenum">
              <a:rPr lang="en-US" altLang="en-US"/>
              <a:pPr>
                <a:defRPr/>
              </a:pPr>
              <a:t>‹#›</a:t>
            </a:fld>
            <a:endParaRPr lang="en-US" altLang="en-US"/>
          </a:p>
        </p:txBody>
      </p:sp>
    </p:spTree>
    <p:extLst>
      <p:ext uri="{BB962C8B-B14F-4D97-AF65-F5344CB8AC3E}">
        <p14:creationId xmlns:p14="http://schemas.microsoft.com/office/powerpoint/2010/main" val="647318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EB894F-8029-4BBC-A0D0-A87D75766D99}" type="slidenum">
              <a:rPr lang="en-US" altLang="en-US"/>
              <a:pPr>
                <a:defRPr/>
              </a:pPr>
              <a:t>‹#›</a:t>
            </a:fld>
            <a:endParaRPr lang="en-US" altLang="en-US"/>
          </a:p>
        </p:txBody>
      </p:sp>
    </p:spTree>
    <p:extLst>
      <p:ext uri="{BB962C8B-B14F-4D97-AF65-F5344CB8AC3E}">
        <p14:creationId xmlns:p14="http://schemas.microsoft.com/office/powerpoint/2010/main" val="4215463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0AB52-3085-4246-B1C0-816023A9BAC3}" type="slidenum">
              <a:rPr lang="en-US" altLang="en-US"/>
              <a:pPr>
                <a:defRPr/>
              </a:pPr>
              <a:t>‹#›</a:t>
            </a:fld>
            <a:endParaRPr lang="en-US" altLang="en-US"/>
          </a:p>
        </p:txBody>
      </p:sp>
    </p:spTree>
    <p:extLst>
      <p:ext uri="{BB962C8B-B14F-4D97-AF65-F5344CB8AC3E}">
        <p14:creationId xmlns:p14="http://schemas.microsoft.com/office/powerpoint/2010/main" val="160858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556DD5-9C22-4FFD-A524-174531B5BB02}" type="slidenum">
              <a:rPr lang="en-US" altLang="en-US"/>
              <a:pPr>
                <a:defRPr/>
              </a:pPr>
              <a:t>‹#›</a:t>
            </a:fld>
            <a:endParaRPr lang="en-US" altLang="en-US"/>
          </a:p>
        </p:txBody>
      </p:sp>
    </p:spTree>
    <p:extLst>
      <p:ext uri="{BB962C8B-B14F-4D97-AF65-F5344CB8AC3E}">
        <p14:creationId xmlns:p14="http://schemas.microsoft.com/office/powerpoint/2010/main" val="2788037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8F8B35-68EF-429B-BBB6-551A7C46F96C}" type="slidenum">
              <a:rPr lang="en-US" altLang="en-US"/>
              <a:pPr>
                <a:defRPr/>
              </a:pPr>
              <a:t>‹#›</a:t>
            </a:fld>
            <a:endParaRPr lang="en-US" altLang="en-US"/>
          </a:p>
        </p:txBody>
      </p:sp>
    </p:spTree>
    <p:extLst>
      <p:ext uri="{BB962C8B-B14F-4D97-AF65-F5344CB8AC3E}">
        <p14:creationId xmlns:p14="http://schemas.microsoft.com/office/powerpoint/2010/main" val="243692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693A6B-C7E3-4487-82A9-F95503AF6915}" type="slidenum">
              <a:rPr lang="en-US"/>
              <a:pPr>
                <a:defRPr/>
              </a:pPr>
              <a:t>‹#›</a:t>
            </a:fld>
            <a:endParaRPr lang="en-US"/>
          </a:p>
        </p:txBody>
      </p:sp>
    </p:spTree>
    <p:extLst>
      <p:ext uri="{BB962C8B-B14F-4D97-AF65-F5344CB8AC3E}">
        <p14:creationId xmlns:p14="http://schemas.microsoft.com/office/powerpoint/2010/main" val="709940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85A116-9092-4F20-A34C-984D4204996E}" type="slidenum">
              <a:rPr lang="en-US" altLang="en-US"/>
              <a:pPr>
                <a:defRPr/>
              </a:pPr>
              <a:t>‹#›</a:t>
            </a:fld>
            <a:endParaRPr lang="en-US" altLang="en-US"/>
          </a:p>
        </p:txBody>
      </p:sp>
    </p:spTree>
    <p:extLst>
      <p:ext uri="{BB962C8B-B14F-4D97-AF65-F5344CB8AC3E}">
        <p14:creationId xmlns:p14="http://schemas.microsoft.com/office/powerpoint/2010/main" val="672624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A5B9CD-47B7-4427-AEA3-5F564C5CAD56}" type="slidenum">
              <a:rPr lang="en-US" altLang="en-US"/>
              <a:pPr>
                <a:defRPr/>
              </a:pPr>
              <a:t>‹#›</a:t>
            </a:fld>
            <a:endParaRPr lang="en-US" altLang="en-US"/>
          </a:p>
        </p:txBody>
      </p:sp>
    </p:spTree>
    <p:extLst>
      <p:ext uri="{BB962C8B-B14F-4D97-AF65-F5344CB8AC3E}">
        <p14:creationId xmlns:p14="http://schemas.microsoft.com/office/powerpoint/2010/main" val="796421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50FC4E-8113-4BF5-A11D-AE0E6C3CA720}" type="slidenum">
              <a:rPr lang="en-US" altLang="en-US"/>
              <a:pPr>
                <a:defRPr/>
              </a:pPr>
              <a:t>‹#›</a:t>
            </a:fld>
            <a:endParaRPr lang="en-US" altLang="en-US"/>
          </a:p>
        </p:txBody>
      </p:sp>
    </p:spTree>
    <p:extLst>
      <p:ext uri="{BB962C8B-B14F-4D97-AF65-F5344CB8AC3E}">
        <p14:creationId xmlns:p14="http://schemas.microsoft.com/office/powerpoint/2010/main" val="2376582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EEEEF8-1AE9-4C01-9D3E-E6C231043F4A}" type="slidenum">
              <a:rPr lang="en-US" altLang="en-US"/>
              <a:pPr>
                <a:defRPr/>
              </a:pPr>
              <a:t>‹#›</a:t>
            </a:fld>
            <a:endParaRPr lang="en-US" altLang="en-US"/>
          </a:p>
        </p:txBody>
      </p:sp>
    </p:spTree>
    <p:extLst>
      <p:ext uri="{BB962C8B-B14F-4D97-AF65-F5344CB8AC3E}">
        <p14:creationId xmlns:p14="http://schemas.microsoft.com/office/powerpoint/2010/main" val="692653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531AA-7C52-4CE2-A4E6-AAAFC1D24E14}" type="slidenum">
              <a:rPr lang="en-US" altLang="en-US"/>
              <a:pPr>
                <a:defRPr/>
              </a:pPr>
              <a:t>‹#›</a:t>
            </a:fld>
            <a:endParaRPr lang="en-US" altLang="en-US"/>
          </a:p>
        </p:txBody>
      </p:sp>
    </p:spTree>
    <p:extLst>
      <p:ext uri="{BB962C8B-B14F-4D97-AF65-F5344CB8AC3E}">
        <p14:creationId xmlns:p14="http://schemas.microsoft.com/office/powerpoint/2010/main" val="1402192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836FA-9E50-40BF-9A3B-C4D2047011F6}" type="slidenum">
              <a:rPr lang="en-US" altLang="en-US"/>
              <a:pPr>
                <a:defRPr/>
              </a:pPr>
              <a:t>‹#›</a:t>
            </a:fld>
            <a:endParaRPr lang="en-US" altLang="en-US"/>
          </a:p>
        </p:txBody>
      </p:sp>
    </p:spTree>
    <p:extLst>
      <p:ext uri="{BB962C8B-B14F-4D97-AF65-F5344CB8AC3E}">
        <p14:creationId xmlns:p14="http://schemas.microsoft.com/office/powerpoint/2010/main" val="26311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A7F86C6A-9D0A-4262-A30B-34DA9AB22817}" type="slidenum">
              <a:rPr lang="vi-VN" altLang="en-US"/>
              <a:pPr>
                <a:defRPr/>
              </a:pPr>
              <a:t>‹#›</a:t>
            </a:fld>
            <a:endParaRPr lang="vi-VN" altLang="en-US"/>
          </a:p>
        </p:txBody>
      </p:sp>
    </p:spTree>
    <p:extLst>
      <p:ext uri="{BB962C8B-B14F-4D97-AF65-F5344CB8AC3E}">
        <p14:creationId xmlns:p14="http://schemas.microsoft.com/office/powerpoint/2010/main" val="63367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E8DAE1-5121-4871-AF10-8FACD80BA3EF}" type="slidenum">
              <a:rPr lang="en-US"/>
              <a:pPr>
                <a:defRPr/>
              </a:pPr>
              <a:t>‹#›</a:t>
            </a:fld>
            <a:endParaRPr lang="en-US"/>
          </a:p>
        </p:txBody>
      </p:sp>
    </p:spTree>
    <p:extLst>
      <p:ext uri="{BB962C8B-B14F-4D97-AF65-F5344CB8AC3E}">
        <p14:creationId xmlns:p14="http://schemas.microsoft.com/office/powerpoint/2010/main" val="318814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7CE101-21BB-4EA3-ADA8-059920888946}" type="slidenum">
              <a:rPr lang="en-US"/>
              <a:pPr>
                <a:defRPr/>
              </a:pPr>
              <a:t>‹#›</a:t>
            </a:fld>
            <a:endParaRPr lang="en-US"/>
          </a:p>
        </p:txBody>
      </p:sp>
    </p:spTree>
    <p:extLst>
      <p:ext uri="{BB962C8B-B14F-4D97-AF65-F5344CB8AC3E}">
        <p14:creationId xmlns:p14="http://schemas.microsoft.com/office/powerpoint/2010/main" val="314228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B9991C-0883-403C-858A-7C4D4F8A63C2}" type="slidenum">
              <a:rPr lang="en-US"/>
              <a:pPr>
                <a:defRPr/>
              </a:pPr>
              <a:t>‹#›</a:t>
            </a:fld>
            <a:endParaRPr lang="en-US"/>
          </a:p>
        </p:txBody>
      </p:sp>
    </p:spTree>
    <p:extLst>
      <p:ext uri="{BB962C8B-B14F-4D97-AF65-F5344CB8AC3E}">
        <p14:creationId xmlns:p14="http://schemas.microsoft.com/office/powerpoint/2010/main" val="63722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7ABDBB-172A-4CA4-A536-8A10015282D4}" type="slidenum">
              <a:rPr lang="en-US"/>
              <a:pPr>
                <a:defRPr/>
              </a:pPr>
              <a:t>‹#›</a:t>
            </a:fld>
            <a:endParaRPr lang="en-US"/>
          </a:p>
        </p:txBody>
      </p:sp>
    </p:spTree>
    <p:extLst>
      <p:ext uri="{BB962C8B-B14F-4D97-AF65-F5344CB8AC3E}">
        <p14:creationId xmlns:p14="http://schemas.microsoft.com/office/powerpoint/2010/main" val="24260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5A9EDF-5103-4EB6-B7A9-D2F1313BE012}" type="slidenum">
              <a:rPr lang="en-US"/>
              <a:pPr>
                <a:defRPr/>
              </a:pPr>
              <a:t>‹#›</a:t>
            </a:fld>
            <a:endParaRPr lang="en-US"/>
          </a:p>
        </p:txBody>
      </p:sp>
    </p:spTree>
    <p:extLst>
      <p:ext uri="{BB962C8B-B14F-4D97-AF65-F5344CB8AC3E}">
        <p14:creationId xmlns:p14="http://schemas.microsoft.com/office/powerpoint/2010/main" val="143476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D8BE1B13-AC73-49B0-B978-8965FFE44F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99683" name="Rectangle 3"/>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D3FC32B-64EE-4FB9-ACF1-0CF44F140188}" type="slidenum">
              <a:rPr lang="en-US"/>
              <a:pPr>
                <a:defRPr/>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9968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vi-VN">
                  <a:latin typeface="Arial" charset="0"/>
                  <a:cs typeface="Arial" charset="0"/>
                </a:endParaRPr>
              </a:p>
            </p:txBody>
          </p:sp>
          <p:sp>
            <p:nvSpPr>
              <p:cNvPr id="19968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vi-VN">
                  <a:latin typeface="Arial" charset="0"/>
                  <a:cs typeface="Arial" charset="0"/>
                </a:endParaRPr>
              </a:p>
            </p:txBody>
          </p:sp>
          <p:sp>
            <p:nvSpPr>
              <p:cNvPr id="19968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vi-VN">
                  <a:latin typeface="Arial" charset="0"/>
                  <a:cs typeface="Arial" charset="0"/>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vi-VN">
                  <a:latin typeface="Arial" charset="0"/>
                  <a:cs typeface="Arial" charset="0"/>
                </a:endParaRPr>
              </a:p>
            </p:txBody>
          </p:sp>
        </p:grpSp>
        <p:sp>
          <p:nvSpPr>
            <p:cNvPr id="19969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vi-VN">
                <a:latin typeface="Arial" charset="0"/>
                <a:cs typeface="Arial" charset="0"/>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9693" name="Rectangle 13"/>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9694" name="Rectangle 14"/>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199695" name="Rectangle 15"/>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55"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074"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045" name="Rectangle 5"/>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215046" name="Rectangle 6"/>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215047" name="Rectangle 7"/>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36C65280-E0A7-4D97-A98A-3AF47FC32FE8}" type="slidenum">
              <a:rPr lang="en-US"/>
              <a:pPr>
                <a:defRPr/>
              </a:pPr>
              <a:t>‹#›</a:t>
            </a:fld>
            <a:endParaRPr lang="en-US"/>
          </a:p>
        </p:txBody>
      </p:sp>
      <p:sp>
        <p:nvSpPr>
          <p:cNvPr id="3080"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2" name="Group 10"/>
          <p:cNvGrpSpPr>
            <a:grpSpLocks/>
          </p:cNvGrpSpPr>
          <p:nvPr/>
        </p:nvGrpSpPr>
        <p:grpSpPr bwMode="auto">
          <a:xfrm>
            <a:off x="7938" y="5540375"/>
            <a:ext cx="1784350" cy="1246188"/>
            <a:chOff x="5" y="3490"/>
            <a:chExt cx="1124" cy="785"/>
          </a:xfrm>
        </p:grpSpPr>
        <p:sp>
          <p:nvSpPr>
            <p:cNvPr id="3099" name="Freeform 11"/>
            <p:cNvSpPr>
              <a:spLocks/>
            </p:cNvSpPr>
            <p:nvPr userDrawn="1"/>
          </p:nvSpPr>
          <p:spPr bwMode="auto">
            <a:xfrm>
              <a:off x="24" y="3505"/>
              <a:ext cx="1089" cy="649"/>
            </a:xfrm>
            <a:custGeom>
              <a:avLst/>
              <a:gdLst>
                <a:gd name="T0" fmla="*/ 7 w 2177"/>
                <a:gd name="T1" fmla="*/ 5 h 1298"/>
                <a:gd name="T2" fmla="*/ 6 w 2177"/>
                <a:gd name="T3" fmla="*/ 5 h 1298"/>
                <a:gd name="T4" fmla="*/ 6 w 2177"/>
                <a:gd name="T5" fmla="*/ 2 h 1298"/>
                <a:gd name="T6" fmla="*/ 9 w 2177"/>
                <a:gd name="T7" fmla="*/ 2 h 1298"/>
                <a:gd name="T8" fmla="*/ 9 w 2177"/>
                <a:gd name="T9" fmla="*/ 1 h 1298"/>
                <a:gd name="T10" fmla="*/ 9 w 2177"/>
                <a:gd name="T11" fmla="*/ 1 h 1298"/>
                <a:gd name="T12" fmla="*/ 5 w 2177"/>
                <a:gd name="T13" fmla="*/ 1 h 1298"/>
                <a:gd name="T14" fmla="*/ 5 w 2177"/>
                <a:gd name="T15" fmla="*/ 1 h 1298"/>
                <a:gd name="T16" fmla="*/ 5 w 2177"/>
                <a:gd name="T17" fmla="*/ 0 h 1298"/>
                <a:gd name="T18" fmla="*/ 4 w 2177"/>
                <a:gd name="T19" fmla="*/ 1 h 1298"/>
                <a:gd name="T20" fmla="*/ 4 w 2177"/>
                <a:gd name="T21" fmla="*/ 1 h 1298"/>
                <a:gd name="T22" fmla="*/ 4 w 2177"/>
                <a:gd name="T23" fmla="*/ 2 h 1298"/>
                <a:gd name="T24" fmla="*/ 3 w 2177"/>
                <a:gd name="T25" fmla="*/ 2 h 1298"/>
                <a:gd name="T26" fmla="*/ 4 w 2177"/>
                <a:gd name="T27" fmla="*/ 2 h 1298"/>
                <a:gd name="T28" fmla="*/ 5 w 2177"/>
                <a:gd name="T29" fmla="*/ 4 h 1298"/>
                <a:gd name="T30" fmla="*/ 1 w 2177"/>
                <a:gd name="T31" fmla="*/ 2 h 1298"/>
                <a:gd name="T32" fmla="*/ 1 w 2177"/>
                <a:gd name="T33" fmla="*/ 2 h 1298"/>
                <a:gd name="T34" fmla="*/ 0 w 2177"/>
                <a:gd name="T35" fmla="*/ 3 h 1298"/>
                <a:gd name="T36" fmla="*/ 1 w 2177"/>
                <a:gd name="T37" fmla="*/ 4 h 1298"/>
                <a:gd name="T38" fmla="*/ 5 w 2177"/>
                <a:gd name="T39" fmla="*/ 6 h 1298"/>
                <a:gd name="T40" fmla="*/ 6 w 2177"/>
                <a:gd name="T41" fmla="*/ 5 h 1298"/>
                <a:gd name="T42" fmla="*/ 7 w 2177"/>
                <a:gd name="T43" fmla="*/ 6 h 1298"/>
                <a:gd name="T44" fmla="*/ 7 w 2177"/>
                <a:gd name="T45" fmla="*/ 5 h 1298"/>
                <a:gd name="T46" fmla="*/ 7 w 2177"/>
                <a:gd name="T47" fmla="*/ 5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2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13"/>
            <p:cNvSpPr>
              <a:spLocks/>
            </p:cNvSpPr>
            <p:nvPr userDrawn="1"/>
          </p:nvSpPr>
          <p:spPr bwMode="auto">
            <a:xfrm>
              <a:off x="20" y="3774"/>
              <a:ext cx="792" cy="410"/>
            </a:xfrm>
            <a:custGeom>
              <a:avLst/>
              <a:gdLst>
                <a:gd name="T0" fmla="*/ 0 w 1586"/>
                <a:gd name="T1" fmla="*/ 0 h 821"/>
                <a:gd name="T2" fmla="*/ 5 w 1586"/>
                <a:gd name="T3" fmla="*/ 2 h 821"/>
                <a:gd name="T4" fmla="*/ 5 w 1586"/>
                <a:gd name="T5" fmla="*/ 2 h 821"/>
                <a:gd name="T6" fmla="*/ 6 w 1586"/>
                <a:gd name="T7" fmla="*/ 3 h 821"/>
                <a:gd name="T8" fmla="*/ 6 w 1586"/>
                <a:gd name="T9" fmla="*/ 3 h 821"/>
                <a:gd name="T10" fmla="*/ 5 w 1586"/>
                <a:gd name="T11" fmla="*/ 3 h 821"/>
                <a:gd name="T12" fmla="*/ 4 w 1586"/>
                <a:gd name="T13" fmla="*/ 3 h 821"/>
                <a:gd name="T14" fmla="*/ 0 w 1586"/>
                <a:gd name="T15" fmla="*/ 1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14"/>
            <p:cNvSpPr>
              <a:spLocks/>
            </p:cNvSpPr>
            <p:nvPr userDrawn="1"/>
          </p:nvSpPr>
          <p:spPr bwMode="auto">
            <a:xfrm>
              <a:off x="129" y="3808"/>
              <a:ext cx="525" cy="374"/>
            </a:xfrm>
            <a:custGeom>
              <a:avLst/>
              <a:gdLst>
                <a:gd name="T0" fmla="*/ 0 w 1049"/>
                <a:gd name="T1" fmla="*/ 2 h 747"/>
                <a:gd name="T2" fmla="*/ 4 w 1049"/>
                <a:gd name="T3" fmla="*/ 3 h 747"/>
                <a:gd name="T4" fmla="*/ 4 w 1049"/>
                <a:gd name="T5" fmla="*/ 3 h 747"/>
                <a:gd name="T6" fmla="*/ 5 w 1049"/>
                <a:gd name="T7" fmla="*/ 2 h 747"/>
                <a:gd name="T8" fmla="*/ 1 w 1049"/>
                <a:gd name="T9" fmla="*/ 0 h 747"/>
                <a:gd name="T10" fmla="*/ 0 w 1049"/>
                <a:gd name="T11" fmla="*/ 1 h 747"/>
                <a:gd name="T12" fmla="*/ 0 w 1049"/>
                <a:gd name="T13" fmla="*/ 2 h 747"/>
                <a:gd name="T14" fmla="*/ 0 w 1049"/>
                <a:gd name="T15" fmla="*/ 2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1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2 w 386"/>
                <a:gd name="T7" fmla="*/ 3 h 764"/>
                <a:gd name="T8" fmla="*/ 2 w 386"/>
                <a:gd name="T9" fmla="*/ 3 h 764"/>
                <a:gd name="T10" fmla="*/ 1 w 386"/>
                <a:gd name="T11" fmla="*/ 3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6" name="Freeform 18"/>
            <p:cNvSpPr>
              <a:spLocks/>
            </p:cNvSpPr>
            <p:nvPr userDrawn="1"/>
          </p:nvSpPr>
          <p:spPr bwMode="auto">
            <a:xfrm>
              <a:off x="668" y="3590"/>
              <a:ext cx="364" cy="174"/>
            </a:xfrm>
            <a:custGeom>
              <a:avLst/>
              <a:gdLst>
                <a:gd name="T0" fmla="*/ 3 w 728"/>
                <a:gd name="T1" fmla="*/ 0 h 348"/>
                <a:gd name="T2" fmla="*/ 0 w 728"/>
                <a:gd name="T3" fmla="*/ 1 h 348"/>
                <a:gd name="T4" fmla="*/ 1 w 728"/>
                <a:gd name="T5" fmla="*/ 2 h 348"/>
                <a:gd name="T6" fmla="*/ 3 w 728"/>
                <a:gd name="T7" fmla="*/ 1 h 348"/>
                <a:gd name="T8" fmla="*/ 3 w 728"/>
                <a:gd name="T9" fmla="*/ 1 h 348"/>
                <a:gd name="T10" fmla="*/ 3 w 728"/>
                <a:gd name="T11" fmla="*/ 0 h 348"/>
                <a:gd name="T12" fmla="*/ 3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19"/>
            <p:cNvSpPr>
              <a:spLocks/>
            </p:cNvSpPr>
            <p:nvPr userDrawn="1"/>
          </p:nvSpPr>
          <p:spPr bwMode="auto">
            <a:xfrm>
              <a:off x="347" y="3693"/>
              <a:ext cx="156" cy="67"/>
            </a:xfrm>
            <a:custGeom>
              <a:avLst/>
              <a:gdLst>
                <a:gd name="T0" fmla="*/ 2 w 312"/>
                <a:gd name="T1" fmla="*/ 0 h 135"/>
                <a:gd name="T2" fmla="*/ 0 w 312"/>
                <a:gd name="T3" fmla="*/ 0 h 135"/>
                <a:gd name="T4" fmla="*/ 2 w 312"/>
                <a:gd name="T5" fmla="*/ 0 h 135"/>
                <a:gd name="T6" fmla="*/ 2 w 312"/>
                <a:gd name="T7" fmla="*/ 0 h 135"/>
                <a:gd name="T8" fmla="*/ 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3122"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2 w 313"/>
                    <a:gd name="T7" fmla="*/ 0 h 175"/>
                    <a:gd name="T8" fmla="*/ 2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3" name="Freeform 23"/>
                <p:cNvSpPr>
                  <a:spLocks/>
                </p:cNvSpPr>
                <p:nvPr userDrawn="1"/>
              </p:nvSpPr>
              <p:spPr bwMode="auto">
                <a:xfrm>
                  <a:off x="636" y="4137"/>
                  <a:ext cx="115" cy="133"/>
                </a:xfrm>
                <a:custGeom>
                  <a:avLst/>
                  <a:gdLst>
                    <a:gd name="T0" fmla="*/ 0 w 230"/>
                    <a:gd name="T1" fmla="*/ 1 h 266"/>
                    <a:gd name="T2" fmla="*/ 1 w 230"/>
                    <a:gd name="T3" fmla="*/ 2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4"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10" name="Freeform 25"/>
              <p:cNvSpPr>
                <a:spLocks/>
              </p:cNvSpPr>
              <p:nvPr userDrawn="1"/>
            </p:nvSpPr>
            <p:spPr bwMode="auto">
              <a:xfrm>
                <a:off x="76" y="3732"/>
                <a:ext cx="595" cy="250"/>
              </a:xfrm>
              <a:custGeom>
                <a:avLst/>
                <a:gdLst>
                  <a:gd name="T0" fmla="*/ 1 w 1190"/>
                  <a:gd name="T1" fmla="*/ 0 h 500"/>
                  <a:gd name="T2" fmla="*/ 5 w 1190"/>
                  <a:gd name="T3" fmla="*/ 2 h 500"/>
                  <a:gd name="T4" fmla="*/ 5 w 1190"/>
                  <a:gd name="T5" fmla="*/ 2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1" name="Freeform 26"/>
              <p:cNvSpPr>
                <a:spLocks/>
              </p:cNvSpPr>
              <p:nvPr userDrawn="1"/>
            </p:nvSpPr>
            <p:spPr bwMode="auto">
              <a:xfrm>
                <a:off x="260" y="3886"/>
                <a:ext cx="244" cy="148"/>
              </a:xfrm>
              <a:custGeom>
                <a:avLst/>
                <a:gdLst>
                  <a:gd name="T0" fmla="*/ 0 w 489"/>
                  <a:gd name="T1" fmla="*/ 1 h 296"/>
                  <a:gd name="T2" fmla="*/ 0 w 489"/>
                  <a:gd name="T3" fmla="*/ 1 h 296"/>
                  <a:gd name="T4" fmla="*/ 1 w 489"/>
                  <a:gd name="T5" fmla="*/ 1 h 296"/>
                  <a:gd name="T6" fmla="*/ 1 w 489"/>
                  <a:gd name="T7" fmla="*/ 1 h 296"/>
                  <a:gd name="T8" fmla="*/ 1 w 489"/>
                  <a:gd name="T9" fmla="*/ 1 h 296"/>
                  <a:gd name="T10" fmla="*/ 0 w 489"/>
                  <a:gd name="T11" fmla="*/ 1 h 296"/>
                  <a:gd name="T12" fmla="*/ 0 w 489"/>
                  <a:gd name="T13" fmla="*/ 1 h 296"/>
                  <a:gd name="T14" fmla="*/ 0 w 489"/>
                  <a:gd name="T15" fmla="*/ 1 h 296"/>
                  <a:gd name="T16" fmla="*/ 1 w 489"/>
                  <a:gd name="T17" fmla="*/ 2 h 296"/>
                  <a:gd name="T18" fmla="*/ 1 w 489"/>
                  <a:gd name="T19" fmla="*/ 2 h 296"/>
                  <a:gd name="T20" fmla="*/ 1 w 489"/>
                  <a:gd name="T21" fmla="*/ 1 h 296"/>
                  <a:gd name="T22" fmla="*/ 1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2"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1 h 478"/>
                  <a:gd name="T8" fmla="*/ 1 w 213"/>
                  <a:gd name="T9" fmla="*/ 1 h 478"/>
                  <a:gd name="T10" fmla="*/ 1 w 213"/>
                  <a:gd name="T11" fmla="*/ 1 h 478"/>
                  <a:gd name="T12" fmla="*/ 1 w 213"/>
                  <a:gd name="T13" fmla="*/ 1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113" name="Group 28"/>
              <p:cNvGrpSpPr>
                <a:grpSpLocks/>
              </p:cNvGrpSpPr>
              <p:nvPr userDrawn="1"/>
            </p:nvGrpSpPr>
            <p:grpSpPr bwMode="auto">
              <a:xfrm>
                <a:off x="5" y="3490"/>
                <a:ext cx="1124" cy="678"/>
                <a:chOff x="5" y="3490"/>
                <a:chExt cx="1124" cy="678"/>
              </a:xfrm>
            </p:grpSpPr>
            <p:sp>
              <p:nvSpPr>
                <p:cNvPr id="3114"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5"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2 h 880"/>
                    <a:gd name="T8" fmla="*/ 5 w 1684"/>
                    <a:gd name="T9" fmla="*/ 4 h 880"/>
                    <a:gd name="T10" fmla="*/ 6 w 1684"/>
                    <a:gd name="T11" fmla="*/ 4 h 880"/>
                    <a:gd name="T12" fmla="*/ 7 w 1684"/>
                    <a:gd name="T13" fmla="*/ 4 h 880"/>
                    <a:gd name="T14" fmla="*/ 7 w 1684"/>
                    <a:gd name="T15" fmla="*/ 4 h 880"/>
                    <a:gd name="T16" fmla="*/ 6 w 1684"/>
                    <a:gd name="T17" fmla="*/ 3 h 880"/>
                    <a:gd name="T18" fmla="*/ 6 w 1684"/>
                    <a:gd name="T19" fmla="*/ 2 h 880"/>
                    <a:gd name="T20" fmla="*/ 6 w 1684"/>
                    <a:gd name="T21" fmla="*/ 3 h 880"/>
                    <a:gd name="T22" fmla="*/ 6 w 1684"/>
                    <a:gd name="T23" fmla="*/ 3 h 880"/>
                    <a:gd name="T24" fmla="*/ 7 w 1684"/>
                    <a:gd name="T25" fmla="*/ 4 h 880"/>
                    <a:gd name="T26" fmla="*/ 6 w 1684"/>
                    <a:gd name="T27" fmla="*/ 4 h 880"/>
                    <a:gd name="T28" fmla="*/ 5 w 1684"/>
                    <a:gd name="T29" fmla="*/ 4 h 880"/>
                    <a:gd name="T30" fmla="*/ 5 w 1684"/>
                    <a:gd name="T31" fmla="*/ 3 h 880"/>
                    <a:gd name="T32" fmla="*/ 6 w 1684"/>
                    <a:gd name="T33" fmla="*/ 3 h 880"/>
                    <a:gd name="T34" fmla="*/ 5 w 1684"/>
                    <a:gd name="T35" fmla="*/ 3 h 880"/>
                    <a:gd name="T36" fmla="*/ 5 w 1684"/>
                    <a:gd name="T37" fmla="*/ 3 h 880"/>
                    <a:gd name="T38" fmla="*/ 5 w 1684"/>
                    <a:gd name="T39" fmla="*/ 4 h 880"/>
                    <a:gd name="T40" fmla="*/ 1 w 1684"/>
                    <a:gd name="T41" fmla="*/ 2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1 h 335"/>
                    <a:gd name="T8" fmla="*/ 1 w 160"/>
                    <a:gd name="T9" fmla="*/ 1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7" name="Freeform 32"/>
                <p:cNvSpPr>
                  <a:spLocks/>
                </p:cNvSpPr>
                <p:nvPr userDrawn="1"/>
              </p:nvSpPr>
              <p:spPr bwMode="auto">
                <a:xfrm>
                  <a:off x="449" y="3490"/>
                  <a:ext cx="322" cy="594"/>
                </a:xfrm>
                <a:custGeom>
                  <a:avLst/>
                  <a:gdLst>
                    <a:gd name="T0" fmla="*/ 1 w 642"/>
                    <a:gd name="T1" fmla="*/ 4 h 1188"/>
                    <a:gd name="T2" fmla="*/ 0 w 642"/>
                    <a:gd name="T3" fmla="*/ 1 h 1188"/>
                    <a:gd name="T4" fmla="*/ 1 w 642"/>
                    <a:gd name="T5" fmla="*/ 1 h 1188"/>
                    <a:gd name="T6" fmla="*/ 2 w 642"/>
                    <a:gd name="T7" fmla="*/ 0 h 1188"/>
                    <a:gd name="T8" fmla="*/ 2 w 642"/>
                    <a:gd name="T9" fmla="*/ 1 h 1188"/>
                    <a:gd name="T10" fmla="*/ 3 w 642"/>
                    <a:gd name="T11" fmla="*/ 5 h 1188"/>
                    <a:gd name="T12" fmla="*/ 3 w 642"/>
                    <a:gd name="T13" fmla="*/ 5 h 1188"/>
                    <a:gd name="T14" fmla="*/ 2 w 642"/>
                    <a:gd name="T15" fmla="*/ 1 h 1188"/>
                    <a:gd name="T16" fmla="*/ 1 w 642"/>
                    <a:gd name="T17" fmla="*/ 1 h 1188"/>
                    <a:gd name="T18" fmla="*/ 1 w 642"/>
                    <a:gd name="T19" fmla="*/ 1 h 1188"/>
                    <a:gd name="T20" fmla="*/ 1 w 642"/>
                    <a:gd name="T21" fmla="*/ 1 h 1188"/>
                    <a:gd name="T22" fmla="*/ 2 w 642"/>
                    <a:gd name="T23" fmla="*/ 4 h 1188"/>
                    <a:gd name="T24" fmla="*/ 1 w 642"/>
                    <a:gd name="T25" fmla="*/ 4 h 1188"/>
                    <a:gd name="T26" fmla="*/ 1 w 642"/>
                    <a:gd name="T27" fmla="*/ 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8"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2 h 504"/>
                    <a:gd name="T6" fmla="*/ 1 w 192"/>
                    <a:gd name="T7" fmla="*/ 2 h 504"/>
                    <a:gd name="T8" fmla="*/ 1 w 192"/>
                    <a:gd name="T9" fmla="*/ 2 h 504"/>
                    <a:gd name="T10" fmla="*/ 1 w 192"/>
                    <a:gd name="T11" fmla="*/ 2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9" name="Freeform 34"/>
                <p:cNvSpPr>
                  <a:spLocks/>
                </p:cNvSpPr>
                <p:nvPr userDrawn="1"/>
              </p:nvSpPr>
              <p:spPr bwMode="auto">
                <a:xfrm>
                  <a:off x="328" y="3630"/>
                  <a:ext cx="195" cy="135"/>
                </a:xfrm>
                <a:custGeom>
                  <a:avLst/>
                  <a:gdLst>
                    <a:gd name="T0" fmla="*/ 2 w 390"/>
                    <a:gd name="T1" fmla="*/ 0 h 269"/>
                    <a:gd name="T2" fmla="*/ 2 w 390"/>
                    <a:gd name="T3" fmla="*/ 1 h 269"/>
                    <a:gd name="T4" fmla="*/ 1 w 390"/>
                    <a:gd name="T5" fmla="*/ 1 h 269"/>
                    <a:gd name="T6" fmla="*/ 0 w 390"/>
                    <a:gd name="T7" fmla="*/ 1 h 269"/>
                    <a:gd name="T8" fmla="*/ 0 w 390"/>
                    <a:gd name="T9" fmla="*/ 1 h 269"/>
                    <a:gd name="T10" fmla="*/ 2 w 390"/>
                    <a:gd name="T11" fmla="*/ 1 h 269"/>
                    <a:gd name="T12" fmla="*/ 2 w 390"/>
                    <a:gd name="T13" fmla="*/ 2 h 269"/>
                    <a:gd name="T14" fmla="*/ 2 w 390"/>
                    <a:gd name="T15" fmla="*/ 2 h 269"/>
                    <a:gd name="T16" fmla="*/ 2 w 390"/>
                    <a:gd name="T17" fmla="*/ 1 h 269"/>
                    <a:gd name="T18" fmla="*/ 1 w 390"/>
                    <a:gd name="T19" fmla="*/ 1 h 269"/>
                    <a:gd name="T20" fmla="*/ 2 w 390"/>
                    <a:gd name="T21" fmla="*/ 1 h 269"/>
                    <a:gd name="T22" fmla="*/ 2 w 390"/>
                    <a:gd name="T23" fmla="*/ 0 h 269"/>
                    <a:gd name="T24" fmla="*/ 2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0" name="Freeform 35"/>
                <p:cNvSpPr>
                  <a:spLocks/>
                </p:cNvSpPr>
                <p:nvPr userDrawn="1"/>
              </p:nvSpPr>
              <p:spPr bwMode="auto">
                <a:xfrm>
                  <a:off x="658" y="3538"/>
                  <a:ext cx="471" cy="212"/>
                </a:xfrm>
                <a:custGeom>
                  <a:avLst/>
                  <a:gdLst>
                    <a:gd name="T0" fmla="*/ 0 w 941"/>
                    <a:gd name="T1" fmla="*/ 1 h 424"/>
                    <a:gd name="T2" fmla="*/ 4 w 941"/>
                    <a:gd name="T3" fmla="*/ 0 h 424"/>
                    <a:gd name="T4" fmla="*/ 4 w 941"/>
                    <a:gd name="T5" fmla="*/ 1 h 424"/>
                    <a:gd name="T6" fmla="*/ 4 w 941"/>
                    <a:gd name="T7" fmla="*/ 1 h 424"/>
                    <a:gd name="T8" fmla="*/ 4 w 941"/>
                    <a:gd name="T9" fmla="*/ 2 h 424"/>
                    <a:gd name="T10" fmla="*/ 1 w 941"/>
                    <a:gd name="T11" fmla="*/ 2 h 424"/>
                    <a:gd name="T12" fmla="*/ 1 w 941"/>
                    <a:gd name="T13" fmla="*/ 2 h 424"/>
                    <a:gd name="T14" fmla="*/ 4 w 941"/>
                    <a:gd name="T15" fmla="*/ 1 h 424"/>
                    <a:gd name="T16" fmla="*/ 4 w 941"/>
                    <a:gd name="T17" fmla="*/ 1 h 424"/>
                    <a:gd name="T18" fmla="*/ 4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1"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2 w 488"/>
                    <a:gd name="T7" fmla="*/ 0 h 173"/>
                    <a:gd name="T8" fmla="*/ 2 w 488"/>
                    <a:gd name="T9" fmla="*/ 0 h 173"/>
                    <a:gd name="T10" fmla="*/ 2 w 488"/>
                    <a:gd name="T11" fmla="*/ 0 h 173"/>
                    <a:gd name="T12" fmla="*/ 1 w 488"/>
                    <a:gd name="T13" fmla="*/ 0 h 173"/>
                    <a:gd name="T14" fmla="*/ 1 w 488"/>
                    <a:gd name="T15" fmla="*/ 0 h 173"/>
                    <a:gd name="T16" fmla="*/ 1 w 488"/>
                    <a:gd name="T17" fmla="*/ 0 h 173"/>
                    <a:gd name="T18" fmla="*/ 1 w 488"/>
                    <a:gd name="T19" fmla="*/ 0 h 173"/>
                    <a:gd name="T20" fmla="*/ 2 w 488"/>
                    <a:gd name="T21" fmla="*/ 0 h 173"/>
                    <a:gd name="T22" fmla="*/ 2 w 488"/>
                    <a:gd name="T23" fmla="*/ 0 h 173"/>
                    <a:gd name="T24" fmla="*/ 2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3097" name="Freeform 38"/>
            <p:cNvSpPr>
              <a:spLocks/>
            </p:cNvSpPr>
            <p:nvPr userDrawn="1"/>
          </p:nvSpPr>
          <p:spPr bwMode="auto">
            <a:xfrm flipH="1">
              <a:off x="5468" y="2620"/>
              <a:ext cx="205" cy="1427"/>
            </a:xfrm>
            <a:custGeom>
              <a:avLst/>
              <a:gdLst>
                <a:gd name="T0" fmla="*/ 0 w 772"/>
                <a:gd name="T1" fmla="*/ 4 h 3266"/>
                <a:gd name="T2" fmla="*/ 0 w 772"/>
                <a:gd name="T3" fmla="*/ 4 h 3266"/>
                <a:gd name="T4" fmla="*/ 0 w 772"/>
                <a:gd name="T5" fmla="*/ 3 h 3266"/>
                <a:gd name="T6" fmla="*/ 0 w 772"/>
                <a:gd name="T7" fmla="*/ 3 h 3266"/>
                <a:gd name="T8" fmla="*/ 0 w 772"/>
                <a:gd name="T9" fmla="*/ 3 h 3266"/>
                <a:gd name="T10" fmla="*/ 0 w 772"/>
                <a:gd name="T11" fmla="*/ 3 h 3266"/>
                <a:gd name="T12" fmla="*/ 0 w 772"/>
                <a:gd name="T13" fmla="*/ 3 h 3266"/>
                <a:gd name="T14" fmla="*/ 0 w 772"/>
                <a:gd name="T15" fmla="*/ 3 h 3266"/>
                <a:gd name="T16" fmla="*/ 0 w 772"/>
                <a:gd name="T17" fmla="*/ 2 h 3266"/>
                <a:gd name="T18" fmla="*/ 0 w 772"/>
                <a:gd name="T19" fmla="*/ 2 h 3266"/>
                <a:gd name="T20" fmla="*/ 0 w 772"/>
                <a:gd name="T21" fmla="*/ 1 h 3266"/>
                <a:gd name="T22" fmla="*/ 0 w 772"/>
                <a:gd name="T23" fmla="*/ 1 h 3266"/>
                <a:gd name="T24" fmla="*/ 0 w 772"/>
                <a:gd name="T25" fmla="*/ 1 h 3266"/>
                <a:gd name="T26" fmla="*/ 0 w 772"/>
                <a:gd name="T27" fmla="*/ 1 h 3266"/>
                <a:gd name="T28" fmla="*/ 0 w 772"/>
                <a:gd name="T29" fmla="*/ 0 h 3266"/>
                <a:gd name="T30" fmla="*/ 0 w 772"/>
                <a:gd name="T31" fmla="*/ 0 h 3266"/>
                <a:gd name="T32" fmla="*/ 0 w 772"/>
                <a:gd name="T33" fmla="*/ 0 h 3266"/>
                <a:gd name="T34" fmla="*/ 0 w 772"/>
                <a:gd name="T35" fmla="*/ 1 h 3266"/>
                <a:gd name="T36" fmla="*/ 0 w 772"/>
                <a:gd name="T37" fmla="*/ 1 h 3266"/>
                <a:gd name="T38" fmla="*/ 0 w 772"/>
                <a:gd name="T39" fmla="*/ 1 h 3266"/>
                <a:gd name="T40" fmla="*/ 0 w 772"/>
                <a:gd name="T41" fmla="*/ 1 h 3266"/>
                <a:gd name="T42" fmla="*/ 0 w 772"/>
                <a:gd name="T43" fmla="*/ 2 h 3266"/>
                <a:gd name="T44" fmla="*/ 0 w 772"/>
                <a:gd name="T45" fmla="*/ 2 h 3266"/>
                <a:gd name="T46" fmla="*/ 0 w 772"/>
                <a:gd name="T47" fmla="*/ 3 h 3266"/>
                <a:gd name="T48" fmla="*/ 0 w 772"/>
                <a:gd name="T49" fmla="*/ 3 h 3266"/>
                <a:gd name="T50" fmla="*/ 0 w 772"/>
                <a:gd name="T51" fmla="*/ 3 h 3266"/>
                <a:gd name="T52" fmla="*/ 0 w 772"/>
                <a:gd name="T53" fmla="*/ 3 h 3266"/>
                <a:gd name="T54" fmla="*/ 0 w 772"/>
                <a:gd name="T55" fmla="*/ 3 h 3266"/>
                <a:gd name="T56" fmla="*/ 0 w 772"/>
                <a:gd name="T57" fmla="*/ 4 h 3266"/>
                <a:gd name="T58" fmla="*/ 0 w 772"/>
                <a:gd name="T59" fmla="*/ 4 h 3266"/>
                <a:gd name="T60" fmla="*/ 0 w 772"/>
                <a:gd name="T61" fmla="*/ 4 h 3266"/>
                <a:gd name="T62" fmla="*/ 0 w 772"/>
                <a:gd name="T63" fmla="*/ 4 h 3266"/>
                <a:gd name="T64" fmla="*/ 0 w 772"/>
                <a:gd name="T65" fmla="*/ 4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39"/>
            <p:cNvSpPr>
              <a:spLocks/>
            </p:cNvSpPr>
            <p:nvPr userDrawn="1"/>
          </p:nvSpPr>
          <p:spPr bwMode="auto">
            <a:xfrm flipH="1">
              <a:off x="5506" y="1333"/>
              <a:ext cx="205" cy="1633"/>
            </a:xfrm>
            <a:custGeom>
              <a:avLst/>
              <a:gdLst>
                <a:gd name="T0" fmla="*/ 0 w 772"/>
                <a:gd name="T1" fmla="*/ 13 h 3266"/>
                <a:gd name="T2" fmla="*/ 0 w 772"/>
                <a:gd name="T3" fmla="*/ 12 h 3266"/>
                <a:gd name="T4" fmla="*/ 0 w 772"/>
                <a:gd name="T5" fmla="*/ 11 h 3266"/>
                <a:gd name="T6" fmla="*/ 0 w 772"/>
                <a:gd name="T7" fmla="*/ 10 h 3266"/>
                <a:gd name="T8" fmla="*/ 0 w 772"/>
                <a:gd name="T9" fmla="*/ 9 h 3266"/>
                <a:gd name="T10" fmla="*/ 0 w 772"/>
                <a:gd name="T11" fmla="*/ 9 h 3266"/>
                <a:gd name="T12" fmla="*/ 0 w 772"/>
                <a:gd name="T13" fmla="*/ 8 h 3266"/>
                <a:gd name="T14" fmla="*/ 0 w 772"/>
                <a:gd name="T15" fmla="*/ 8 h 3266"/>
                <a:gd name="T16" fmla="*/ 0 w 772"/>
                <a:gd name="T17" fmla="*/ 7 h 3266"/>
                <a:gd name="T18" fmla="*/ 0 w 772"/>
                <a:gd name="T19" fmla="*/ 7 h 3266"/>
                <a:gd name="T20" fmla="*/ 0 w 772"/>
                <a:gd name="T21" fmla="*/ 5 h 3266"/>
                <a:gd name="T22" fmla="*/ 0 w 772"/>
                <a:gd name="T23" fmla="*/ 4 h 3266"/>
                <a:gd name="T24" fmla="*/ 0 w 772"/>
                <a:gd name="T25" fmla="*/ 3 h 3266"/>
                <a:gd name="T26" fmla="*/ 0 w 772"/>
                <a:gd name="T27" fmla="*/ 3 h 3266"/>
                <a:gd name="T28" fmla="*/ 0 w 772"/>
                <a:gd name="T29" fmla="*/ 2 h 3266"/>
                <a:gd name="T30" fmla="*/ 0 w 772"/>
                <a:gd name="T31" fmla="*/ 0 h 3266"/>
                <a:gd name="T32" fmla="*/ 0 w 772"/>
                <a:gd name="T33" fmla="*/ 2 h 3266"/>
                <a:gd name="T34" fmla="*/ 0 w 772"/>
                <a:gd name="T35" fmla="*/ 3 h 3266"/>
                <a:gd name="T36" fmla="*/ 0 w 772"/>
                <a:gd name="T37" fmla="*/ 3 h 3266"/>
                <a:gd name="T38" fmla="*/ 0 w 772"/>
                <a:gd name="T39" fmla="*/ 4 h 3266"/>
                <a:gd name="T40" fmla="*/ 0 w 772"/>
                <a:gd name="T41" fmla="*/ 5 h 3266"/>
                <a:gd name="T42" fmla="*/ 0 w 772"/>
                <a:gd name="T43" fmla="*/ 5 h 3266"/>
                <a:gd name="T44" fmla="*/ 0 w 772"/>
                <a:gd name="T45" fmla="*/ 7 h 3266"/>
                <a:gd name="T46" fmla="*/ 0 w 772"/>
                <a:gd name="T47" fmla="*/ 8 h 3266"/>
                <a:gd name="T48" fmla="*/ 0 w 772"/>
                <a:gd name="T49" fmla="*/ 9 h 3266"/>
                <a:gd name="T50" fmla="*/ 0 w 772"/>
                <a:gd name="T51" fmla="*/ 9 h 3266"/>
                <a:gd name="T52" fmla="*/ 0 w 772"/>
                <a:gd name="T53" fmla="*/ 10 h 3266"/>
                <a:gd name="T54" fmla="*/ 0 w 772"/>
                <a:gd name="T55" fmla="*/ 11 h 3266"/>
                <a:gd name="T56" fmla="*/ 0 w 772"/>
                <a:gd name="T57" fmla="*/ 12 h 3266"/>
                <a:gd name="T58" fmla="*/ 0 w 772"/>
                <a:gd name="T59" fmla="*/ 13 h 3266"/>
                <a:gd name="T60" fmla="*/ 0 w 772"/>
                <a:gd name="T61" fmla="*/ 13 h 3266"/>
                <a:gd name="T62" fmla="*/ 0 w 772"/>
                <a:gd name="T63" fmla="*/ 13 h 3266"/>
                <a:gd name="T64" fmla="*/ 0 w 772"/>
                <a:gd name="T65" fmla="*/ 13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3087"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8" name="Group 43"/>
              <p:cNvGrpSpPr>
                <a:grpSpLocks/>
              </p:cNvGrpSpPr>
              <p:nvPr userDrawn="1"/>
            </p:nvGrpSpPr>
            <p:grpSpPr bwMode="auto">
              <a:xfrm>
                <a:off x="4610" y="57"/>
                <a:ext cx="1344" cy="985"/>
                <a:chOff x="4610" y="57"/>
                <a:chExt cx="1344" cy="985"/>
              </a:xfrm>
            </p:grpSpPr>
            <p:sp>
              <p:nvSpPr>
                <p:cNvPr id="3089"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Freeform 45"/>
                <p:cNvSpPr>
                  <a:spLocks/>
                </p:cNvSpPr>
                <p:nvPr userDrawn="1"/>
              </p:nvSpPr>
              <p:spPr bwMode="auto">
                <a:xfrm rot="-3172564">
                  <a:off x="5052" y="328"/>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46"/>
                <p:cNvSpPr>
                  <a:spLocks/>
                </p:cNvSpPr>
                <p:nvPr userDrawn="1"/>
              </p:nvSpPr>
              <p:spPr bwMode="auto">
                <a:xfrm rot="-3172564">
                  <a:off x="4862" y="178"/>
                  <a:ext cx="505" cy="898"/>
                </a:xfrm>
                <a:custGeom>
                  <a:avLst/>
                  <a:gdLst>
                    <a:gd name="T0" fmla="*/ 0 w 2002"/>
                    <a:gd name="T1" fmla="*/ 0 h 2521"/>
                    <a:gd name="T2" fmla="*/ 0 w 2002"/>
                    <a:gd name="T3" fmla="*/ 1 h 2521"/>
                    <a:gd name="T4" fmla="*/ 0 w 2002"/>
                    <a:gd name="T5" fmla="*/ 1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47"/>
                <p:cNvSpPr>
                  <a:spLocks/>
                </p:cNvSpPr>
                <p:nvPr userDrawn="1"/>
              </p:nvSpPr>
              <p:spPr bwMode="auto">
                <a:xfrm rot="-3172564">
                  <a:off x="4903" y="-19"/>
                  <a:ext cx="758" cy="1344"/>
                </a:xfrm>
                <a:custGeom>
                  <a:avLst/>
                  <a:gdLst>
                    <a:gd name="T0" fmla="*/ 0 w 3007"/>
                    <a:gd name="T1" fmla="*/ 1 h 3771"/>
                    <a:gd name="T2" fmla="*/ 0 w 3007"/>
                    <a:gd name="T3" fmla="*/ 1 h 3771"/>
                    <a:gd name="T4" fmla="*/ 0 w 3007"/>
                    <a:gd name="T5" fmla="*/ 1 h 3771"/>
                    <a:gd name="T6" fmla="*/ 0 w 3007"/>
                    <a:gd name="T7" fmla="*/ 1 h 3771"/>
                    <a:gd name="T8" fmla="*/ 0 w 3007"/>
                    <a:gd name="T9" fmla="*/ 1 h 3771"/>
                    <a:gd name="T10" fmla="*/ 0 w 3007"/>
                    <a:gd name="T11" fmla="*/ 1 h 3771"/>
                    <a:gd name="T12" fmla="*/ 0 w 3007"/>
                    <a:gd name="T13" fmla="*/ 1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1 h 3771"/>
                    <a:gd name="T26" fmla="*/ 0 w 3007"/>
                    <a:gd name="T27" fmla="*/ 1 h 3771"/>
                    <a:gd name="T28" fmla="*/ 0 w 3007"/>
                    <a:gd name="T29" fmla="*/ 1 h 3771"/>
                    <a:gd name="T30" fmla="*/ 0 w 3007"/>
                    <a:gd name="T31" fmla="*/ 1 h 3771"/>
                    <a:gd name="T32" fmla="*/ 0 w 3007"/>
                    <a:gd name="T33" fmla="*/ 1 h 3771"/>
                    <a:gd name="T34" fmla="*/ 0 w 3007"/>
                    <a:gd name="T35" fmla="*/ 1 h 3771"/>
                    <a:gd name="T36" fmla="*/ 0 w 3007"/>
                    <a:gd name="T37" fmla="*/ 1 h 3771"/>
                    <a:gd name="T38" fmla="*/ 0 w 3007"/>
                    <a:gd name="T39" fmla="*/ 1 h 3771"/>
                    <a:gd name="T40" fmla="*/ 0 w 3007"/>
                    <a:gd name="T41" fmla="*/ 1 h 3771"/>
                    <a:gd name="T42" fmla="*/ 0 w 3007"/>
                    <a:gd name="T43" fmla="*/ 1 h 3771"/>
                    <a:gd name="T44" fmla="*/ 0 w 3007"/>
                    <a:gd name="T45" fmla="*/ 1 h 3771"/>
                    <a:gd name="T46" fmla="*/ 0 w 3007"/>
                    <a:gd name="T47" fmla="*/ 1 h 3771"/>
                    <a:gd name="T48" fmla="*/ 0 w 3007"/>
                    <a:gd name="T49" fmla="*/ 1 h 3771"/>
                    <a:gd name="T50" fmla="*/ 0 w 3007"/>
                    <a:gd name="T51" fmla="*/ 1 h 3771"/>
                    <a:gd name="T52" fmla="*/ 0 w 3007"/>
                    <a:gd name="T53" fmla="*/ 1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48"/>
                <p:cNvSpPr>
                  <a:spLocks/>
                </p:cNvSpPr>
                <p:nvPr userDrawn="1"/>
              </p:nvSpPr>
              <p:spPr bwMode="auto">
                <a:xfrm rot="-3172564">
                  <a:off x="5301" y="893"/>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49"/>
                <p:cNvSpPr>
                  <a:spLocks/>
                </p:cNvSpPr>
                <p:nvPr userDrawn="1"/>
              </p:nvSpPr>
              <p:spPr bwMode="auto">
                <a:xfrm rot="-3172564">
                  <a:off x="5253" y="802"/>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51"/>
                <p:cNvSpPr>
                  <a:spLocks/>
                </p:cNvSpPr>
                <p:nvPr userDrawn="1"/>
              </p:nvSpPr>
              <p:spPr bwMode="auto">
                <a:xfrm rot="-3172564">
                  <a:off x="4951" y="138"/>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086"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156"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EEE24150-8773-4D8F-8CD4-8543F4B42E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7"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4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audio" Target="../media/audio4.wav"/><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file:///C:\Documents%20and%20Settings\Windows%20XP\Local%20Settings\Temporary%20Internet%20Files\Content.IE5\XJQF6ZW3\Nhac\Ca_nhac\da%20chon\Copy%20of%20Dat%20nuoc%20tron%20niem%20vui.mp3" TargetMode="External"/><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gif"/></Relationships>
</file>

<file path=ppt/slides/_rels/slide5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81000" y="381000"/>
            <a:ext cx="8382000" cy="12192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ĐẠI ĐỒNG</a:t>
            </a:r>
          </a:p>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endPar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8195" name="WordArt 20"/>
          <p:cNvSpPr>
            <a:spLocks noChangeArrowheads="1" noChangeShapeType="1" noTextEdit="1"/>
          </p:cNvSpPr>
          <p:nvPr/>
        </p:nvSpPr>
        <p:spPr bwMode="auto">
          <a:xfrm>
            <a:off x="2133600" y="2057400"/>
            <a:ext cx="5334000" cy="685800"/>
          </a:xfrm>
          <a:prstGeom prst="rect">
            <a:avLst/>
          </a:prstGeom>
        </p:spPr>
        <p:txBody>
          <a:bodyPr wrap="none" fromWordArt="1">
            <a:prstTxWarp prst="textPlain">
              <a:avLst>
                <a:gd name="adj" fmla="val 50000"/>
              </a:avLst>
            </a:prstTxWarp>
          </a:bodyPr>
          <a:lstStyle/>
          <a:p>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Lịch</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sử</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a:t>
            </a:r>
            <a:r>
              <a:rPr lang="en-US"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5</a:t>
            </a:r>
          </a:p>
        </p:txBody>
      </p:sp>
      <p:sp>
        <p:nvSpPr>
          <p:cNvPr id="8196" name="WordArt 21"/>
          <p:cNvSpPr>
            <a:spLocks noChangeArrowheads="1" noChangeShapeType="1" noTextEdit="1"/>
          </p:cNvSpPr>
          <p:nvPr/>
        </p:nvSpPr>
        <p:spPr bwMode="auto">
          <a:xfrm>
            <a:off x="533400" y="3048000"/>
            <a:ext cx="8229600" cy="43434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Sấm sét đêm giao thừa</a:t>
            </a:r>
          </a:p>
          <a:p>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8197" name="Group 5"/>
          <p:cNvGrpSpPr>
            <a:grpSpLocks/>
          </p:cNvGrpSpPr>
          <p:nvPr/>
        </p:nvGrpSpPr>
        <p:grpSpPr bwMode="auto">
          <a:xfrm>
            <a:off x="0" y="0"/>
            <a:ext cx="9144000" cy="6858000"/>
            <a:chOff x="8" y="0"/>
            <a:chExt cx="5760" cy="4320"/>
          </a:xfrm>
        </p:grpSpPr>
        <p:pic>
          <p:nvPicPr>
            <p:cNvPr id="8199"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1" name="Group 8"/>
            <p:cNvGrpSpPr>
              <a:grpSpLocks/>
            </p:cNvGrpSpPr>
            <p:nvPr/>
          </p:nvGrpSpPr>
          <p:grpSpPr bwMode="auto">
            <a:xfrm>
              <a:off x="8" y="0"/>
              <a:ext cx="5760" cy="4320"/>
              <a:chOff x="672" y="0"/>
              <a:chExt cx="5760" cy="4320"/>
            </a:xfrm>
          </p:grpSpPr>
          <p:pic>
            <p:nvPicPr>
              <p:cNvPr id="8202"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3"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4"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5"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8198" name="Picture 10"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Hình Chữ nhật 6"/>
          <p:cNvSpPr>
            <a:spLocks noChangeArrowheads="1"/>
          </p:cNvSpPr>
          <p:nvPr/>
        </p:nvSpPr>
        <p:spPr bwMode="auto">
          <a:xfrm>
            <a:off x="152400" y="117475"/>
            <a:ext cx="8763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AutoNum type="arabicPeriod"/>
            </a:pPr>
            <a:r>
              <a:rPr lang="vi-VN" sz="3600" b="1">
                <a:solidFill>
                  <a:srgbClr val="000000"/>
                </a:solidFill>
              </a:rPr>
              <a:t>Tết Mậu Thân 1968 đã diễn ra sự kiện gì ở miền Nam nước ta?</a:t>
            </a:r>
          </a:p>
          <a:p>
            <a:pPr marL="342900" indent="-342900">
              <a:buFontTx/>
              <a:buAutoNum type="arabicPeriod"/>
            </a:pPr>
            <a:r>
              <a:rPr lang="en-US" sz="3600" b="1">
                <a:solidFill>
                  <a:srgbClr val="000000"/>
                </a:solidFill>
              </a:rPr>
              <a:t> </a:t>
            </a:r>
            <a:r>
              <a:rPr lang="en-US" sz="3600" b="1">
                <a:solidFill>
                  <a:srgbClr val="0000CC"/>
                </a:solidFill>
              </a:rPr>
              <a:t>Kể </a:t>
            </a:r>
            <a:r>
              <a:rPr lang="vi-VN" sz="3600" b="1">
                <a:solidFill>
                  <a:srgbClr val="0000CC"/>
                </a:solidFill>
              </a:rPr>
              <a:t>lại cuộc tiến công của quân giải phóng vào Sài Gòn. Trận nào là trận tiêu biểu trong đợt tiến công này?</a:t>
            </a:r>
          </a:p>
          <a:p>
            <a:pPr marL="342900" indent="-342900">
              <a:buFontTx/>
              <a:buAutoNum type="arabicPeriod"/>
            </a:pPr>
            <a:r>
              <a:rPr lang="vi-VN" sz="3600" b="1">
                <a:solidFill>
                  <a:srgbClr val="000000"/>
                </a:solidFill>
              </a:rPr>
              <a:t>Cùng với cuộc tấn công vào Sài Gòn. Quân giải phóng đã tiến công ở những nơi nào?</a:t>
            </a:r>
          </a:p>
          <a:p>
            <a:pPr marL="342900" indent="-342900">
              <a:buFontTx/>
              <a:buAutoNum type="arabicPeriod"/>
            </a:pPr>
            <a:r>
              <a:rPr lang="vi-VN" sz="3600" b="1">
                <a:solidFill>
                  <a:srgbClr val="0000CC"/>
                </a:solidFill>
              </a:rPr>
              <a:t>Tại sao nói: cuộc Tổng tiến công của quân và dân miền Nam vào Tết Mậu Thân 1968 mang tính bất ngờ và đồng loạt với quy mô lớn?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Hình Chữ nhật 3"/>
          <p:cNvSpPr>
            <a:spLocks noChangeArrowheads="1"/>
          </p:cNvSpPr>
          <p:nvPr/>
        </p:nvSpPr>
        <p:spPr bwMode="auto">
          <a:xfrm>
            <a:off x="304800" y="7620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0000CC"/>
                </a:solidFill>
              </a:rPr>
              <a:t>    Tết Mậu Thân 1968 </a:t>
            </a:r>
          </a:p>
          <a:p>
            <a:r>
              <a:rPr lang="en-US" sz="4400" b="1">
                <a:solidFill>
                  <a:srgbClr val="0000CC"/>
                </a:solidFill>
              </a:rPr>
              <a:t>đã diễn ra sự kiện gì ở miền Nam nước ta?</a:t>
            </a:r>
            <a:r>
              <a:rPr lang="en-US" sz="4400">
                <a:solidFill>
                  <a:srgbClr val="0000CC"/>
                </a:solidFill>
              </a:rPr>
              <a:t> </a:t>
            </a:r>
            <a:endParaRPr lang="en-US" sz="4400">
              <a:solidFill>
                <a:srgbClr val="000000"/>
              </a:solidFill>
            </a:endParaRPr>
          </a:p>
        </p:txBody>
      </p:sp>
      <p:sp>
        <p:nvSpPr>
          <p:cNvPr id="5" name="Hình Chữ nhật 4"/>
          <p:cNvSpPr>
            <a:spLocks noChangeArrowheads="1"/>
          </p:cNvSpPr>
          <p:nvPr/>
        </p:nvSpPr>
        <p:spPr bwMode="auto">
          <a:xfrm>
            <a:off x="533400" y="3048000"/>
            <a:ext cx="79930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400" b="1">
                <a:solidFill>
                  <a:srgbClr val="FF0000"/>
                </a:solidFill>
              </a:rPr>
              <a:t>CUỘC TỔNG TIẾN CÔNG </a:t>
            </a:r>
          </a:p>
          <a:p>
            <a:pPr algn="ctr" eaLnBrk="0" hangingPunct="0"/>
            <a:r>
              <a:rPr lang="en-US" sz="4400" b="1">
                <a:solidFill>
                  <a:srgbClr val="FF0000"/>
                </a:solidFill>
              </a:rPr>
              <a:t>VÀ NỔI DẬY</a:t>
            </a:r>
          </a:p>
          <a:p>
            <a:pPr algn="ctr" eaLnBrk="0" hangingPunct="0"/>
            <a:r>
              <a:rPr lang="en-US" sz="4400" b="1">
                <a:solidFill>
                  <a:srgbClr val="FF0000"/>
                </a:solidFill>
              </a:rPr>
              <a:t>CỦA QUÂN DÂN MIỀN NAM.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533400" y="609600"/>
            <a:ext cx="7696200" cy="366713"/>
          </a:xfrm>
          <a:prstGeom prst="rect">
            <a:avLst/>
          </a:prstGeom>
          <a:noFill/>
          <a:ln w="9525">
            <a:noFill/>
            <a:miter lim="800000"/>
            <a:headEnd/>
            <a:tailEnd/>
          </a:ln>
          <a:effectLst/>
        </p:spPr>
        <p:txBody>
          <a:bodyPr>
            <a:spAutoFit/>
          </a:bodyPr>
          <a:lstStyle/>
          <a:p>
            <a:pPr eaLnBrk="0" hangingPunct="0">
              <a:spcBef>
                <a:spcPct val="50000"/>
              </a:spcBef>
              <a:defRPr/>
            </a:pPr>
            <a:endParaRPr lang="en-US">
              <a:effectLst>
                <a:outerShdw blurRad="38100" dist="38100" dir="2700000" algn="tl">
                  <a:srgbClr val="000000">
                    <a:alpha val="43137"/>
                  </a:srgbClr>
                </a:outerShdw>
              </a:effectLst>
              <a:latin typeface="Times New Roman" pitchFamily="18" charset="0"/>
              <a:cs typeface="+mn-cs"/>
            </a:endParaRPr>
          </a:p>
        </p:txBody>
      </p:sp>
      <p:graphicFrame>
        <p:nvGraphicFramePr>
          <p:cNvPr id="19459" name="Object 2"/>
          <p:cNvGraphicFramePr>
            <a:graphicFrameLocks noGrp="1" noChangeAspect="1"/>
          </p:cNvGraphicFramePr>
          <p:nvPr>
            <p:ph idx="4294967295"/>
          </p:nvPr>
        </p:nvGraphicFramePr>
        <p:xfrm>
          <a:off x="1143000" y="0"/>
          <a:ext cx="10079038" cy="6858000"/>
        </p:xfrm>
        <a:graphic>
          <a:graphicData uri="http://schemas.openxmlformats.org/presentationml/2006/ole">
            <mc:AlternateContent xmlns:mc="http://schemas.openxmlformats.org/markup-compatibility/2006">
              <mc:Choice xmlns:v="urn:schemas-microsoft-com:vml" Requires="v">
                <p:oleObj name="Document" r:id="rId2" imgW="5474270" imgH="3559328" progId="Word.Document.8">
                  <p:embed/>
                </p:oleObj>
              </mc:Choice>
              <mc:Fallback>
                <p:oleObj name="Document" r:id="rId2" imgW="5474270" imgH="3559328"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0790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5" name="Rectangle 9"/>
          <p:cNvSpPr>
            <a:spLocks noChangeArrowheads="1"/>
          </p:cNvSpPr>
          <p:nvPr/>
        </p:nvSpPr>
        <p:spPr bwMode="auto">
          <a:xfrm>
            <a:off x="0" y="6019800"/>
            <a:ext cx="9144000" cy="381000"/>
          </a:xfrm>
          <a:prstGeom prst="rect">
            <a:avLst/>
          </a:prstGeom>
          <a:solidFill>
            <a:srgbClr val="FFFFFF"/>
          </a:solidFill>
          <a:ln w="9525">
            <a:noFill/>
            <a:miter lim="800000"/>
            <a:headEnd/>
            <a:tailEnd/>
          </a:ln>
          <a:effectLst/>
        </p:spPr>
        <p:txBody>
          <a:bodyPr wrap="none" anchor="ctr"/>
          <a:lstStyle/>
          <a:p>
            <a:pPr eaLnBrk="0" hangingPunct="0">
              <a:defRPr/>
            </a:pPr>
            <a:endParaRPr lang="en-US">
              <a:effectLst>
                <a:outerShdw blurRad="38100" dist="38100" dir="2700000" algn="tl">
                  <a:srgbClr val="000000">
                    <a:alpha val="43137"/>
                  </a:srgbClr>
                </a:outerShdw>
              </a:effectLst>
              <a:latin typeface="Times New Roman" pitchFamily="18" charset="0"/>
              <a:cs typeface="+mn-cs"/>
            </a:endParaRPr>
          </a:p>
        </p:txBody>
      </p:sp>
      <p:sp>
        <p:nvSpPr>
          <p:cNvPr id="55308" name="Text Box 12"/>
          <p:cNvSpPr txBox="1">
            <a:spLocks noChangeArrowheads="1"/>
          </p:cNvSpPr>
          <p:nvPr/>
        </p:nvSpPr>
        <p:spPr bwMode="auto">
          <a:xfrm>
            <a:off x="0" y="5473700"/>
            <a:ext cx="9372600" cy="1014413"/>
          </a:xfrm>
          <a:prstGeom prst="rect">
            <a:avLst/>
          </a:prstGeom>
          <a:solidFill>
            <a:schemeClr val="bg1"/>
          </a:solid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2400" b="1" spc="-60">
                <a:solidFill>
                  <a:srgbClr val="0033CC"/>
                </a:solidFill>
                <a:latin typeface="Arial" pitchFamily="34" charset="0"/>
              </a:rPr>
              <a:t>Bác Hồ cùng các ủy viên Bộ Chính trị họp bàn công tác  </a:t>
            </a:r>
          </a:p>
          <a:p>
            <a:pPr>
              <a:spcBef>
                <a:spcPct val="50000"/>
              </a:spcBef>
              <a:defRPr/>
            </a:pPr>
            <a:r>
              <a:rPr lang="en-US" sz="2400" b="1" spc="-60">
                <a:solidFill>
                  <a:srgbClr val="0033CC"/>
                </a:solidFill>
                <a:latin typeface="Arial" pitchFamily="34" charset="0"/>
              </a:rPr>
              <a:t>chuẩn bị cho chiến dịch tết Mậu Thân 1968 và kế hoạch tiến công. </a:t>
            </a:r>
          </a:p>
        </p:txBody>
      </p:sp>
    </p:spTree>
  </p:cSld>
  <p:clrMapOvr>
    <a:masterClrMapping/>
  </p:clrMapOvr>
  <p:transition>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6" name="Picture 10" descr="TN mien Bac vao Nam chien d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 Box 11"/>
          <p:cNvSpPr txBox="1">
            <a:spLocks noChangeArrowheads="1"/>
          </p:cNvSpPr>
          <p:nvPr/>
        </p:nvSpPr>
        <p:spPr bwMode="auto">
          <a:xfrm>
            <a:off x="322263" y="5816600"/>
            <a:ext cx="86106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a:effectLst>
                  <a:outerShdw blurRad="38100" dist="38100" dir="2700000" algn="tl">
                    <a:srgbClr val="C0C0C0"/>
                  </a:outerShdw>
                </a:effectLst>
              </a:rPr>
              <a:t>Hàng triệu thanh niên miền Bắc vào miền Nam chiến đấu</a:t>
            </a:r>
          </a:p>
        </p:txBody>
      </p:sp>
      <p:sp>
        <p:nvSpPr>
          <p:cNvPr id="60418" name="Text Box 2"/>
          <p:cNvSpPr txBox="1">
            <a:spLocks noChangeArrowheads="1"/>
          </p:cNvSpPr>
          <p:nvPr/>
        </p:nvSpPr>
        <p:spPr bwMode="auto">
          <a:xfrm>
            <a:off x="152400" y="261938"/>
            <a:ext cx="8991600" cy="522287"/>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800" b="1">
                <a:solidFill>
                  <a:srgbClr val="0000CC"/>
                </a:solidFill>
                <a:effectLst>
                  <a:outerShdw blurRad="38100" dist="38100" dir="2700000" algn="tl">
                    <a:srgbClr val="C0C0C0"/>
                  </a:outerShdw>
                </a:effectLst>
                <a:latin typeface="VnTime"/>
                <a:cs typeface="Arial" charset="0"/>
              </a:rPr>
              <a:t> </a:t>
            </a:r>
            <a:r>
              <a:rPr lang="vi-VN" sz="2800" b="1"/>
              <a:t>C</a:t>
            </a:r>
            <a:r>
              <a:rPr lang="en-US" sz="2800" b="1"/>
              <a:t>ô</a:t>
            </a:r>
            <a:r>
              <a:rPr lang="vi-VN" sz="2800" b="1"/>
              <a:t>ng t</a:t>
            </a:r>
            <a:r>
              <a:rPr lang="en-US" sz="2800" b="1"/>
              <a:t>á</a:t>
            </a:r>
            <a:r>
              <a:rPr lang="vi-VN" sz="2800" b="1"/>
              <a:t>c chuẩn bị của hậu phương và tiền tuyến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0426"/>
                                        </p:tgtEl>
                                        <p:attrNameLst>
                                          <p:attrName>style.visibility</p:attrName>
                                        </p:attrNameLst>
                                      </p:cBhvr>
                                      <p:to>
                                        <p:strVal val="visible"/>
                                      </p:to>
                                    </p:set>
                                    <p:anim calcmode="lin" valueType="num">
                                      <p:cBhvr>
                                        <p:cTn id="7" dur="500" decel="50000" fill="hold">
                                          <p:stCondLst>
                                            <p:cond delay="0"/>
                                          </p:stCondLst>
                                        </p:cTn>
                                        <p:tgtEl>
                                          <p:spTgt spid="604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04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0426"/>
                                        </p:tgtEl>
                                        <p:attrNameLst>
                                          <p:attrName>ppt_w</p:attrName>
                                        </p:attrNameLst>
                                      </p:cBhvr>
                                      <p:tavLst>
                                        <p:tav tm="0">
                                          <p:val>
                                            <p:strVal val="#ppt_w*.05"/>
                                          </p:val>
                                        </p:tav>
                                        <p:tav tm="100000">
                                          <p:val>
                                            <p:strVal val="#ppt_w"/>
                                          </p:val>
                                        </p:tav>
                                      </p:tavLst>
                                    </p:anim>
                                    <p:anim calcmode="lin" valueType="num">
                                      <p:cBhvr>
                                        <p:cTn id="10" dur="1000" fill="hold"/>
                                        <p:tgtEl>
                                          <p:spTgt spid="604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04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04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04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0426"/>
                                        </p:tgtEl>
                                      </p:cBhvr>
                                    </p:animEffect>
                                  </p:childTnLst>
                                </p:cTn>
                              </p:par>
                            </p:childTnLst>
                          </p:cTn>
                        </p:par>
                        <p:par>
                          <p:cTn id="15" fill="hold" nodeType="afterGroup">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60427"/>
                                        </p:tgtEl>
                                        <p:attrNameLst>
                                          <p:attrName>style.visibility</p:attrName>
                                        </p:attrNameLst>
                                      </p:cBhvr>
                                      <p:to>
                                        <p:strVal val="visible"/>
                                      </p:to>
                                    </p:set>
                                    <p:animEffect transition="in" filter="strips(downLeft)">
                                      <p:cBhvr>
                                        <p:cTn id="18"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10600" cy="53340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5782" name="Text Box 6"/>
          <p:cNvSpPr txBox="1">
            <a:spLocks noChangeArrowheads="1"/>
          </p:cNvSpPr>
          <p:nvPr/>
        </p:nvSpPr>
        <p:spPr bwMode="auto">
          <a:xfrm>
            <a:off x="604838" y="6097588"/>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rgbClr val="0000FF"/>
                </a:solidFill>
              </a:rPr>
              <a:t>LỰC LƯỢNG VŨ TRANG QUÂN KHU SÀI GÒN-GIA ĐỊNH</a:t>
            </a:r>
            <a:r>
              <a:rPr lang="en-US" sz="2000" b="1">
                <a:solidFill>
                  <a:srgbClr val="0000FF"/>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circle(in)">
                                      <p:cBhvr>
                                        <p:cTn id="7" dur="2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5410200"/>
            <a:ext cx="8686800" cy="1077913"/>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r>
              <a:rPr lang="en-US" sz="3200" b="1"/>
              <a:t>Bộ đội Tiểu đoàn 502 miền Đông Nam Bộ</a:t>
            </a:r>
          </a:p>
          <a:p>
            <a:pPr algn="ctr" eaLnBrk="0" hangingPunct="0"/>
            <a:r>
              <a:rPr lang="en-US" sz="3200" b="1"/>
              <a:t>Hứa quyết tâm hoàn thành nhiệm vụ..</a:t>
            </a:r>
          </a:p>
        </p:txBody>
      </p:sp>
      <p:pic>
        <p:nvPicPr>
          <p:cNvPr id="225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8"/>
          <p:cNvSpPr>
            <a:spLocks noChangeArrowheads="1"/>
          </p:cNvSpPr>
          <p:nvPr/>
        </p:nvSpPr>
        <p:spPr bwMode="auto">
          <a:xfrm>
            <a:off x="0" y="5273675"/>
            <a:ext cx="9144000" cy="1570038"/>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r>
              <a:rPr lang="en-US" sz="3200" b="1"/>
              <a:t>Đại đội 6 thuộc Đoàn 86 vận chuyển gạo trên sông Đồng Nai, chuẩn bị cho cuộc tổng Tiến công và nổi dậy xuân Mậu Thân 1968.</a:t>
            </a:r>
          </a:p>
        </p:txBody>
      </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bo doi hanh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89916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8"/>
          <p:cNvSpPr txBox="1">
            <a:spLocks noChangeArrowheads="1"/>
          </p:cNvSpPr>
          <p:nvPr/>
        </p:nvSpPr>
        <p:spPr bwMode="auto">
          <a:xfrm>
            <a:off x="0" y="5715000"/>
            <a:ext cx="8991600" cy="954088"/>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a:effectLst>
                  <a:outerShdw blurRad="38100" dist="38100" dir="2700000" algn="tl">
                    <a:srgbClr val="C0C0C0"/>
                  </a:outerShdw>
                </a:effectLst>
              </a:rPr>
              <a:t>Bộ đội hành quân tham gia chiến đấu trong chiến dịch Mậu Thân</a:t>
            </a: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van chuyen luong thuc va vu k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6038"/>
            <a:ext cx="89154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9"/>
          <p:cNvSpPr txBox="1">
            <a:spLocks noChangeArrowheads="1"/>
          </p:cNvSpPr>
          <p:nvPr/>
        </p:nvSpPr>
        <p:spPr bwMode="auto">
          <a:xfrm>
            <a:off x="-28575" y="5573713"/>
            <a:ext cx="9144000" cy="946150"/>
          </a:xfrm>
          <a:prstGeom prst="rect">
            <a:avLst/>
          </a:prstGeom>
          <a:noFill/>
          <a:ln w="9525">
            <a:noFill/>
            <a:miter lim="800000"/>
            <a:headEnd/>
            <a:tailEnd/>
          </a:ln>
          <a:effectLst/>
        </p:spPr>
        <p:txBody>
          <a:bodyPr>
            <a:spAutoFit/>
          </a:bodyPr>
          <a:lstStyle/>
          <a:p>
            <a:pPr algn="ctr" eaLnBrk="0" hangingPunct="0">
              <a:spcBef>
                <a:spcPct val="50000"/>
              </a:spcBef>
              <a:defRPr/>
            </a:pPr>
            <a:r>
              <a:rPr lang="en-US" sz="2800" b="1">
                <a:effectLst>
                  <a:outerShdw blurRad="38100" dist="38100" dir="2700000" algn="tl">
                    <a:srgbClr val="C0C0C0"/>
                  </a:outerShdw>
                </a:effectLst>
              </a:rPr>
              <a:t>Vận chuyển lương thực vũ khí trên Đường Trường Sơn vào chiến trường</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iterate type="wd">
                                    <p:tmPct val="10000"/>
                                  </p:iterate>
                                  <p:childTnLst>
                                    <p:set>
                                      <p:cBhvr>
                                        <p:cTn id="6" dur="1" fill="hold">
                                          <p:stCondLst>
                                            <p:cond delay="0"/>
                                          </p:stCondLst>
                                        </p:cTn>
                                        <p:tgtEl>
                                          <p:spTgt spid="60425"/>
                                        </p:tgtEl>
                                        <p:attrNameLst>
                                          <p:attrName>style.visibility</p:attrName>
                                        </p:attrNameLst>
                                      </p:cBhvr>
                                      <p:to>
                                        <p:strVal val="visible"/>
                                      </p:to>
                                    </p:set>
                                    <p:animEffect transition="in" filter="box(in)">
                                      <p:cBhvr>
                                        <p:cTn id="7"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6106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6"/>
          <p:cNvSpPr>
            <a:spLocks noChangeArrowheads="1"/>
          </p:cNvSpPr>
          <p:nvPr/>
        </p:nvSpPr>
        <p:spPr bwMode="auto">
          <a:xfrm>
            <a:off x="1676400" y="5867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3200" b="1"/>
              <a:t>Một tổ may cờ ở Gia Định.</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vi-VN">
              <a:latin typeface="Arial Black" pitchFamily="34" charset="0"/>
            </a:endParaRPr>
          </a:p>
        </p:txBody>
      </p:sp>
      <p:pic>
        <p:nvPicPr>
          <p:cNvPr id="77827" name="Picture 3" descr="trong-dong-3"/>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a:stretch>
            <a:fillRect/>
          </a:stretch>
        </p:blipFill>
        <p:spPr bwMode="auto">
          <a:xfrm>
            <a:off x="533400" y="0"/>
            <a:ext cx="769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an-do-Vn-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3124200" y="609600"/>
            <a:ext cx="4191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76200" y="1974850"/>
            <a:ext cx="9144000" cy="2216150"/>
          </a:xfrm>
          <a:prstGeom prst="rect">
            <a:avLst/>
          </a:prstGeom>
          <a:noFill/>
          <a:ln w="9525">
            <a:noFill/>
            <a:miter lim="800000"/>
            <a:headEnd/>
            <a:tailEnd/>
          </a:ln>
          <a:effectLst>
            <a:outerShdw dist="53882" dir="18900000" algn="ctr" rotWithShape="0">
              <a:schemeClr val="accent1">
                <a:alpha val="50000"/>
              </a:schemeClr>
            </a:outerShdw>
          </a:effectLst>
        </p:spPr>
        <p:txBody>
          <a:bodyPr>
            <a:spAutoFit/>
          </a:bodyPr>
          <a:lstStyle/>
          <a:p>
            <a:pPr algn="ctr" fontAlgn="auto">
              <a:lnSpc>
                <a:spcPct val="90000"/>
              </a:lnSpc>
              <a:spcBef>
                <a:spcPct val="50000"/>
              </a:spcBef>
              <a:spcAft>
                <a:spcPts val="0"/>
              </a:spcAft>
              <a:defRPr/>
            </a:pPr>
            <a:r>
              <a:rPr lang="en-US" sz="6000" b="1" dirty="0">
                <a:solidFill>
                  <a:srgbClr val="FF0000"/>
                </a:solidFill>
                <a:latin typeface=".VnTimeH" pitchFamily="34" charset="0"/>
                <a:cs typeface="+mn-cs"/>
              </a:rPr>
              <a:t>LỊCH </a:t>
            </a:r>
            <a:r>
              <a:rPr lang="en-US" sz="6000" b="1" dirty="0" err="1">
                <a:solidFill>
                  <a:srgbClr val="FF0000"/>
                </a:solidFill>
                <a:latin typeface=".VnTimeH" pitchFamily="34" charset="0"/>
                <a:cs typeface="+mn-cs"/>
              </a:rPr>
              <a:t>SỬ</a:t>
            </a:r>
            <a:r>
              <a:rPr lang="en-US" sz="6000" b="1" dirty="0">
                <a:solidFill>
                  <a:srgbClr val="FF0000"/>
                </a:solidFill>
                <a:latin typeface=".VnTimeH" pitchFamily="34" charset="0"/>
                <a:cs typeface="+mn-cs"/>
              </a:rPr>
              <a:t> - </a:t>
            </a:r>
            <a:r>
              <a:rPr lang="en-US" sz="6000" b="1" err="1">
                <a:solidFill>
                  <a:srgbClr val="FF0000"/>
                </a:solidFill>
                <a:latin typeface=".VnTimeH" pitchFamily="34" charset="0"/>
                <a:cs typeface="+mn-cs"/>
              </a:rPr>
              <a:t>LỚP</a:t>
            </a:r>
            <a:r>
              <a:rPr lang="en-US" sz="6000" b="1">
                <a:solidFill>
                  <a:srgbClr val="FF0000"/>
                </a:solidFill>
                <a:latin typeface=".VnTimeH" pitchFamily="34" charset="0"/>
                <a:cs typeface="+mn-cs"/>
              </a:rPr>
              <a:t> 5G</a:t>
            </a:r>
            <a:endParaRPr lang="en-US" sz="6000" b="1" dirty="0">
              <a:solidFill>
                <a:srgbClr val="FF0000"/>
              </a:solidFill>
              <a:latin typeface=".VnTimeH" pitchFamily="34" charset="0"/>
              <a:cs typeface="+mn-cs"/>
            </a:endParaRPr>
          </a:p>
          <a:p>
            <a:pPr algn="ctr" fontAlgn="auto">
              <a:lnSpc>
                <a:spcPct val="90000"/>
              </a:lnSpc>
              <a:spcBef>
                <a:spcPct val="50000"/>
              </a:spcBef>
              <a:spcAft>
                <a:spcPts val="0"/>
              </a:spcAft>
              <a:defRPr/>
            </a:pPr>
            <a:r>
              <a:rPr lang="en-US" sz="6000" b="1" dirty="0" err="1">
                <a:solidFill>
                  <a:srgbClr val="FF0000"/>
                </a:solidFill>
                <a:effectLst>
                  <a:outerShdw blurRad="38100" dist="38100" dir="2700000" algn="tl">
                    <a:srgbClr val="C0C0C0"/>
                  </a:outerShdw>
                </a:effectLst>
                <a:latin typeface="+mj-lt"/>
                <a:cs typeface="+mn-cs"/>
              </a:rPr>
              <a:t>Sấm</a:t>
            </a:r>
            <a:r>
              <a:rPr lang="en-US" sz="6000" b="1" dirty="0">
                <a:solidFill>
                  <a:srgbClr val="FF0000"/>
                </a:solidFill>
                <a:effectLst>
                  <a:outerShdw blurRad="38100" dist="38100" dir="2700000" algn="tl">
                    <a:srgbClr val="C0C0C0"/>
                  </a:outerShdw>
                </a:effectLst>
                <a:latin typeface="+mj-lt"/>
                <a:cs typeface="+mn-cs"/>
              </a:rPr>
              <a:t> </a:t>
            </a:r>
            <a:r>
              <a:rPr lang="en-US" sz="6000" b="1" dirty="0" err="1">
                <a:solidFill>
                  <a:srgbClr val="FF0000"/>
                </a:solidFill>
                <a:effectLst>
                  <a:outerShdw blurRad="38100" dist="38100" dir="2700000" algn="tl">
                    <a:srgbClr val="C0C0C0"/>
                  </a:outerShdw>
                </a:effectLst>
                <a:latin typeface="+mj-lt"/>
                <a:cs typeface="+mn-cs"/>
              </a:rPr>
              <a:t>sét</a:t>
            </a:r>
            <a:r>
              <a:rPr lang="en-US" sz="6000" b="1" dirty="0">
                <a:solidFill>
                  <a:srgbClr val="FF0000"/>
                </a:solidFill>
                <a:effectLst>
                  <a:outerShdw blurRad="38100" dist="38100" dir="2700000" algn="tl">
                    <a:srgbClr val="C0C0C0"/>
                  </a:outerShdw>
                </a:effectLst>
                <a:latin typeface="+mj-lt"/>
                <a:cs typeface="+mn-cs"/>
              </a:rPr>
              <a:t> </a:t>
            </a:r>
            <a:r>
              <a:rPr lang="en-US" sz="6000" b="1" dirty="0" err="1">
                <a:solidFill>
                  <a:srgbClr val="FF0000"/>
                </a:solidFill>
                <a:effectLst>
                  <a:outerShdw blurRad="38100" dist="38100" dir="2700000" algn="tl">
                    <a:srgbClr val="C0C0C0"/>
                  </a:outerShdw>
                </a:effectLst>
                <a:latin typeface="+mj-lt"/>
                <a:cs typeface="+mn-cs"/>
              </a:rPr>
              <a:t>đêm</a:t>
            </a:r>
            <a:r>
              <a:rPr lang="en-US" sz="6000" b="1" dirty="0">
                <a:solidFill>
                  <a:srgbClr val="FF0000"/>
                </a:solidFill>
                <a:effectLst>
                  <a:outerShdw blurRad="38100" dist="38100" dir="2700000" algn="tl">
                    <a:srgbClr val="C0C0C0"/>
                  </a:outerShdw>
                </a:effectLst>
                <a:latin typeface="+mj-lt"/>
                <a:cs typeface="+mn-cs"/>
              </a:rPr>
              <a:t> </a:t>
            </a:r>
            <a:r>
              <a:rPr lang="en-US" sz="6000" b="1" dirty="0" err="1">
                <a:solidFill>
                  <a:srgbClr val="FF0000"/>
                </a:solidFill>
                <a:effectLst>
                  <a:outerShdw blurRad="38100" dist="38100" dir="2700000" algn="tl">
                    <a:srgbClr val="C0C0C0"/>
                  </a:outerShdw>
                </a:effectLst>
                <a:latin typeface="+mj-lt"/>
                <a:cs typeface="+mn-cs"/>
              </a:rPr>
              <a:t>giao</a:t>
            </a:r>
            <a:r>
              <a:rPr lang="en-US" sz="6000" b="1" dirty="0">
                <a:solidFill>
                  <a:srgbClr val="FF0000"/>
                </a:solidFill>
                <a:effectLst>
                  <a:outerShdw blurRad="38100" dist="38100" dir="2700000" algn="tl">
                    <a:srgbClr val="C0C0C0"/>
                  </a:outerShdw>
                </a:effectLst>
                <a:latin typeface="+mj-lt"/>
                <a:cs typeface="+mn-cs"/>
              </a:rPr>
              <a:t> </a:t>
            </a:r>
            <a:r>
              <a:rPr lang="en-US" sz="6000" b="1" dirty="0" err="1">
                <a:solidFill>
                  <a:srgbClr val="FF0000"/>
                </a:solidFill>
                <a:effectLst>
                  <a:outerShdw blurRad="38100" dist="38100" dir="2700000" algn="tl">
                    <a:srgbClr val="C0C0C0"/>
                  </a:outerShdw>
                </a:effectLst>
                <a:latin typeface="+mj-lt"/>
                <a:cs typeface="+mn-cs"/>
              </a:rPr>
              <a:t>thừa</a:t>
            </a:r>
            <a:r>
              <a:rPr lang="en-US" sz="6000" b="1" dirty="0">
                <a:solidFill>
                  <a:srgbClr val="FFFF00"/>
                </a:solidFill>
                <a:effectLst>
                  <a:outerShdw blurRad="38100" dist="38100" dir="2700000" algn="tl">
                    <a:srgbClr val="C0C0C0"/>
                  </a:outerShdw>
                </a:effectLst>
                <a:latin typeface="+mj-lt"/>
                <a:cs typeface="+mn-cs"/>
              </a:rPr>
              <a:t> </a:t>
            </a:r>
          </a:p>
        </p:txBody>
      </p:sp>
      <p:pic>
        <p:nvPicPr>
          <p:cNvPr id="9222"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29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505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172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715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5"/>
          <p:cNvSpPr>
            <a:spLocks noChangeArrowheads="1"/>
          </p:cNvSpPr>
          <p:nvPr/>
        </p:nvSpPr>
        <p:spPr bwMode="auto">
          <a:xfrm>
            <a:off x="0" y="0"/>
            <a:ext cx="762000" cy="1295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Calibri" pitchFamily="34" charset="0"/>
            </a:endParaRPr>
          </a:p>
        </p:txBody>
      </p:sp>
      <p:sp>
        <p:nvSpPr>
          <p:cNvPr id="9230" name="Text Box 16"/>
          <p:cNvSpPr txBox="1">
            <a:spLocks noChangeArrowheads="1"/>
          </p:cNvSpPr>
          <p:nvPr/>
        </p:nvSpPr>
        <p:spPr bwMode="auto">
          <a:xfrm>
            <a:off x="8670925" y="7302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vi-VN">
              <a:latin typeface="Arial Black" pitchFamily="34" charset="0"/>
            </a:endParaRPr>
          </a:p>
        </p:txBody>
      </p:sp>
      <p:sp>
        <p:nvSpPr>
          <p:cNvPr id="9231" name="Rectangle 17"/>
          <p:cNvSpPr>
            <a:spLocks noChangeArrowheads="1"/>
          </p:cNvSpPr>
          <p:nvPr/>
        </p:nvSpPr>
        <p:spPr bwMode="auto">
          <a:xfrm>
            <a:off x="8382000" y="0"/>
            <a:ext cx="762000" cy="1295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Calibri" pitchFamily="34" charset="0"/>
            </a:endParaRPr>
          </a:p>
        </p:txBody>
      </p:sp>
      <p:pic>
        <p:nvPicPr>
          <p:cNvPr id="9232"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48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09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6388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10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8194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9" descr="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956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remove" grpId="0" nodeType="withEffect">
                                  <p:stCondLst>
                                    <p:cond delay="0"/>
                                  </p:stCondLst>
                                  <p:iterate type="wd">
                                    <p:tmPct val="18571"/>
                                  </p:iterate>
                                  <p:childTnLst>
                                    <p:set>
                                      <p:cBhvr>
                                        <p:cTn id="6" dur="1" fill="hold">
                                          <p:stCondLst>
                                            <p:cond delay="0"/>
                                          </p:stCondLst>
                                        </p:cTn>
                                        <p:tgtEl>
                                          <p:spTgt spid="38917"/>
                                        </p:tgtEl>
                                        <p:attrNameLst>
                                          <p:attrName>style.visibility</p:attrName>
                                        </p:attrNameLst>
                                      </p:cBhvr>
                                      <p:to>
                                        <p:strVal val="visible"/>
                                      </p:to>
                                    </p:set>
                                    <p:anim calcmode="lin" valueType="num">
                                      <p:cBhvr>
                                        <p:cTn id="7" dur="5000" fill="hold"/>
                                        <p:tgtEl>
                                          <p:spTgt spid="38917"/>
                                        </p:tgtEl>
                                        <p:attrNameLst>
                                          <p:attrName>ppt_w</p:attrName>
                                        </p:attrNameLst>
                                      </p:cBhvr>
                                      <p:tavLst>
                                        <p:tav tm="0">
                                          <p:val>
                                            <p:fltVal val="0"/>
                                          </p:val>
                                        </p:tav>
                                        <p:tav tm="100000">
                                          <p:val>
                                            <p:strVal val="#ppt_w"/>
                                          </p:val>
                                        </p:tav>
                                      </p:tavLst>
                                    </p:anim>
                                    <p:anim calcmode="lin" valueType="num">
                                      <p:cBhvr>
                                        <p:cTn id="8" dur="5000" fill="hold"/>
                                        <p:tgtEl>
                                          <p:spTgt spid="38917"/>
                                        </p:tgtEl>
                                        <p:attrNameLst>
                                          <p:attrName>ppt_h</p:attrName>
                                        </p:attrNameLst>
                                      </p:cBhvr>
                                      <p:tavLst>
                                        <p:tav tm="0">
                                          <p:val>
                                            <p:fltVal val="0"/>
                                          </p:val>
                                        </p:tav>
                                        <p:tav tm="100000">
                                          <p:val>
                                            <p:strVal val="#ppt_h"/>
                                          </p:val>
                                        </p:tav>
                                      </p:tavLst>
                                    </p:anim>
                                    <p:anim calcmode="lin" valueType="num">
                                      <p:cBhvr>
                                        <p:cTn id="9" dur="5000" fill="hold"/>
                                        <p:tgtEl>
                                          <p:spTgt spid="38917"/>
                                        </p:tgtEl>
                                        <p:attrNameLst>
                                          <p:attrName>ppt_x</p:attrName>
                                        </p:attrNameLst>
                                      </p:cBhvr>
                                      <p:tavLst>
                                        <p:tav tm="0">
                                          <p:val>
                                            <p:fltVal val="0.5"/>
                                          </p:val>
                                        </p:tav>
                                        <p:tav tm="100000">
                                          <p:val>
                                            <p:strVal val="#ppt_x"/>
                                          </p:val>
                                        </p:tav>
                                      </p:tavLst>
                                    </p:anim>
                                    <p:anim calcmode="lin" valueType="num">
                                      <p:cBhvr>
                                        <p:cTn id="10" dur="5000" fill="hold"/>
                                        <p:tgtEl>
                                          <p:spTgt spid="38917"/>
                                        </p:tgtEl>
                                        <p:attrNameLst>
                                          <p:attrName>ppt_y</p:attrName>
                                        </p:attrNameLst>
                                      </p:cBhvr>
                                      <p:tavLst>
                                        <p:tav tm="0">
                                          <p:val>
                                            <p:fltVal val="0.5"/>
                                          </p:val>
                                        </p:tav>
                                        <p:tav tm="100000">
                                          <p:val>
                                            <p:strVal val="#ppt_y"/>
                                          </p:val>
                                        </p:tav>
                                      </p:tavLst>
                                    </p:anim>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20000" fill="hold"/>
                                        <p:tgtEl>
                                          <p:spTgt spid="778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60774" name="Rectangle 6"/>
          <p:cNvSpPr>
            <a:spLocks noChangeArrowheads="1"/>
          </p:cNvSpPr>
          <p:nvPr/>
        </p:nvSpPr>
        <p:spPr bwMode="auto">
          <a:xfrm>
            <a:off x="533400" y="609600"/>
            <a:ext cx="8153400" cy="2800350"/>
          </a:xfrm>
          <a:prstGeom prst="rect">
            <a:avLst/>
          </a:prstGeom>
          <a:noFill/>
          <a:ln>
            <a:noFill/>
          </a:ln>
          <a:effectLst/>
        </p:spPr>
        <p:txBody>
          <a:bodyPr anchor="ctr">
            <a:spAutoFit/>
          </a:bodyPr>
          <a:lstStyle/>
          <a:p>
            <a:pPr eaLnBrk="0" hangingPunct="0">
              <a:defRPr/>
            </a:pPr>
            <a:r>
              <a:rPr lang="en-US" sz="4400" b="1" dirty="0">
                <a:solidFill>
                  <a:srgbClr val="FF0000"/>
                </a:solidFill>
                <a:latin typeface="+mn-lt"/>
                <a:cs typeface="Arial" charset="0"/>
              </a:rPr>
              <a:t>2</a:t>
            </a:r>
            <a:r>
              <a:rPr lang="en-US" sz="4400" b="1">
                <a:solidFill>
                  <a:srgbClr val="FF0000"/>
                </a:solidFill>
                <a:latin typeface="+mn-lt"/>
                <a:cs typeface="Arial" charset="0"/>
              </a:rPr>
              <a:t>. Kể </a:t>
            </a:r>
            <a:r>
              <a:rPr lang="en-US" sz="4400" b="1" dirty="0" err="1">
                <a:solidFill>
                  <a:srgbClr val="FF0000"/>
                </a:solidFill>
                <a:latin typeface="+mn-lt"/>
                <a:cs typeface="Arial" charset="0"/>
              </a:rPr>
              <a:t>lại</a:t>
            </a:r>
            <a:r>
              <a:rPr lang="en-US" sz="4400" b="1" dirty="0">
                <a:solidFill>
                  <a:srgbClr val="FF0000"/>
                </a:solidFill>
                <a:latin typeface="+mn-lt"/>
                <a:cs typeface="Arial" charset="0"/>
              </a:rPr>
              <a:t> </a:t>
            </a:r>
            <a:r>
              <a:rPr lang="en-US" sz="4400" b="1" dirty="0" err="1">
                <a:solidFill>
                  <a:srgbClr val="FF0000"/>
                </a:solidFill>
                <a:latin typeface="+mn-lt"/>
                <a:cs typeface="Arial" charset="0"/>
              </a:rPr>
              <a:t>cuộc</a:t>
            </a:r>
            <a:r>
              <a:rPr lang="en-US" sz="4400" b="1" dirty="0">
                <a:solidFill>
                  <a:srgbClr val="FF0000"/>
                </a:solidFill>
                <a:latin typeface="+mn-lt"/>
                <a:cs typeface="Arial" charset="0"/>
              </a:rPr>
              <a:t> </a:t>
            </a:r>
            <a:r>
              <a:rPr lang="en-US" sz="4400" b="1" dirty="0" err="1">
                <a:solidFill>
                  <a:srgbClr val="FF0000"/>
                </a:solidFill>
                <a:latin typeface="+mn-lt"/>
                <a:cs typeface="Arial" charset="0"/>
              </a:rPr>
              <a:t>tiến</a:t>
            </a:r>
            <a:r>
              <a:rPr lang="en-US" sz="4400" b="1" dirty="0">
                <a:solidFill>
                  <a:srgbClr val="FF0000"/>
                </a:solidFill>
                <a:latin typeface="+mn-lt"/>
                <a:cs typeface="Arial" charset="0"/>
              </a:rPr>
              <a:t> </a:t>
            </a:r>
            <a:r>
              <a:rPr lang="en-US" sz="4400" b="1" dirty="0" err="1">
                <a:solidFill>
                  <a:srgbClr val="FF0000"/>
                </a:solidFill>
                <a:latin typeface="+mn-lt"/>
                <a:cs typeface="Arial" charset="0"/>
              </a:rPr>
              <a:t>công</a:t>
            </a:r>
            <a:r>
              <a:rPr lang="en-US" sz="4400" b="1" dirty="0">
                <a:solidFill>
                  <a:srgbClr val="FF0000"/>
                </a:solidFill>
                <a:latin typeface="+mn-lt"/>
                <a:cs typeface="Arial" charset="0"/>
              </a:rPr>
              <a:t> </a:t>
            </a:r>
            <a:r>
              <a:rPr lang="en-US" sz="4400" b="1" dirty="0" err="1">
                <a:solidFill>
                  <a:srgbClr val="FF0000"/>
                </a:solidFill>
                <a:latin typeface="+mn-lt"/>
                <a:cs typeface="Arial" charset="0"/>
              </a:rPr>
              <a:t>của</a:t>
            </a:r>
            <a:r>
              <a:rPr lang="en-US" sz="4400" b="1" dirty="0">
                <a:solidFill>
                  <a:srgbClr val="FF0000"/>
                </a:solidFill>
                <a:latin typeface="+mn-lt"/>
                <a:cs typeface="Arial" charset="0"/>
              </a:rPr>
              <a:t> </a:t>
            </a:r>
            <a:r>
              <a:rPr lang="en-US" sz="4400" b="1" dirty="0" err="1">
                <a:solidFill>
                  <a:srgbClr val="FF0000"/>
                </a:solidFill>
                <a:latin typeface="+mn-lt"/>
                <a:cs typeface="Arial" charset="0"/>
              </a:rPr>
              <a:t>quân</a:t>
            </a:r>
            <a:r>
              <a:rPr lang="en-US" sz="4400" b="1" dirty="0">
                <a:solidFill>
                  <a:srgbClr val="FF0000"/>
                </a:solidFill>
                <a:latin typeface="+mn-lt"/>
                <a:cs typeface="Arial" charset="0"/>
              </a:rPr>
              <a:t> </a:t>
            </a:r>
            <a:r>
              <a:rPr lang="en-US" sz="4400" b="1" dirty="0" err="1">
                <a:solidFill>
                  <a:srgbClr val="FF0000"/>
                </a:solidFill>
                <a:latin typeface="+mn-lt"/>
                <a:cs typeface="Arial" charset="0"/>
              </a:rPr>
              <a:t>giải</a:t>
            </a:r>
            <a:r>
              <a:rPr lang="en-US" sz="4400" b="1" dirty="0">
                <a:solidFill>
                  <a:srgbClr val="FF0000"/>
                </a:solidFill>
                <a:latin typeface="+mn-lt"/>
                <a:cs typeface="Arial" charset="0"/>
              </a:rPr>
              <a:t> </a:t>
            </a:r>
            <a:r>
              <a:rPr lang="en-US" sz="4400" b="1" dirty="0" err="1">
                <a:solidFill>
                  <a:srgbClr val="FF0000"/>
                </a:solidFill>
                <a:latin typeface="+mn-lt"/>
                <a:cs typeface="Arial" charset="0"/>
              </a:rPr>
              <a:t>phóng</a:t>
            </a:r>
            <a:r>
              <a:rPr lang="en-US" sz="4400" b="1" dirty="0">
                <a:solidFill>
                  <a:srgbClr val="FF0000"/>
                </a:solidFill>
                <a:latin typeface="+mn-lt"/>
                <a:cs typeface="Arial" charset="0"/>
              </a:rPr>
              <a:t> </a:t>
            </a:r>
            <a:r>
              <a:rPr lang="en-US" sz="4400" b="1" dirty="0" err="1">
                <a:solidFill>
                  <a:srgbClr val="FF0000"/>
                </a:solidFill>
                <a:latin typeface="+mn-lt"/>
                <a:cs typeface="Arial" charset="0"/>
              </a:rPr>
              <a:t>vào</a:t>
            </a:r>
            <a:r>
              <a:rPr lang="en-US" sz="4400" b="1" dirty="0">
                <a:solidFill>
                  <a:srgbClr val="FF0000"/>
                </a:solidFill>
                <a:latin typeface="+mn-lt"/>
                <a:cs typeface="Arial" charset="0"/>
              </a:rPr>
              <a:t> </a:t>
            </a:r>
            <a:r>
              <a:rPr lang="en-US" sz="4400" b="1" dirty="0" err="1">
                <a:solidFill>
                  <a:srgbClr val="FF0000"/>
                </a:solidFill>
                <a:latin typeface="+mn-lt"/>
                <a:cs typeface="Arial" charset="0"/>
              </a:rPr>
              <a:t>Sài</a:t>
            </a:r>
            <a:r>
              <a:rPr lang="en-US" sz="4400" b="1" dirty="0">
                <a:solidFill>
                  <a:srgbClr val="FF0000"/>
                </a:solidFill>
                <a:latin typeface="+mn-lt"/>
                <a:cs typeface="Arial" charset="0"/>
              </a:rPr>
              <a:t> </a:t>
            </a:r>
            <a:r>
              <a:rPr lang="en-US" sz="4400" b="1" dirty="0" err="1">
                <a:solidFill>
                  <a:srgbClr val="FF0000"/>
                </a:solidFill>
                <a:latin typeface="+mn-lt"/>
                <a:cs typeface="Arial" charset="0"/>
              </a:rPr>
              <a:t>Gòn</a:t>
            </a:r>
            <a:r>
              <a:rPr lang="en-US" sz="4400" b="1" dirty="0">
                <a:solidFill>
                  <a:srgbClr val="FF0000"/>
                </a:solidFill>
                <a:latin typeface="+mn-lt"/>
                <a:cs typeface="Arial" charset="0"/>
              </a:rPr>
              <a:t>. </a:t>
            </a:r>
            <a:r>
              <a:rPr lang="en-US" sz="4400" b="1" dirty="0" err="1">
                <a:solidFill>
                  <a:srgbClr val="FF0000"/>
                </a:solidFill>
                <a:latin typeface="+mn-lt"/>
                <a:cs typeface="Arial" charset="0"/>
              </a:rPr>
              <a:t>Trận</a:t>
            </a:r>
            <a:r>
              <a:rPr lang="en-US" sz="4400" b="1" dirty="0">
                <a:solidFill>
                  <a:srgbClr val="FF0000"/>
                </a:solidFill>
                <a:latin typeface="+mn-lt"/>
                <a:cs typeface="Arial" charset="0"/>
              </a:rPr>
              <a:t> </a:t>
            </a:r>
            <a:r>
              <a:rPr lang="en-US" sz="4400" b="1" dirty="0" err="1">
                <a:solidFill>
                  <a:srgbClr val="FF0000"/>
                </a:solidFill>
                <a:latin typeface="+mn-lt"/>
                <a:cs typeface="Arial" charset="0"/>
              </a:rPr>
              <a:t>nào</a:t>
            </a:r>
            <a:r>
              <a:rPr lang="en-US" sz="4400" b="1" dirty="0">
                <a:solidFill>
                  <a:srgbClr val="FF0000"/>
                </a:solidFill>
                <a:latin typeface="+mn-lt"/>
                <a:cs typeface="Arial" charset="0"/>
              </a:rPr>
              <a:t> </a:t>
            </a:r>
            <a:r>
              <a:rPr lang="en-US" sz="4400" b="1" dirty="0" err="1">
                <a:solidFill>
                  <a:srgbClr val="FF0000"/>
                </a:solidFill>
                <a:latin typeface="+mn-lt"/>
                <a:cs typeface="Arial" charset="0"/>
              </a:rPr>
              <a:t>là</a:t>
            </a:r>
            <a:r>
              <a:rPr lang="en-US" sz="4400" b="1" dirty="0">
                <a:solidFill>
                  <a:srgbClr val="FF0000"/>
                </a:solidFill>
                <a:latin typeface="+mn-lt"/>
                <a:cs typeface="Arial" charset="0"/>
              </a:rPr>
              <a:t> </a:t>
            </a:r>
            <a:r>
              <a:rPr lang="en-US" sz="4400" b="1" dirty="0" err="1">
                <a:solidFill>
                  <a:srgbClr val="FF0000"/>
                </a:solidFill>
                <a:latin typeface="+mn-lt"/>
                <a:cs typeface="Arial" charset="0"/>
              </a:rPr>
              <a:t>trận</a:t>
            </a:r>
            <a:r>
              <a:rPr lang="en-US" sz="4400" b="1" dirty="0">
                <a:solidFill>
                  <a:srgbClr val="FF0000"/>
                </a:solidFill>
                <a:latin typeface="+mn-lt"/>
                <a:cs typeface="Arial" charset="0"/>
              </a:rPr>
              <a:t> </a:t>
            </a:r>
            <a:r>
              <a:rPr lang="en-US" sz="4400" b="1" dirty="0" err="1">
                <a:solidFill>
                  <a:srgbClr val="FF0000"/>
                </a:solidFill>
                <a:latin typeface="+mn-lt"/>
                <a:cs typeface="Arial" charset="0"/>
              </a:rPr>
              <a:t>tiêu</a:t>
            </a:r>
            <a:r>
              <a:rPr lang="en-US" sz="4400" b="1" dirty="0">
                <a:solidFill>
                  <a:srgbClr val="FF0000"/>
                </a:solidFill>
                <a:latin typeface="+mn-lt"/>
                <a:cs typeface="Arial" charset="0"/>
              </a:rPr>
              <a:t> </a:t>
            </a:r>
            <a:r>
              <a:rPr lang="en-US" sz="4400" b="1" dirty="0" err="1">
                <a:solidFill>
                  <a:srgbClr val="FF0000"/>
                </a:solidFill>
                <a:latin typeface="+mn-lt"/>
                <a:cs typeface="Arial" charset="0"/>
              </a:rPr>
              <a:t>biểu</a:t>
            </a:r>
            <a:r>
              <a:rPr lang="en-US" sz="4400" b="1" dirty="0">
                <a:solidFill>
                  <a:srgbClr val="FF0000"/>
                </a:solidFill>
                <a:latin typeface="+mn-lt"/>
                <a:cs typeface="Arial" charset="0"/>
              </a:rPr>
              <a:t> </a:t>
            </a:r>
            <a:r>
              <a:rPr lang="en-US" sz="4400" b="1" dirty="0" err="1">
                <a:solidFill>
                  <a:srgbClr val="FF0000"/>
                </a:solidFill>
                <a:latin typeface="+mn-lt"/>
                <a:cs typeface="Arial" charset="0"/>
              </a:rPr>
              <a:t>trong</a:t>
            </a:r>
            <a:r>
              <a:rPr lang="en-US" sz="4400" b="1" dirty="0">
                <a:solidFill>
                  <a:srgbClr val="FF0000"/>
                </a:solidFill>
                <a:latin typeface="+mn-lt"/>
                <a:cs typeface="Arial" charset="0"/>
              </a:rPr>
              <a:t> </a:t>
            </a:r>
            <a:r>
              <a:rPr lang="en-US" sz="4400" b="1" dirty="0" err="1">
                <a:solidFill>
                  <a:srgbClr val="FF0000"/>
                </a:solidFill>
                <a:latin typeface="+mn-lt"/>
                <a:cs typeface="Arial" charset="0"/>
              </a:rPr>
              <a:t>đợt</a:t>
            </a:r>
            <a:r>
              <a:rPr lang="en-US" sz="4400" b="1" dirty="0">
                <a:solidFill>
                  <a:srgbClr val="FF0000"/>
                </a:solidFill>
                <a:latin typeface="+mn-lt"/>
                <a:cs typeface="Arial" charset="0"/>
              </a:rPr>
              <a:t> </a:t>
            </a:r>
            <a:r>
              <a:rPr lang="en-US" sz="4400" b="1" dirty="0" err="1">
                <a:solidFill>
                  <a:srgbClr val="FF0000"/>
                </a:solidFill>
                <a:latin typeface="+mn-lt"/>
                <a:cs typeface="Arial" charset="0"/>
              </a:rPr>
              <a:t>tiến</a:t>
            </a:r>
            <a:r>
              <a:rPr lang="en-US" sz="4400" b="1" dirty="0">
                <a:solidFill>
                  <a:srgbClr val="FF0000"/>
                </a:solidFill>
                <a:latin typeface="+mn-lt"/>
                <a:cs typeface="Arial" charset="0"/>
              </a:rPr>
              <a:t> </a:t>
            </a:r>
            <a:r>
              <a:rPr lang="en-US" sz="4400" b="1" dirty="0" err="1">
                <a:solidFill>
                  <a:srgbClr val="FF0000"/>
                </a:solidFill>
                <a:latin typeface="+mn-lt"/>
                <a:cs typeface="Arial" charset="0"/>
              </a:rPr>
              <a:t>công</a:t>
            </a:r>
            <a:r>
              <a:rPr lang="en-US" sz="4400" b="1" dirty="0">
                <a:solidFill>
                  <a:srgbClr val="FF0000"/>
                </a:solidFill>
                <a:latin typeface="+mn-lt"/>
                <a:cs typeface="Arial" charset="0"/>
              </a:rPr>
              <a:t> </a:t>
            </a:r>
            <a:r>
              <a:rPr lang="en-US" sz="4400" b="1" dirty="0" err="1">
                <a:solidFill>
                  <a:srgbClr val="FF0000"/>
                </a:solidFill>
                <a:latin typeface="+mn-lt"/>
                <a:cs typeface="Arial" charset="0"/>
              </a:rPr>
              <a:t>này</a:t>
            </a:r>
            <a:r>
              <a:rPr lang="en-US" sz="4400" b="1" dirty="0">
                <a:solidFill>
                  <a:srgbClr val="FF0000"/>
                </a:solidFill>
                <a:latin typeface="+mn-lt"/>
                <a:cs typeface="Arial" charset="0"/>
              </a:rPr>
              <a:t>?</a:t>
            </a:r>
          </a:p>
        </p:txBody>
      </p:sp>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629400" y="1143000"/>
            <a:ext cx="2514600" cy="2051050"/>
          </a:xfrm>
          <a:prstGeom prst="rect">
            <a:avLst/>
          </a:prstGeom>
          <a:gradFill rotWithShape="1">
            <a:gsLst>
              <a:gs pos="0">
                <a:schemeClr val="bg1"/>
              </a:gs>
              <a:gs pos="100000">
                <a:srgbClr val="FFFF00"/>
              </a:gs>
            </a:gsLst>
            <a:path path="shape">
              <a:fillToRect l="50000" t="50000" r="50000" b="50000"/>
            </a:path>
          </a:gradFill>
          <a:ln w="9525">
            <a:solidFill>
              <a:srgbClr val="FF3300"/>
            </a:solidFill>
            <a:miter lim="800000"/>
            <a:headEnd/>
            <a:tailEnd/>
          </a:ln>
        </p:spPr>
        <p:txBody>
          <a:bodyPr>
            <a:spAutoFit/>
          </a:bodyPr>
          <a:lstStyle/>
          <a:p>
            <a:pPr algn="ctr" eaLnBrk="0" hangingPunct="0"/>
            <a:r>
              <a:rPr lang="en-US" sz="3200" b="1">
                <a:solidFill>
                  <a:srgbClr val="000000"/>
                </a:solidFill>
                <a:latin typeface="Times New Roman" pitchFamily="18" charset="0"/>
              </a:rPr>
              <a:t>Bộ Tổng tham mưu quân đội Sài Gòn</a:t>
            </a:r>
          </a:p>
        </p:txBody>
      </p:sp>
      <p:sp>
        <p:nvSpPr>
          <p:cNvPr id="97283" name="Line 3"/>
          <p:cNvSpPr>
            <a:spLocks noChangeShapeType="1"/>
          </p:cNvSpPr>
          <p:nvPr/>
        </p:nvSpPr>
        <p:spPr bwMode="auto">
          <a:xfrm flipV="1">
            <a:off x="5715000" y="2438400"/>
            <a:ext cx="990600" cy="609600"/>
          </a:xfrm>
          <a:prstGeom prst="line">
            <a:avLst/>
          </a:prstGeom>
          <a:noFill/>
          <a:ln w="76200" cmpd="tri">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84" name="Rectangle 4"/>
          <p:cNvSpPr>
            <a:spLocks noChangeArrowheads="1"/>
          </p:cNvSpPr>
          <p:nvPr/>
        </p:nvSpPr>
        <p:spPr bwMode="auto">
          <a:xfrm>
            <a:off x="2971800" y="6019800"/>
            <a:ext cx="3100388" cy="588963"/>
          </a:xfrm>
          <a:prstGeom prst="rect">
            <a:avLst/>
          </a:prstGeom>
          <a:gradFill rotWithShape="1">
            <a:gsLst>
              <a:gs pos="0">
                <a:schemeClr val="bg1"/>
              </a:gs>
              <a:gs pos="100000">
                <a:srgbClr val="FFFF00"/>
              </a:gs>
            </a:gsLst>
            <a:path path="shape">
              <a:fillToRect l="50000" t="50000" r="50000" b="50000"/>
            </a:path>
          </a:gradFill>
          <a:ln w="9525">
            <a:solidFill>
              <a:srgbClr val="FF3300"/>
            </a:solidFill>
            <a:miter lim="800000"/>
            <a:headEnd/>
            <a:tailEnd/>
          </a:ln>
        </p:spPr>
        <p:txBody>
          <a:bodyPr>
            <a:spAutoFit/>
          </a:bodyPr>
          <a:lstStyle/>
          <a:p>
            <a:pPr algn="ctr" eaLnBrk="0" hangingPunct="0"/>
            <a:r>
              <a:rPr lang="en-US" sz="3200" b="1">
                <a:solidFill>
                  <a:srgbClr val="000000"/>
                </a:solidFill>
                <a:latin typeface="Times New Roman" pitchFamily="18" charset="0"/>
              </a:rPr>
              <a:t>Đài phát thanh</a:t>
            </a:r>
          </a:p>
        </p:txBody>
      </p:sp>
      <p:sp>
        <p:nvSpPr>
          <p:cNvPr id="97285" name="Line 5"/>
          <p:cNvSpPr>
            <a:spLocks noChangeShapeType="1"/>
          </p:cNvSpPr>
          <p:nvPr/>
        </p:nvSpPr>
        <p:spPr bwMode="auto">
          <a:xfrm>
            <a:off x="4572000" y="4267200"/>
            <a:ext cx="0" cy="1905000"/>
          </a:xfrm>
          <a:prstGeom prst="line">
            <a:avLst/>
          </a:prstGeom>
          <a:noFill/>
          <a:ln w="76200" cmpd="tri">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86" name="Rectangle 6"/>
          <p:cNvSpPr>
            <a:spLocks noChangeArrowheads="1"/>
          </p:cNvSpPr>
          <p:nvPr/>
        </p:nvSpPr>
        <p:spPr bwMode="auto">
          <a:xfrm>
            <a:off x="0" y="1447800"/>
            <a:ext cx="2667000" cy="1076325"/>
          </a:xfrm>
          <a:prstGeom prst="rect">
            <a:avLst/>
          </a:prstGeom>
          <a:gradFill rotWithShape="1">
            <a:gsLst>
              <a:gs pos="0">
                <a:schemeClr val="bg1"/>
              </a:gs>
              <a:gs pos="100000">
                <a:srgbClr val="FFFF00"/>
              </a:gs>
            </a:gsLst>
            <a:path path="shape">
              <a:fillToRect l="50000" t="50000" r="50000" b="50000"/>
            </a:path>
          </a:gradFill>
          <a:ln w="9525">
            <a:solidFill>
              <a:srgbClr val="FF3300"/>
            </a:solidFill>
            <a:miter lim="800000"/>
            <a:headEnd/>
            <a:tailEnd/>
          </a:ln>
        </p:spPr>
        <p:txBody>
          <a:bodyPr>
            <a:spAutoFit/>
          </a:bodyPr>
          <a:lstStyle/>
          <a:p>
            <a:pPr algn="ctr" eaLnBrk="0" hangingPunct="0"/>
            <a:r>
              <a:rPr lang="en-US" sz="3200" b="1">
                <a:solidFill>
                  <a:srgbClr val="000000"/>
                </a:solidFill>
                <a:latin typeface="Times New Roman" pitchFamily="18" charset="0"/>
              </a:rPr>
              <a:t>Sân bay </a:t>
            </a:r>
          </a:p>
          <a:p>
            <a:pPr algn="ctr" eaLnBrk="0" hangingPunct="0"/>
            <a:r>
              <a:rPr lang="en-US" sz="3200" b="1">
                <a:solidFill>
                  <a:srgbClr val="000000"/>
                </a:solidFill>
                <a:latin typeface="Times New Roman" pitchFamily="18" charset="0"/>
              </a:rPr>
              <a:t>Tân Sơn Nhất</a:t>
            </a:r>
          </a:p>
        </p:txBody>
      </p:sp>
      <p:sp>
        <p:nvSpPr>
          <p:cNvPr id="97287" name="Line 7"/>
          <p:cNvSpPr>
            <a:spLocks noChangeShapeType="1"/>
          </p:cNvSpPr>
          <p:nvPr/>
        </p:nvSpPr>
        <p:spPr bwMode="auto">
          <a:xfrm flipH="1" flipV="1">
            <a:off x="2590800" y="2286000"/>
            <a:ext cx="1066800" cy="838200"/>
          </a:xfrm>
          <a:prstGeom prst="line">
            <a:avLst/>
          </a:prstGeom>
          <a:noFill/>
          <a:ln w="76200" cmpd="tri">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88" name="Rectangle 8"/>
          <p:cNvSpPr>
            <a:spLocks noChangeArrowheads="1"/>
          </p:cNvSpPr>
          <p:nvPr/>
        </p:nvSpPr>
        <p:spPr bwMode="auto">
          <a:xfrm>
            <a:off x="0" y="4267200"/>
            <a:ext cx="2438400" cy="1076325"/>
          </a:xfrm>
          <a:prstGeom prst="rect">
            <a:avLst/>
          </a:prstGeom>
          <a:gradFill rotWithShape="1">
            <a:gsLst>
              <a:gs pos="0">
                <a:schemeClr val="bg1"/>
              </a:gs>
              <a:gs pos="100000">
                <a:srgbClr val="FFFF00"/>
              </a:gs>
            </a:gsLst>
            <a:path path="shape">
              <a:fillToRect l="50000" t="50000" r="50000" b="50000"/>
            </a:path>
          </a:gradFill>
          <a:ln w="9525">
            <a:solidFill>
              <a:srgbClr val="FF3300"/>
            </a:solidFill>
            <a:miter lim="800000"/>
            <a:headEnd/>
            <a:tailEnd/>
          </a:ln>
        </p:spPr>
        <p:txBody>
          <a:bodyPr>
            <a:spAutoFit/>
          </a:bodyPr>
          <a:lstStyle/>
          <a:p>
            <a:pPr algn="ctr" eaLnBrk="0" hangingPunct="0"/>
            <a:r>
              <a:rPr lang="en-US" sz="3200" b="1">
                <a:solidFill>
                  <a:srgbClr val="000000"/>
                </a:solidFill>
                <a:latin typeface="Times New Roman" pitchFamily="18" charset="0"/>
              </a:rPr>
              <a:t>Bộ tư lệnh Hải quân</a:t>
            </a:r>
          </a:p>
        </p:txBody>
      </p:sp>
      <p:sp>
        <p:nvSpPr>
          <p:cNvPr id="97289" name="Line 9"/>
          <p:cNvSpPr>
            <a:spLocks noChangeShapeType="1"/>
          </p:cNvSpPr>
          <p:nvPr/>
        </p:nvSpPr>
        <p:spPr bwMode="auto">
          <a:xfrm flipH="1">
            <a:off x="2438400" y="4267200"/>
            <a:ext cx="1066800" cy="533400"/>
          </a:xfrm>
          <a:prstGeom prst="line">
            <a:avLst/>
          </a:prstGeom>
          <a:noFill/>
          <a:ln w="76200" cmpd="tri">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0" name="Rectangle 10"/>
          <p:cNvSpPr>
            <a:spLocks noChangeArrowheads="1"/>
          </p:cNvSpPr>
          <p:nvPr/>
        </p:nvSpPr>
        <p:spPr bwMode="auto">
          <a:xfrm>
            <a:off x="6858000" y="4648200"/>
            <a:ext cx="1981200" cy="1076325"/>
          </a:xfrm>
          <a:prstGeom prst="rect">
            <a:avLst/>
          </a:prstGeom>
          <a:gradFill rotWithShape="1">
            <a:gsLst>
              <a:gs pos="0">
                <a:schemeClr val="bg1"/>
              </a:gs>
              <a:gs pos="100000">
                <a:srgbClr val="FFFF00"/>
              </a:gs>
            </a:gsLst>
            <a:path path="shape">
              <a:fillToRect l="50000" t="50000" r="50000" b="50000"/>
            </a:path>
          </a:gradFill>
          <a:ln w="9525">
            <a:solidFill>
              <a:srgbClr val="FF3300"/>
            </a:solidFill>
            <a:miter lim="800000"/>
            <a:headEnd/>
            <a:tailEnd/>
          </a:ln>
        </p:spPr>
        <p:txBody>
          <a:bodyPr>
            <a:spAutoFit/>
          </a:bodyPr>
          <a:lstStyle/>
          <a:p>
            <a:pPr algn="ctr" eaLnBrk="0" hangingPunct="0"/>
            <a:r>
              <a:rPr lang="en-US" sz="3200" b="1">
                <a:solidFill>
                  <a:srgbClr val="000000"/>
                </a:solidFill>
                <a:latin typeface="Times New Roman" pitchFamily="18" charset="0"/>
              </a:rPr>
              <a:t>Tổng nha Cảnh sát</a:t>
            </a:r>
          </a:p>
        </p:txBody>
      </p:sp>
      <p:sp>
        <p:nvSpPr>
          <p:cNvPr id="97291" name="Line 11"/>
          <p:cNvSpPr>
            <a:spLocks noChangeShapeType="1"/>
          </p:cNvSpPr>
          <p:nvPr/>
        </p:nvSpPr>
        <p:spPr bwMode="auto">
          <a:xfrm>
            <a:off x="5715000" y="4038600"/>
            <a:ext cx="1219200" cy="838200"/>
          </a:xfrm>
          <a:prstGeom prst="line">
            <a:avLst/>
          </a:prstGeom>
          <a:noFill/>
          <a:ln w="76200" cmpd="tri">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2" name="Text Box 12"/>
          <p:cNvSpPr txBox="1">
            <a:spLocks noChangeArrowheads="1"/>
          </p:cNvSpPr>
          <p:nvPr/>
        </p:nvSpPr>
        <p:spPr bwMode="auto">
          <a:xfrm>
            <a:off x="2743200" y="3048000"/>
            <a:ext cx="3657600" cy="1189038"/>
          </a:xfrm>
          <a:prstGeom prst="rect">
            <a:avLst/>
          </a:prstGeom>
          <a:gradFill rotWithShape="1">
            <a:gsLst>
              <a:gs pos="0">
                <a:srgbClr val="FFFF00"/>
              </a:gs>
              <a:gs pos="100000">
                <a:srgbClr val="0000FF"/>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7200" b="1">
                <a:solidFill>
                  <a:srgbClr val="FF3300"/>
                </a:solidFill>
                <a:latin typeface="Times New Roman" pitchFamily="18" charset="0"/>
              </a:rPr>
              <a:t>Sài Gòn</a:t>
            </a:r>
          </a:p>
        </p:txBody>
      </p:sp>
      <p:sp>
        <p:nvSpPr>
          <p:cNvPr id="97293" name="Line 13"/>
          <p:cNvSpPr>
            <a:spLocks noChangeShapeType="1"/>
          </p:cNvSpPr>
          <p:nvPr/>
        </p:nvSpPr>
        <p:spPr bwMode="auto">
          <a:xfrm flipV="1">
            <a:off x="4572000" y="1371600"/>
            <a:ext cx="0" cy="1600200"/>
          </a:xfrm>
          <a:prstGeom prst="line">
            <a:avLst/>
          </a:prstGeom>
          <a:noFill/>
          <a:ln w="76200" cmpd="tri">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4" name="Rectangle 14"/>
          <p:cNvSpPr>
            <a:spLocks noChangeArrowheads="1"/>
          </p:cNvSpPr>
          <p:nvPr/>
        </p:nvSpPr>
        <p:spPr bwMode="auto">
          <a:xfrm>
            <a:off x="3048000" y="304800"/>
            <a:ext cx="2590800" cy="650875"/>
          </a:xfrm>
          <a:prstGeom prst="rect">
            <a:avLst/>
          </a:prstGeom>
          <a:gradFill rotWithShape="1">
            <a:gsLst>
              <a:gs pos="0">
                <a:schemeClr val="bg1"/>
              </a:gs>
              <a:gs pos="100000">
                <a:srgbClr val="FFFF00"/>
              </a:gs>
            </a:gsLst>
            <a:path path="shape">
              <a:fillToRect l="50000" t="50000" r="50000" b="50000"/>
            </a:path>
          </a:gradFill>
          <a:ln w="9525">
            <a:solidFill>
              <a:srgbClr val="FF3300"/>
            </a:solidFill>
            <a:miter lim="800000"/>
            <a:headEnd/>
            <a:tailEnd/>
          </a:ln>
        </p:spPr>
        <p:txBody>
          <a:bodyPr>
            <a:spAutoFit/>
          </a:bodyPr>
          <a:lstStyle/>
          <a:p>
            <a:pPr algn="ctr" eaLnBrk="0" hangingPunct="0"/>
            <a:r>
              <a:rPr lang="en-US" sz="3600" b="1">
                <a:solidFill>
                  <a:srgbClr val="0000CC"/>
                </a:solidFill>
                <a:latin typeface="Times New Roman" pitchFamily="18" charset="0"/>
              </a:rPr>
              <a:t>Sứ quán Mĩ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7292"/>
                                        </p:tgtEl>
                                        <p:attrNameLst>
                                          <p:attrName>style.visibility</p:attrName>
                                        </p:attrNameLst>
                                      </p:cBhvr>
                                      <p:to>
                                        <p:strVal val="visible"/>
                                      </p:to>
                                    </p:set>
                                    <p:animEffect transition="in" filter="fade">
                                      <p:cBhvr>
                                        <p:cTn id="7" dur="500"/>
                                        <p:tgtEl>
                                          <p:spTgt spid="97292"/>
                                        </p:tgtEl>
                                      </p:cBhvr>
                                    </p:animEffect>
                                    <p:anim calcmode="lin" valueType="num">
                                      <p:cBhvr>
                                        <p:cTn id="8" dur="500" fill="hold"/>
                                        <p:tgtEl>
                                          <p:spTgt spid="97292"/>
                                        </p:tgtEl>
                                        <p:attrNameLst>
                                          <p:attrName>style.rotation</p:attrName>
                                        </p:attrNameLst>
                                      </p:cBhvr>
                                      <p:tavLst>
                                        <p:tav tm="0">
                                          <p:val>
                                            <p:fltVal val="720"/>
                                          </p:val>
                                        </p:tav>
                                        <p:tav tm="100000">
                                          <p:val>
                                            <p:fltVal val="0"/>
                                          </p:val>
                                        </p:tav>
                                      </p:tavLst>
                                    </p:anim>
                                    <p:anim calcmode="lin" valueType="num">
                                      <p:cBhvr>
                                        <p:cTn id="9" dur="500" fill="hold"/>
                                        <p:tgtEl>
                                          <p:spTgt spid="97292"/>
                                        </p:tgtEl>
                                        <p:attrNameLst>
                                          <p:attrName>ppt_h</p:attrName>
                                        </p:attrNameLst>
                                      </p:cBhvr>
                                      <p:tavLst>
                                        <p:tav tm="0">
                                          <p:val>
                                            <p:fltVal val="0"/>
                                          </p:val>
                                        </p:tav>
                                        <p:tav tm="100000">
                                          <p:val>
                                            <p:strVal val="#ppt_h"/>
                                          </p:val>
                                        </p:tav>
                                      </p:tavLst>
                                    </p:anim>
                                    <p:anim calcmode="lin" valueType="num">
                                      <p:cBhvr>
                                        <p:cTn id="10" dur="500" fill="hold"/>
                                        <p:tgtEl>
                                          <p:spTgt spid="9729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97293"/>
                                        </p:tgtEl>
                                        <p:attrNameLst>
                                          <p:attrName>style.visibility</p:attrName>
                                        </p:attrNameLst>
                                      </p:cBhvr>
                                      <p:to>
                                        <p:strVal val="visible"/>
                                      </p:to>
                                    </p:set>
                                    <p:animEffect transition="in" filter="wheel(4)">
                                      <p:cBhvr>
                                        <p:cTn id="15" dur="500"/>
                                        <p:tgtEl>
                                          <p:spTgt spid="97293"/>
                                        </p:tgtEl>
                                      </p:cBhvr>
                                    </p:animEffect>
                                  </p:childTnLst>
                                  <p:subTnLst>
                                    <p:audio>
                                      <p:cMediaNode>
                                        <p:cTn display="0" masterRel="sameClick">
                                          <p:stCondLst>
                                            <p:cond evt="begin" delay="0">
                                              <p:tn val="13"/>
                                            </p:cond>
                                          </p:stCondLst>
                                          <p:endCondLst>
                                            <p:cond evt="onStopAudio" delay="0">
                                              <p:tgtEl>
                                                <p:sldTgt/>
                                              </p:tgtEl>
                                            </p:cond>
                                          </p:endCondLst>
                                        </p:cTn>
                                        <p:tgtEl>
                                          <p:sndTgt r:embed="rId3" name="explode.wav"/>
                                        </p:tgtEl>
                                      </p:cMediaNode>
                                    </p:audio>
                                  </p:subTnLst>
                                </p:cTn>
                              </p:par>
                              <p:par>
                                <p:cTn id="16" presetID="21" presetClass="entr" presetSubtype="4" fill="hold" grpId="0" nodeType="withEffect">
                                  <p:stCondLst>
                                    <p:cond delay="0"/>
                                  </p:stCondLst>
                                  <p:childTnLst>
                                    <p:set>
                                      <p:cBhvr>
                                        <p:cTn id="17" dur="1" fill="hold">
                                          <p:stCondLst>
                                            <p:cond delay="0"/>
                                          </p:stCondLst>
                                        </p:cTn>
                                        <p:tgtEl>
                                          <p:spTgt spid="97294"/>
                                        </p:tgtEl>
                                        <p:attrNameLst>
                                          <p:attrName>style.visibility</p:attrName>
                                        </p:attrNameLst>
                                      </p:cBhvr>
                                      <p:to>
                                        <p:strVal val="visible"/>
                                      </p:to>
                                    </p:set>
                                    <p:animEffect transition="in" filter="wheel(4)">
                                      <p:cBhvr>
                                        <p:cTn id="18" dur="2000"/>
                                        <p:tgtEl>
                                          <p:spTgt spid="97294"/>
                                        </p:tgtEl>
                                      </p:cBhvr>
                                    </p:animEffect>
                                  </p:childTnLst>
                                  <p:subTnLst>
                                    <p:audio>
                                      <p:cMediaNode>
                                        <p:cTn display="0" masterRel="sameClick">
                                          <p:stCondLst>
                                            <p:cond evt="begin" delay="0">
                                              <p:tn val="16"/>
                                            </p:cond>
                                          </p:stCondLst>
                                          <p:endCondLst>
                                            <p:cond evt="onStopAudio" delay="0">
                                              <p:tgtEl>
                                                <p:sldTgt/>
                                              </p:tgtEl>
                                            </p:cond>
                                          </p:endCondLst>
                                        </p:cTn>
                                        <p:tgtEl>
                                          <p:sndTgt r:embed="rId3" name="explode.wav"/>
                                        </p:tgtEl>
                                      </p:cMediaNode>
                                    </p:audio>
                                  </p:subTnLst>
                                </p:cTn>
                              </p:par>
                              <p:par>
                                <p:cTn id="19" presetID="21" presetClass="entr" presetSubtype="4" fill="hold" grpId="0" nodeType="withEffect">
                                  <p:stCondLst>
                                    <p:cond delay="0"/>
                                  </p:stCondLst>
                                  <p:childTnLst>
                                    <p:set>
                                      <p:cBhvr>
                                        <p:cTn id="20" dur="1" fill="hold">
                                          <p:stCondLst>
                                            <p:cond delay="0"/>
                                          </p:stCondLst>
                                        </p:cTn>
                                        <p:tgtEl>
                                          <p:spTgt spid="97283"/>
                                        </p:tgtEl>
                                        <p:attrNameLst>
                                          <p:attrName>style.visibility</p:attrName>
                                        </p:attrNameLst>
                                      </p:cBhvr>
                                      <p:to>
                                        <p:strVal val="visible"/>
                                      </p:to>
                                    </p:set>
                                    <p:animEffect transition="in" filter="wheel(4)">
                                      <p:cBhvr>
                                        <p:cTn id="21" dur="2000"/>
                                        <p:tgtEl>
                                          <p:spTgt spid="97283"/>
                                        </p:tgtEl>
                                      </p:cBhvr>
                                    </p:animEffect>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97282"/>
                                        </p:tgtEl>
                                        <p:attrNameLst>
                                          <p:attrName>style.visibility</p:attrName>
                                        </p:attrNameLst>
                                      </p:cBhvr>
                                      <p:to>
                                        <p:strVal val="visible"/>
                                      </p:to>
                                    </p:set>
                                    <p:animEffect transition="in" filter="wheel(4)">
                                      <p:cBhvr>
                                        <p:cTn id="24" dur="2000"/>
                                        <p:tgtEl>
                                          <p:spTgt spid="97282"/>
                                        </p:tgtEl>
                                      </p:cBhvr>
                                    </p:animEffec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par>
                                <p:cTn id="25" presetID="21" presetClass="entr" presetSubtype="4" fill="hold" grpId="0" nodeType="withEffect">
                                  <p:stCondLst>
                                    <p:cond delay="0"/>
                                  </p:stCondLst>
                                  <p:childTnLst>
                                    <p:set>
                                      <p:cBhvr>
                                        <p:cTn id="26" dur="1" fill="hold">
                                          <p:stCondLst>
                                            <p:cond delay="0"/>
                                          </p:stCondLst>
                                        </p:cTn>
                                        <p:tgtEl>
                                          <p:spTgt spid="97285"/>
                                        </p:tgtEl>
                                        <p:attrNameLst>
                                          <p:attrName>style.visibility</p:attrName>
                                        </p:attrNameLst>
                                      </p:cBhvr>
                                      <p:to>
                                        <p:strVal val="visible"/>
                                      </p:to>
                                    </p:set>
                                    <p:animEffect transition="in" filter="wheel(4)">
                                      <p:cBhvr>
                                        <p:cTn id="27" dur="2000"/>
                                        <p:tgtEl>
                                          <p:spTgt spid="97285"/>
                                        </p:tgtEl>
                                      </p:cBhvr>
                                    </p:animEffect>
                                  </p:childTnLst>
                                  <p:subTnLst>
                                    <p:audio>
                                      <p:cMediaNode>
                                        <p:cTn display="0" masterRel="sameClick">
                                          <p:stCondLst>
                                            <p:cond evt="begin" delay="0">
                                              <p:tn val="25"/>
                                            </p:cond>
                                          </p:stCondLst>
                                          <p:endCondLst>
                                            <p:cond evt="onStopAudio" delay="0">
                                              <p:tgtEl>
                                                <p:sldTgt/>
                                              </p:tgtEl>
                                            </p:cond>
                                          </p:endCondLst>
                                        </p:cTn>
                                        <p:tgtEl>
                                          <p:sndTgt r:embed="rId3" name="explode.wav"/>
                                        </p:tgtEl>
                                      </p:cMediaNode>
                                    </p:audio>
                                  </p:subTnLst>
                                </p:cTn>
                              </p:par>
                              <p:par>
                                <p:cTn id="28" presetID="21" presetClass="entr" presetSubtype="4" fill="hold" grpId="0" nodeType="withEffect">
                                  <p:stCondLst>
                                    <p:cond delay="0"/>
                                  </p:stCondLst>
                                  <p:childTnLst>
                                    <p:set>
                                      <p:cBhvr>
                                        <p:cTn id="29" dur="1" fill="hold">
                                          <p:stCondLst>
                                            <p:cond delay="0"/>
                                          </p:stCondLst>
                                        </p:cTn>
                                        <p:tgtEl>
                                          <p:spTgt spid="97284"/>
                                        </p:tgtEl>
                                        <p:attrNameLst>
                                          <p:attrName>style.visibility</p:attrName>
                                        </p:attrNameLst>
                                      </p:cBhvr>
                                      <p:to>
                                        <p:strVal val="visible"/>
                                      </p:to>
                                    </p:set>
                                    <p:animEffect transition="in" filter="wheel(4)">
                                      <p:cBhvr>
                                        <p:cTn id="30" dur="2000"/>
                                        <p:tgtEl>
                                          <p:spTgt spid="97284"/>
                                        </p:tgtEl>
                                      </p:cBhvr>
                                    </p:animEffect>
                                  </p:childTnLst>
                                  <p:subTnLst>
                                    <p:audio>
                                      <p:cMediaNode>
                                        <p:cTn display="0" masterRel="sameClick">
                                          <p:stCondLst>
                                            <p:cond evt="begin" delay="0">
                                              <p:tn val="28"/>
                                            </p:cond>
                                          </p:stCondLst>
                                          <p:endCondLst>
                                            <p:cond evt="onStopAudio" delay="0">
                                              <p:tgtEl>
                                                <p:sldTgt/>
                                              </p:tgtEl>
                                            </p:cond>
                                          </p:endCondLst>
                                        </p:cTn>
                                        <p:tgtEl>
                                          <p:sndTgt r:embed="rId3" name="explod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97291"/>
                                        </p:tgtEl>
                                        <p:attrNameLst>
                                          <p:attrName>style.visibility</p:attrName>
                                        </p:attrNameLst>
                                      </p:cBhvr>
                                      <p:to>
                                        <p:strVal val="visible"/>
                                      </p:to>
                                    </p:set>
                                    <p:animEffect transition="in" filter="strips(downLeft)">
                                      <p:cBhvr>
                                        <p:cTn id="35" dur="500"/>
                                        <p:tgtEl>
                                          <p:spTgt spid="97291"/>
                                        </p:tgtEl>
                                      </p:cBhvr>
                                    </p:animEffect>
                                  </p:childTnLst>
                                  <p:subTnLst>
                                    <p:audio>
                                      <p:cMediaNode>
                                        <p:cTn display="0" masterRel="sameClick">
                                          <p:stCondLst>
                                            <p:cond evt="begin" delay="0">
                                              <p:tn val="33"/>
                                            </p:cond>
                                          </p:stCondLst>
                                          <p:endCondLst>
                                            <p:cond evt="onStopAudio" delay="0">
                                              <p:tgtEl>
                                                <p:sldTgt/>
                                              </p:tgtEl>
                                            </p:cond>
                                          </p:endCondLst>
                                        </p:cTn>
                                        <p:tgtEl>
                                          <p:sndTgt r:embed="rId3" name="explode.wav"/>
                                        </p:tgtEl>
                                      </p:cMediaNode>
                                    </p:audio>
                                  </p:subTnLst>
                                </p:cTn>
                              </p:par>
                              <p:par>
                                <p:cTn id="36" presetID="18" presetClass="entr" presetSubtype="12" fill="hold" grpId="0" nodeType="withEffect">
                                  <p:stCondLst>
                                    <p:cond delay="0"/>
                                  </p:stCondLst>
                                  <p:childTnLst>
                                    <p:set>
                                      <p:cBhvr>
                                        <p:cTn id="37" dur="1" fill="hold">
                                          <p:stCondLst>
                                            <p:cond delay="0"/>
                                          </p:stCondLst>
                                        </p:cTn>
                                        <p:tgtEl>
                                          <p:spTgt spid="97290"/>
                                        </p:tgtEl>
                                        <p:attrNameLst>
                                          <p:attrName>style.visibility</p:attrName>
                                        </p:attrNameLst>
                                      </p:cBhvr>
                                      <p:to>
                                        <p:strVal val="visible"/>
                                      </p:to>
                                    </p:set>
                                    <p:animEffect transition="in" filter="strips(downLeft)">
                                      <p:cBhvr>
                                        <p:cTn id="38" dur="500"/>
                                        <p:tgtEl>
                                          <p:spTgt spid="97290"/>
                                        </p:tgtEl>
                                      </p:cBhvr>
                                    </p:animEffect>
                                  </p:childTnLst>
                                  <p:subTnLst>
                                    <p:audio>
                                      <p:cMediaNode>
                                        <p:cTn display="0" masterRel="sameClick">
                                          <p:stCondLst>
                                            <p:cond evt="begin" delay="0">
                                              <p:tn val="36"/>
                                            </p:cond>
                                          </p:stCondLst>
                                          <p:endCondLst>
                                            <p:cond evt="onStopAudio" delay="0">
                                              <p:tgtEl>
                                                <p:sldTgt/>
                                              </p:tgtEl>
                                            </p:cond>
                                          </p:endCondLst>
                                        </p:cTn>
                                        <p:tgtEl>
                                          <p:sndTgt r:embed="rId3" name="explode.wav"/>
                                        </p:tgtEl>
                                      </p:cMediaNode>
                                    </p:audio>
                                  </p:subTnLst>
                                </p:cTn>
                              </p:par>
                              <p:par>
                                <p:cTn id="39" presetID="18" presetClass="entr" presetSubtype="12" fill="hold" grpId="0" nodeType="withEffect">
                                  <p:stCondLst>
                                    <p:cond delay="0"/>
                                  </p:stCondLst>
                                  <p:childTnLst>
                                    <p:set>
                                      <p:cBhvr>
                                        <p:cTn id="40" dur="1" fill="hold">
                                          <p:stCondLst>
                                            <p:cond delay="0"/>
                                          </p:stCondLst>
                                        </p:cTn>
                                        <p:tgtEl>
                                          <p:spTgt spid="97289"/>
                                        </p:tgtEl>
                                        <p:attrNameLst>
                                          <p:attrName>style.visibility</p:attrName>
                                        </p:attrNameLst>
                                      </p:cBhvr>
                                      <p:to>
                                        <p:strVal val="visible"/>
                                      </p:to>
                                    </p:set>
                                    <p:animEffect transition="in" filter="strips(downLeft)">
                                      <p:cBhvr>
                                        <p:cTn id="41" dur="500"/>
                                        <p:tgtEl>
                                          <p:spTgt spid="97289"/>
                                        </p:tgtEl>
                                      </p:cBhvr>
                                    </p:animEffect>
                                  </p:childTnLst>
                                  <p:subTnLst>
                                    <p:audio>
                                      <p:cMediaNode>
                                        <p:cTn display="0" masterRel="sameClick">
                                          <p:stCondLst>
                                            <p:cond evt="begin" delay="0">
                                              <p:tn val="39"/>
                                            </p:cond>
                                          </p:stCondLst>
                                          <p:endCondLst>
                                            <p:cond evt="onStopAudio" delay="0">
                                              <p:tgtEl>
                                                <p:sldTgt/>
                                              </p:tgtEl>
                                            </p:cond>
                                          </p:endCondLst>
                                        </p:cTn>
                                        <p:tgtEl>
                                          <p:sndTgt r:embed="rId3" name="explode.wav"/>
                                        </p:tgtEl>
                                      </p:cMediaNode>
                                    </p:audio>
                                  </p:subTnLst>
                                </p:cTn>
                              </p:par>
                              <p:par>
                                <p:cTn id="42" presetID="18" presetClass="entr" presetSubtype="12" fill="hold" grpId="0" nodeType="withEffect">
                                  <p:stCondLst>
                                    <p:cond delay="0"/>
                                  </p:stCondLst>
                                  <p:childTnLst>
                                    <p:set>
                                      <p:cBhvr>
                                        <p:cTn id="43" dur="1" fill="hold">
                                          <p:stCondLst>
                                            <p:cond delay="0"/>
                                          </p:stCondLst>
                                        </p:cTn>
                                        <p:tgtEl>
                                          <p:spTgt spid="97288"/>
                                        </p:tgtEl>
                                        <p:attrNameLst>
                                          <p:attrName>style.visibility</p:attrName>
                                        </p:attrNameLst>
                                      </p:cBhvr>
                                      <p:to>
                                        <p:strVal val="visible"/>
                                      </p:to>
                                    </p:set>
                                    <p:animEffect transition="in" filter="strips(downLeft)">
                                      <p:cBhvr>
                                        <p:cTn id="44" dur="500"/>
                                        <p:tgtEl>
                                          <p:spTgt spid="97288"/>
                                        </p:tgtEl>
                                      </p:cBhvr>
                                    </p:animEffect>
                                  </p:childTnLst>
                                  <p:subTnLst>
                                    <p:audio>
                                      <p:cMediaNode>
                                        <p:cTn display="0" masterRel="sameClick">
                                          <p:stCondLst>
                                            <p:cond evt="begin" delay="0">
                                              <p:tn val="42"/>
                                            </p:cond>
                                          </p:stCondLst>
                                          <p:endCondLst>
                                            <p:cond evt="onStopAudio" delay="0">
                                              <p:tgtEl>
                                                <p:sldTgt/>
                                              </p:tgtEl>
                                            </p:cond>
                                          </p:endCondLst>
                                        </p:cTn>
                                        <p:tgtEl>
                                          <p:sndTgt r:embed="rId3" name="explode.wav"/>
                                        </p:tgtEl>
                                      </p:cMediaNode>
                                    </p:audio>
                                  </p:subTnLst>
                                </p:cTn>
                              </p:par>
                              <p:par>
                                <p:cTn id="45" presetID="18" presetClass="entr" presetSubtype="12" fill="hold" grpId="0" nodeType="withEffect">
                                  <p:stCondLst>
                                    <p:cond delay="0"/>
                                  </p:stCondLst>
                                  <p:childTnLst>
                                    <p:set>
                                      <p:cBhvr>
                                        <p:cTn id="46" dur="1" fill="hold">
                                          <p:stCondLst>
                                            <p:cond delay="0"/>
                                          </p:stCondLst>
                                        </p:cTn>
                                        <p:tgtEl>
                                          <p:spTgt spid="97287"/>
                                        </p:tgtEl>
                                        <p:attrNameLst>
                                          <p:attrName>style.visibility</p:attrName>
                                        </p:attrNameLst>
                                      </p:cBhvr>
                                      <p:to>
                                        <p:strVal val="visible"/>
                                      </p:to>
                                    </p:set>
                                    <p:animEffect transition="in" filter="strips(downLeft)">
                                      <p:cBhvr>
                                        <p:cTn id="47" dur="500"/>
                                        <p:tgtEl>
                                          <p:spTgt spid="97287"/>
                                        </p:tgtEl>
                                      </p:cBhvr>
                                    </p:animEffec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par>
                                <p:cTn id="48" presetID="18" presetClass="entr" presetSubtype="12" fill="hold" grpId="0" nodeType="withEffect">
                                  <p:stCondLst>
                                    <p:cond delay="0"/>
                                  </p:stCondLst>
                                  <p:childTnLst>
                                    <p:set>
                                      <p:cBhvr>
                                        <p:cTn id="49" dur="1" fill="hold">
                                          <p:stCondLst>
                                            <p:cond delay="0"/>
                                          </p:stCondLst>
                                        </p:cTn>
                                        <p:tgtEl>
                                          <p:spTgt spid="97286"/>
                                        </p:tgtEl>
                                        <p:attrNameLst>
                                          <p:attrName>style.visibility</p:attrName>
                                        </p:attrNameLst>
                                      </p:cBhvr>
                                      <p:to>
                                        <p:strVal val="visible"/>
                                      </p:to>
                                    </p:set>
                                    <p:animEffect transition="in" filter="strips(downLeft)">
                                      <p:cBhvr>
                                        <p:cTn id="50" dur="500"/>
                                        <p:tgtEl>
                                          <p:spTgt spid="97286"/>
                                        </p:tgtEl>
                                      </p:cBhvr>
                                    </p:animEffect>
                                  </p:childTnLst>
                                  <p:subTnLst>
                                    <p:audio>
                                      <p:cMediaNode>
                                        <p:cTn display="0" masterRel="sameClick">
                                          <p:stCondLst>
                                            <p:cond evt="begin" delay="0">
                                              <p:tn val="48"/>
                                            </p:cond>
                                          </p:stCondLst>
                                          <p:endCondLst>
                                            <p:cond evt="onStopAudio" delay="0">
                                              <p:tgtEl>
                                                <p:sldTgt/>
                                              </p:tgtEl>
                                            </p:cond>
                                          </p:endCondLst>
                                        </p:cTn>
                                        <p:tgtEl>
                                          <p:sndTgt r:embed="rId3" name="explod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1" nodeType="clickEffect">
                                  <p:stCondLst>
                                    <p:cond delay="0"/>
                                  </p:stCondLst>
                                  <p:childTnLst>
                                    <p:set>
                                      <p:cBhvr>
                                        <p:cTn id="54" dur="1" fill="hold">
                                          <p:stCondLst>
                                            <p:cond delay="0"/>
                                          </p:stCondLst>
                                        </p:cTn>
                                        <p:tgtEl>
                                          <p:spTgt spid="97292"/>
                                        </p:tgtEl>
                                        <p:attrNameLst>
                                          <p:attrName>style.visibility</p:attrName>
                                        </p:attrNameLst>
                                      </p:cBhvr>
                                      <p:to>
                                        <p:strVal val="visible"/>
                                      </p:to>
                                    </p:set>
                                    <p:anim calcmode="lin" valueType="num">
                                      <p:cBhvr>
                                        <p:cTn id="55" dur="500" fill="hold"/>
                                        <p:tgtEl>
                                          <p:spTgt spid="97292"/>
                                        </p:tgtEl>
                                        <p:attrNameLst>
                                          <p:attrName>ppt_w</p:attrName>
                                        </p:attrNameLst>
                                      </p:cBhvr>
                                      <p:tavLst>
                                        <p:tav tm="0">
                                          <p:val>
                                            <p:fltVal val="0"/>
                                          </p:val>
                                        </p:tav>
                                        <p:tav tm="100000">
                                          <p:val>
                                            <p:strVal val="#ppt_w"/>
                                          </p:val>
                                        </p:tav>
                                      </p:tavLst>
                                    </p:anim>
                                    <p:anim calcmode="lin" valueType="num">
                                      <p:cBhvr>
                                        <p:cTn id="56" dur="500" fill="hold"/>
                                        <p:tgtEl>
                                          <p:spTgt spid="97292"/>
                                        </p:tgtEl>
                                        <p:attrNameLst>
                                          <p:attrName>ppt_h</p:attrName>
                                        </p:attrNameLst>
                                      </p:cBhvr>
                                      <p:tavLst>
                                        <p:tav tm="0">
                                          <p:val>
                                            <p:fltVal val="0"/>
                                          </p:val>
                                        </p:tav>
                                        <p:tav tm="100000">
                                          <p:val>
                                            <p:strVal val="#ppt_h"/>
                                          </p:val>
                                        </p:tav>
                                      </p:tavLst>
                                    </p:anim>
                                    <p:animEffect transition="in" filter="fade">
                                      <p:cBhvr>
                                        <p:cTn id="57" dur="500"/>
                                        <p:tgtEl>
                                          <p:spTgt spid="97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p:bldP spid="97283" grpId="0" animBg="1"/>
      <p:bldP spid="97284" grpId="0" animBg="1"/>
      <p:bldP spid="97285" grpId="0" animBg="1"/>
      <p:bldP spid="97286" grpId="0" animBg="1"/>
      <p:bldP spid="97287" grpId="0" animBg="1"/>
      <p:bldP spid="97288" grpId="0" animBg="1"/>
      <p:bldP spid="97289" grpId="0" animBg="1"/>
      <p:bldP spid="97290" grpId="0" animBg="1"/>
      <p:bldP spid="97291" grpId="0" animBg="1"/>
      <p:bldP spid="97292" grpId="0" animBg="1"/>
      <p:bldP spid="97292" grpId="1" animBg="1"/>
      <p:bldP spid="97293" grpId="0" animBg="1"/>
      <p:bldP spid="972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Quan ta danh vao bo tong tham m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p:cNvSpPr txBox="1">
            <a:spLocks noChangeArrowheads="1"/>
          </p:cNvSpPr>
          <p:nvPr/>
        </p:nvSpPr>
        <p:spPr bwMode="auto">
          <a:xfrm>
            <a:off x="228600" y="59436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a:solidFill>
                  <a:srgbClr val="0000CC"/>
                </a:solidFill>
              </a:rPr>
              <a:t>Đánh chiếm Bộ Tổng tham mưu Ngụy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wedge">
                                      <p:cBhvr>
                                        <p:cTn id="7" dur="2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Quan ta danh vao dai phat t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 Box 5"/>
          <p:cNvSpPr txBox="1">
            <a:spLocks noChangeArrowheads="1"/>
          </p:cNvSpPr>
          <p:nvPr/>
        </p:nvSpPr>
        <p:spPr bwMode="auto">
          <a:xfrm>
            <a:off x="1371600" y="60198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600" b="1">
                <a:solidFill>
                  <a:srgbClr val="0000CC"/>
                </a:solidFill>
              </a:rPr>
              <a:t>Đánh chiếm Đài phát thanh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edge">
                                      <p:cBhvr>
                                        <p:cTn id="7" dur="20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5"/>
          <p:cNvSpPr txBox="1">
            <a:spLocks noChangeArrowheads="1"/>
          </p:cNvSpPr>
          <p:nvPr/>
        </p:nvSpPr>
        <p:spPr bwMode="auto">
          <a:xfrm>
            <a:off x="457200" y="6211888"/>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600" b="1">
                <a:solidFill>
                  <a:srgbClr val="0000CC"/>
                </a:solidFill>
              </a:rPr>
              <a:t>Đánh chiếm Sân bay Tân Sơn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wedge">
                                      <p:cBhvr>
                                        <p:cTn id="7" dur="20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Quan giai phong tien cong vao Su quan 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3" descr="Papyrus"/>
          <p:cNvSpPr txBox="1">
            <a:spLocks noChangeArrowheads="1"/>
          </p:cNvSpPr>
          <p:nvPr/>
        </p:nvSpPr>
        <p:spPr bwMode="auto">
          <a:xfrm>
            <a:off x="0" y="5867400"/>
            <a:ext cx="9144000" cy="1077913"/>
          </a:xfrm>
          <a:prstGeom prst="rect">
            <a:avLst/>
          </a:prstGeom>
          <a:blipFill dpi="0" rotWithShape="1">
            <a:blip r:embed="rId3"/>
            <a:srcRect/>
            <a:tile tx="0" ty="0" sx="100000" sy="100000" flip="none" algn="tl"/>
          </a:blipFill>
          <a:ln w="28575">
            <a:solidFill>
              <a:srgbClr val="FF33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a:solidFill>
                  <a:schemeClr val="accent2"/>
                </a:solidFill>
              </a:rPr>
              <a:t>Quân giải phóng tiến công vào Sứ quán Mĩ ở Sài Gòn Tết Mậu Thân 1968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wipe(down)">
                                      <p:cBhvr>
                                        <p:cTn id="7" dur="20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Quan ta danh vao bo tong tham m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Text Box 3"/>
          <p:cNvSpPr txBox="1">
            <a:spLocks noChangeArrowheads="1"/>
          </p:cNvSpPr>
          <p:nvPr/>
        </p:nvSpPr>
        <p:spPr bwMode="auto">
          <a:xfrm>
            <a:off x="0" y="2971800"/>
            <a:ext cx="4419600" cy="396875"/>
          </a:xfrm>
          <a:prstGeom prst="rect">
            <a:avLst/>
          </a:prstGeom>
          <a:noFill/>
          <a:ln>
            <a:noFill/>
          </a:ln>
          <a:effectLst/>
        </p:spPr>
        <p:txBody>
          <a:bodyPr>
            <a:spAutoFit/>
          </a:bodyPr>
          <a:lstStyle/>
          <a:p>
            <a:pPr algn="ctr" eaLnBrk="0" hangingPunct="0">
              <a:spcBef>
                <a:spcPct val="50000"/>
              </a:spcBef>
              <a:defRPr/>
            </a:pPr>
            <a:r>
              <a:rPr lang="en-US" sz="2000" b="1">
                <a:solidFill>
                  <a:srgbClr val="996633"/>
                </a:solidFill>
                <a:effectLst>
                  <a:outerShdw blurRad="38100" dist="38100" dir="2700000" algn="tl">
                    <a:srgbClr val="C0C0C0"/>
                  </a:outerShdw>
                </a:effectLst>
                <a:latin typeface="Times New Roman" pitchFamily="18" charset="0"/>
                <a:cs typeface="Arial" charset="0"/>
              </a:rPr>
              <a:t>Đánh chiếm Bộ Tổng tham mưu ngụy</a:t>
            </a:r>
          </a:p>
        </p:txBody>
      </p:sp>
      <p:pic>
        <p:nvPicPr>
          <p:cNvPr id="33796" name="Picture 4" descr="Quan ta danh vao dai phat t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Text Box 5"/>
          <p:cNvSpPr txBox="1">
            <a:spLocks noChangeArrowheads="1"/>
          </p:cNvSpPr>
          <p:nvPr/>
        </p:nvSpPr>
        <p:spPr bwMode="auto">
          <a:xfrm>
            <a:off x="4724400" y="2971800"/>
            <a:ext cx="4038600" cy="396875"/>
          </a:xfrm>
          <a:prstGeom prst="rect">
            <a:avLst/>
          </a:prstGeom>
          <a:noFill/>
          <a:ln>
            <a:noFill/>
          </a:ln>
          <a:effectLst/>
        </p:spPr>
        <p:txBody>
          <a:bodyPr>
            <a:spAutoFit/>
          </a:bodyPr>
          <a:lstStyle/>
          <a:p>
            <a:pPr algn="ctr" eaLnBrk="0" hangingPunct="0">
              <a:spcBef>
                <a:spcPct val="50000"/>
              </a:spcBef>
              <a:defRPr/>
            </a:pPr>
            <a:r>
              <a:rPr lang="en-US" sz="2000" b="1">
                <a:solidFill>
                  <a:srgbClr val="996633"/>
                </a:solidFill>
                <a:effectLst>
                  <a:outerShdw blurRad="38100" dist="38100" dir="2700000" algn="tl">
                    <a:srgbClr val="C0C0C0"/>
                  </a:outerShdw>
                </a:effectLst>
                <a:latin typeface="Times New Roman" pitchFamily="18" charset="0"/>
                <a:cs typeface="Arial" charset="0"/>
              </a:rPr>
              <a:t>Đánh chiếm Đài phát thanh</a:t>
            </a:r>
          </a:p>
        </p:txBody>
      </p:sp>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9" name="Text Box 7"/>
          <p:cNvSpPr txBox="1">
            <a:spLocks noChangeArrowheads="1"/>
          </p:cNvSpPr>
          <p:nvPr/>
        </p:nvSpPr>
        <p:spPr bwMode="auto">
          <a:xfrm>
            <a:off x="0" y="6248400"/>
            <a:ext cx="4038600" cy="396875"/>
          </a:xfrm>
          <a:prstGeom prst="rect">
            <a:avLst/>
          </a:prstGeom>
          <a:noFill/>
          <a:ln>
            <a:noFill/>
          </a:ln>
          <a:effectLst/>
        </p:spPr>
        <p:txBody>
          <a:bodyPr>
            <a:spAutoFit/>
          </a:bodyPr>
          <a:lstStyle/>
          <a:p>
            <a:pPr algn="ctr" eaLnBrk="0" hangingPunct="0">
              <a:spcBef>
                <a:spcPct val="50000"/>
              </a:spcBef>
              <a:defRPr/>
            </a:pPr>
            <a:r>
              <a:rPr lang="en-US" sz="2000" b="1">
                <a:solidFill>
                  <a:srgbClr val="996633"/>
                </a:solidFill>
                <a:effectLst>
                  <a:outerShdw blurRad="38100" dist="38100" dir="2700000" algn="tl">
                    <a:srgbClr val="C0C0C0"/>
                  </a:outerShdw>
                </a:effectLst>
                <a:latin typeface="Times New Roman" pitchFamily="18" charset="0"/>
                <a:cs typeface="Arial" charset="0"/>
              </a:rPr>
              <a:t>Đánh chiếm Sân bay Tân Sơn Nhất</a:t>
            </a:r>
          </a:p>
        </p:txBody>
      </p:sp>
      <p:sp>
        <p:nvSpPr>
          <p:cNvPr id="207880" name="Text Box 8"/>
          <p:cNvSpPr txBox="1">
            <a:spLocks noChangeArrowheads="1"/>
          </p:cNvSpPr>
          <p:nvPr/>
        </p:nvSpPr>
        <p:spPr bwMode="auto">
          <a:xfrm>
            <a:off x="4724400" y="6248400"/>
            <a:ext cx="4038600" cy="396875"/>
          </a:xfrm>
          <a:prstGeom prst="rect">
            <a:avLst/>
          </a:prstGeom>
          <a:noFill/>
          <a:ln>
            <a:noFill/>
          </a:ln>
          <a:effectLst/>
        </p:spPr>
        <p:txBody>
          <a:bodyPr>
            <a:spAutoFit/>
          </a:bodyPr>
          <a:lstStyle/>
          <a:p>
            <a:pPr algn="ctr" eaLnBrk="0" hangingPunct="0">
              <a:spcBef>
                <a:spcPct val="50000"/>
              </a:spcBef>
              <a:defRPr/>
            </a:pPr>
            <a:r>
              <a:rPr lang="en-US" sz="2000" b="1">
                <a:solidFill>
                  <a:srgbClr val="996633"/>
                </a:solidFill>
                <a:effectLst>
                  <a:outerShdw blurRad="38100" dist="38100" dir="2700000" algn="tl">
                    <a:srgbClr val="C0C0C0"/>
                  </a:outerShdw>
                </a:effectLst>
                <a:latin typeface="Times New Roman" pitchFamily="18" charset="0"/>
                <a:cs typeface="Arial" charset="0"/>
              </a:rPr>
              <a:t>Tấn công vào Sứ quán Mĩ</a:t>
            </a:r>
          </a:p>
        </p:txBody>
      </p:sp>
      <p:pic>
        <p:nvPicPr>
          <p:cNvPr id="33801" name="Picture 9" descr="anh mau t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766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 Box 10"/>
          <p:cNvSpPr txBox="1">
            <a:spLocks noChangeArrowheads="1"/>
          </p:cNvSpPr>
          <p:nvPr/>
        </p:nvSpPr>
        <p:spPr bwMode="auto">
          <a:xfrm>
            <a:off x="0" y="2971800"/>
            <a:ext cx="4419600" cy="396875"/>
          </a:xfrm>
          <a:prstGeom prst="rect">
            <a:avLst/>
          </a:prstGeom>
          <a:noFill/>
          <a:ln>
            <a:noFill/>
          </a:ln>
          <a:effectLst/>
        </p:spPr>
        <p:txBody>
          <a:bodyPr>
            <a:spAutoFit/>
          </a:bodyPr>
          <a:lstStyle/>
          <a:p>
            <a:pPr algn="ctr" eaLnBrk="0" hangingPunct="0">
              <a:spcBef>
                <a:spcPct val="50000"/>
              </a:spcBef>
              <a:defRPr/>
            </a:pPr>
            <a:r>
              <a:rPr lang="en-US" sz="2000" b="1">
                <a:solidFill>
                  <a:srgbClr val="996633"/>
                </a:solidFill>
                <a:effectLst>
                  <a:outerShdw blurRad="38100" dist="38100" dir="2700000" algn="tl">
                    <a:srgbClr val="C0C0C0"/>
                  </a:outerShdw>
                </a:effectLst>
                <a:latin typeface="Times New Roman" pitchFamily="18" charset="0"/>
                <a:cs typeface="Arial" charset="0"/>
              </a:rPr>
              <a:t>Đánh chiếm Bộ Tổng tham mưu Ngụy</a:t>
            </a:r>
          </a:p>
        </p:txBody>
      </p:sp>
      <p:pic>
        <p:nvPicPr>
          <p:cNvPr id="33803" name="Picture 11" descr="anh mau t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766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7875"/>
                                        </p:tgtEl>
                                        <p:attrNameLst>
                                          <p:attrName>style.visibility</p:attrName>
                                        </p:attrNameLst>
                                      </p:cBhvr>
                                      <p:to>
                                        <p:strVal val="visible"/>
                                      </p:to>
                                    </p:set>
                                    <p:animEffect transition="in" filter="wedge">
                                      <p:cBhvr>
                                        <p:cTn id="7" dur="2000"/>
                                        <p:tgtEl>
                                          <p:spTgt spid="20787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7877"/>
                                        </p:tgtEl>
                                        <p:attrNameLst>
                                          <p:attrName>style.visibility</p:attrName>
                                        </p:attrNameLst>
                                      </p:cBhvr>
                                      <p:to>
                                        <p:strVal val="visible"/>
                                      </p:to>
                                    </p:set>
                                    <p:animEffect transition="in" filter="wedge">
                                      <p:cBhvr>
                                        <p:cTn id="10" dur="2000"/>
                                        <p:tgtEl>
                                          <p:spTgt spid="20787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7879"/>
                                        </p:tgtEl>
                                        <p:attrNameLst>
                                          <p:attrName>style.visibility</p:attrName>
                                        </p:attrNameLst>
                                      </p:cBhvr>
                                      <p:to>
                                        <p:strVal val="visible"/>
                                      </p:to>
                                    </p:set>
                                    <p:animEffect transition="in" filter="wedge">
                                      <p:cBhvr>
                                        <p:cTn id="13" dur="2000"/>
                                        <p:tgtEl>
                                          <p:spTgt spid="20787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7880"/>
                                        </p:tgtEl>
                                        <p:attrNameLst>
                                          <p:attrName>style.visibility</p:attrName>
                                        </p:attrNameLst>
                                      </p:cBhvr>
                                      <p:to>
                                        <p:strVal val="visible"/>
                                      </p:to>
                                    </p:set>
                                    <p:animEffect transition="in" filter="wedge">
                                      <p:cBhvr>
                                        <p:cTn id="16" dur="2000"/>
                                        <p:tgtEl>
                                          <p:spTgt spid="207880"/>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7882"/>
                                        </p:tgtEl>
                                        <p:attrNameLst>
                                          <p:attrName>style.visibility</p:attrName>
                                        </p:attrNameLst>
                                      </p:cBhvr>
                                      <p:to>
                                        <p:strVal val="visible"/>
                                      </p:to>
                                    </p:set>
                                    <p:animEffect transition="in" filter="wedge">
                                      <p:cBhvr>
                                        <p:cTn id="19" dur="2000"/>
                                        <p:tgtEl>
                                          <p:spTgt spid="207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P spid="207877" grpId="0"/>
      <p:bldP spid="207879" grpId="0"/>
      <p:bldP spid="207880" grpId="0"/>
      <p:bldP spid="2078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981200" y="304800"/>
            <a:ext cx="5791200" cy="588963"/>
          </a:xfrm>
          <a:prstGeom prst="rect">
            <a:avLst/>
          </a:prstGeom>
          <a:solidFill>
            <a:srgbClr val="FFFFCC"/>
          </a:solidFill>
          <a:ln w="9525">
            <a:solidFill>
              <a:schemeClr val="hlink"/>
            </a:solidFill>
            <a:miter lim="800000"/>
            <a:headEnd/>
            <a:tailEnd/>
          </a:ln>
          <a:effectLst/>
        </p:spPr>
        <p:txBody>
          <a:bodyPr>
            <a:spAutoFit/>
          </a:bodyPr>
          <a:lstStyle/>
          <a:p>
            <a:pPr algn="ctr" eaLnBrk="0" hangingPunct="0">
              <a:spcBef>
                <a:spcPct val="50000"/>
              </a:spcBef>
              <a:defRPr/>
            </a:pPr>
            <a:r>
              <a:rPr lang="en-US" sz="3200" b="1">
                <a:solidFill>
                  <a:srgbClr val="0000CC"/>
                </a:solidFill>
                <a:effectLst>
                  <a:outerShdw blurRad="38100" dist="38100" dir="2700000" algn="tl">
                    <a:srgbClr val="000000"/>
                  </a:outerShdw>
                </a:effectLst>
                <a:latin typeface="Times New Roman" pitchFamily="18" charset="0"/>
                <a:cs typeface="Arial" charset="0"/>
              </a:rPr>
              <a:t>TRẬN ĐÁNH TRỌNG ĐIỂM</a:t>
            </a:r>
          </a:p>
        </p:txBody>
      </p:sp>
      <p:pic>
        <p:nvPicPr>
          <p:cNvPr id="34819" name="Picture 3" descr="Tan cong dem 30 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44148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cs sat my nguy bi tieu diet ngay tai dai su quan 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143000"/>
            <a:ext cx="4422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 Box 5"/>
          <p:cNvSpPr txBox="1">
            <a:spLocks noChangeArrowheads="1"/>
          </p:cNvSpPr>
          <p:nvPr/>
        </p:nvSpPr>
        <p:spPr bwMode="auto">
          <a:xfrm>
            <a:off x="304800" y="5903913"/>
            <a:ext cx="3581400" cy="954087"/>
          </a:xfrm>
          <a:prstGeom prst="rect">
            <a:avLst/>
          </a:prstGeom>
          <a:solidFill>
            <a:schemeClr val="folHlink"/>
          </a:solidFill>
          <a:ln w="9525">
            <a:solidFill>
              <a:schemeClr val="tx2"/>
            </a:solidFill>
            <a:miter lim="800000"/>
            <a:headEnd/>
            <a:tailEnd/>
          </a:ln>
          <a:effectLst/>
        </p:spPr>
        <p:txBody>
          <a:bodyPr>
            <a:spAutoFit/>
          </a:bodyPr>
          <a:lstStyle/>
          <a:p>
            <a:pPr eaLnBrk="0" hangingPunct="0">
              <a:spcBef>
                <a:spcPct val="50000"/>
              </a:spcBef>
              <a:defRPr/>
            </a:pPr>
            <a:r>
              <a:rPr lang="en-US" b="1">
                <a:solidFill>
                  <a:srgbClr val="009900"/>
                </a:solidFill>
                <a:effectLst>
                  <a:outerShdw blurRad="38100" dist="38100" dir="2700000" algn="tl">
                    <a:srgbClr val="000000"/>
                  </a:outerShdw>
                </a:effectLst>
                <a:latin typeface="Times New Roman" pitchFamily="18" charset="0"/>
                <a:cs typeface="Arial" charset="0"/>
              </a:rPr>
              <a:t>   </a:t>
            </a:r>
            <a:r>
              <a:rPr lang="en-US" sz="2800" b="1"/>
              <a:t>SỨ QUÁN MĨ BỊ TẤN CÔNG</a:t>
            </a:r>
          </a:p>
        </p:txBody>
      </p:sp>
      <p:sp>
        <p:nvSpPr>
          <p:cNvPr id="34822" name="Text Box 6"/>
          <p:cNvSpPr txBox="1">
            <a:spLocks noChangeArrowheads="1"/>
          </p:cNvSpPr>
          <p:nvPr/>
        </p:nvSpPr>
        <p:spPr bwMode="auto">
          <a:xfrm>
            <a:off x="4724400" y="5780088"/>
            <a:ext cx="4114800" cy="1077912"/>
          </a:xfrm>
          <a:prstGeom prst="rect">
            <a:avLst/>
          </a:prstGeom>
          <a:solidFill>
            <a:schemeClr val="folHlink"/>
          </a:solidFill>
          <a:ln w="9525">
            <a:solidFill>
              <a:schemeClr val="tx2"/>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a:t>CẢNH SÁT MĨ NGỤY BỊ TIÊU DIỆT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7239000"/>
            <a:chOff x="0" y="0"/>
            <a:chExt cx="5760" cy="4560"/>
          </a:xfrm>
        </p:grpSpPr>
        <p:pic>
          <p:nvPicPr>
            <p:cNvPr id="35846" name="Picture 4"/>
            <p:cNvPicPr>
              <a:picLocks noChangeAspect="1" noChangeArrowheads="1"/>
            </p:cNvPicPr>
            <p:nvPr/>
          </p:nvPicPr>
          <p:blipFill>
            <a:blip r:embed="rId5">
              <a:extLst>
                <a:ext uri="{28A0092B-C50C-407E-A947-70E740481C1C}">
                  <a14:useLocalDpi xmlns:a14="http://schemas.microsoft.com/office/drawing/2010/main" val="0"/>
                </a:ext>
              </a:extLst>
            </a:blip>
            <a:srcRect l="41957" t="45509" r="19930" b="17509"/>
            <a:stretch>
              <a:fillRect/>
            </a:stretch>
          </p:blipFill>
          <p:spPr bwMode="auto">
            <a:xfrm>
              <a:off x="0" y="0"/>
              <a:ext cx="5760" cy="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9813" name="Text Box 5"/>
            <p:cNvSpPr txBox="1">
              <a:spLocks noChangeArrowheads="1"/>
            </p:cNvSpPr>
            <p:nvPr/>
          </p:nvSpPr>
          <p:spPr bwMode="auto">
            <a:xfrm>
              <a:off x="3984" y="336"/>
              <a:ext cx="1632" cy="404"/>
            </a:xfrm>
            <a:prstGeom prst="rect">
              <a:avLst/>
            </a:prstGeom>
            <a:solidFill>
              <a:schemeClr val="accent1"/>
            </a:solidFill>
            <a:ln>
              <a:noFill/>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Times New Roman" pitchFamily="18" charset="0"/>
                  <a:cs typeface="Arial" charset="0"/>
                </a:rPr>
                <a:t>Nhà Trắng</a:t>
              </a:r>
            </a:p>
          </p:txBody>
        </p:sp>
      </p:grpSp>
      <p:grpSp>
        <p:nvGrpSpPr>
          <p:cNvPr id="3" name="Group 6"/>
          <p:cNvGrpSpPr>
            <a:grpSpLocks/>
          </p:cNvGrpSpPr>
          <p:nvPr/>
        </p:nvGrpSpPr>
        <p:grpSpPr bwMode="auto">
          <a:xfrm>
            <a:off x="0" y="0"/>
            <a:ext cx="9144000" cy="7239000"/>
            <a:chOff x="0" y="0"/>
            <a:chExt cx="5760" cy="4704"/>
          </a:xfrm>
        </p:grpSpPr>
        <p:pic>
          <p:nvPicPr>
            <p:cNvPr id="3584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760" cy="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5" name="Text Box 8"/>
            <p:cNvSpPr txBox="1">
              <a:spLocks noChangeArrowheads="1"/>
            </p:cNvSpPr>
            <p:nvPr/>
          </p:nvSpPr>
          <p:spPr bwMode="auto">
            <a:xfrm>
              <a:off x="336" y="3813"/>
              <a:ext cx="2400" cy="4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solidFill>
                    <a:srgbClr val="660033"/>
                  </a:solidFill>
                </a:rPr>
                <a:t>Lầu Năm Góc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267200" cy="51816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4997" name="Picture 5"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9050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438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7"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8"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2672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9"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4102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10"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105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3" name="Picture 11"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8768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4" name="Picture 12"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724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13"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105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14"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486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7" name="Picture 15"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7150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8" name="Picture 16"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7432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9" name="Picture 17"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196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0" name="Picture 18"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962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1" name="Picture 19"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3581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2" name="Picture 20"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2766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3" name="Picture 21"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9436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4" name="Picture 22" descr="Flame-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867400"/>
            <a:ext cx="220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6" name="Text Box 24"/>
          <p:cNvSpPr txBox="1">
            <a:spLocks noChangeArrowheads="1"/>
          </p:cNvSpPr>
          <p:nvPr/>
        </p:nvSpPr>
        <p:spPr bwMode="auto">
          <a:xfrm>
            <a:off x="0" y="762000"/>
            <a:ext cx="4419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000">
                <a:solidFill>
                  <a:srgbClr val="FF0000"/>
                </a:solidFill>
              </a:rPr>
              <a:t>Cùng với cuộc tiến công vào Sài Gòn, quân giải phóng đã tiến công vào những nơi nào?</a:t>
            </a:r>
          </a:p>
        </p:txBody>
      </p:sp>
      <p:sp>
        <p:nvSpPr>
          <p:cNvPr id="85018" name="Rectangle 26"/>
          <p:cNvSpPr>
            <a:spLocks noGrp="1" noChangeArrowheads="1"/>
          </p:cNvSpPr>
          <p:nvPr>
            <p:ph type="title"/>
          </p:nvPr>
        </p:nvSpPr>
        <p:spPr>
          <a:xfrm>
            <a:off x="76200" y="3276600"/>
            <a:ext cx="4495800" cy="3276600"/>
          </a:xfrm>
          <a:noFill/>
        </p:spPr>
        <p:txBody>
          <a:bodyPr anchor="b"/>
          <a:lstStyle/>
          <a:p>
            <a:pPr algn="l" eaLnBrk="1" hangingPunct="1"/>
            <a:r>
              <a:rPr lang="en-US" sz="3600" b="1"/>
              <a:t>Cùng với cuộc tiến công vào Sài Gòn, quân giải phóng đã tiến công đồng loạt ở hầu khắp các thành phố, thị xã miền Nam như: Cần Thơ, Nha Trang, Huế, Đà Nẵng...</a:t>
            </a:r>
          </a:p>
        </p:txBody>
      </p:sp>
      <p:sp>
        <p:nvSpPr>
          <p:cNvPr id="36887" name="Hình Chữ nhật 25"/>
          <p:cNvSpPr>
            <a:spLocks noChangeArrowheads="1"/>
          </p:cNvSpPr>
          <p:nvPr/>
        </p:nvSpPr>
        <p:spPr bwMode="auto">
          <a:xfrm>
            <a:off x="2133600" y="304800"/>
            <a:ext cx="655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b="1">
                <a:solidFill>
                  <a:srgbClr val="0000CC"/>
                </a:solidFill>
                <a:latin typeface="Times New Roman" pitchFamily="18" charset="0"/>
              </a:rPr>
              <a:t>TỔNG TIẾN CÔNG VÀ NỔI DẬY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heel(4)">
                                      <p:cBhvr>
                                        <p:cTn id="7" dur="20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5002"/>
                                        </p:tgtEl>
                                        <p:attrNameLst>
                                          <p:attrName>style.visibility</p:attrName>
                                        </p:attrNameLst>
                                      </p:cBhvr>
                                      <p:to>
                                        <p:strVal val="visible"/>
                                      </p:to>
                                    </p:set>
                                    <p:animEffect transition="in" filter="wheel(4)">
                                      <p:cBhvr>
                                        <p:cTn id="12" dur="2000"/>
                                        <p:tgtEl>
                                          <p:spTgt spid="85002"/>
                                        </p:tgtEl>
                                      </p:cBhvr>
                                    </p:animEffect>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1" presetClass="entr" presetSubtype="0" fill="hold" grpId="0" nodeType="clickEffect">
                                  <p:stCondLst>
                                    <p:cond delay="0"/>
                                  </p:stCondLst>
                                  <p:childTnLst>
                                    <p:set>
                                      <p:cBhvr>
                                        <p:cTn id="16" dur="1" fill="hold">
                                          <p:stCondLst>
                                            <p:cond delay="0"/>
                                          </p:stCondLst>
                                        </p:cTn>
                                        <p:tgtEl>
                                          <p:spTgt spid="85016"/>
                                        </p:tgtEl>
                                        <p:attrNameLst>
                                          <p:attrName>style.visibility</p:attrName>
                                        </p:attrNameLst>
                                      </p:cBhvr>
                                      <p:to>
                                        <p:strVal val="visible"/>
                                      </p:to>
                                    </p:set>
                                    <p:anim calcmode="lin" valueType="num">
                                      <p:cBhvr>
                                        <p:cTn id="17" dur="1000" fill="hold"/>
                                        <p:tgtEl>
                                          <p:spTgt spid="85016"/>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85016"/>
                                        </p:tgtEl>
                                        <p:attrNameLst>
                                          <p:attrName>ppt_y</p:attrName>
                                        </p:attrNameLst>
                                      </p:cBhvr>
                                      <p:tavLst>
                                        <p:tav tm="0">
                                          <p:val>
                                            <p:strVal val="#ppt_y"/>
                                          </p:val>
                                        </p:tav>
                                        <p:tav tm="100000">
                                          <p:val>
                                            <p:strVal val="#ppt_y"/>
                                          </p:val>
                                        </p:tav>
                                      </p:tavLst>
                                    </p:anim>
                                    <p:anim calcmode="lin" valueType="num">
                                      <p:cBhvr>
                                        <p:cTn id="19" dur="1000" fill="hold"/>
                                        <p:tgtEl>
                                          <p:spTgt spid="85016"/>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850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850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grpId="1" nodeType="clickEffect">
                                  <p:stCondLst>
                                    <p:cond delay="0"/>
                                  </p:stCondLst>
                                  <p:childTnLst>
                                    <p:anim calcmode="lin" valueType="num">
                                      <p:cBhvr additive="base">
                                        <p:cTn id="25" dur="500"/>
                                        <p:tgtEl>
                                          <p:spTgt spid="85016"/>
                                        </p:tgtEl>
                                        <p:attrNameLst>
                                          <p:attrName>ppt_x</p:attrName>
                                        </p:attrNameLst>
                                      </p:cBhvr>
                                      <p:tavLst>
                                        <p:tav tm="0">
                                          <p:val>
                                            <p:strVal val="ppt_x"/>
                                          </p:val>
                                        </p:tav>
                                        <p:tav tm="100000">
                                          <p:val>
                                            <p:strVal val="ppt_x"/>
                                          </p:val>
                                        </p:tav>
                                      </p:tavLst>
                                    </p:anim>
                                    <p:anim calcmode="lin" valueType="num">
                                      <p:cBhvr additive="base">
                                        <p:cTn id="26" dur="500"/>
                                        <p:tgtEl>
                                          <p:spTgt spid="85016"/>
                                        </p:tgtEl>
                                        <p:attrNameLst>
                                          <p:attrName>ppt_y</p:attrName>
                                        </p:attrNameLst>
                                      </p:cBhvr>
                                      <p:tavLst>
                                        <p:tav tm="0">
                                          <p:val>
                                            <p:strVal val="ppt_y"/>
                                          </p:val>
                                        </p:tav>
                                        <p:tav tm="100000">
                                          <p:val>
                                            <p:strVal val="1+ppt_h/2"/>
                                          </p:val>
                                        </p:tav>
                                      </p:tavLst>
                                    </p:anim>
                                    <p:set>
                                      <p:cBhvr>
                                        <p:cTn id="27" dur="1" fill="hold">
                                          <p:stCondLst>
                                            <p:cond delay="499"/>
                                          </p:stCondLst>
                                        </p:cTn>
                                        <p:tgtEl>
                                          <p:spTgt spid="85016"/>
                                        </p:tgtEl>
                                        <p:attrNameLst>
                                          <p:attrName>style.visibility</p:attrName>
                                        </p:attrNameLst>
                                      </p:cBhvr>
                                      <p:to>
                                        <p:strVal val="hidden"/>
                                      </p:to>
                                    </p:set>
                                  </p:childTnLst>
                                </p:cTn>
                              </p:par>
                              <p:par>
                                <p:cTn id="28" presetID="21" presetClass="entr" presetSubtype="4" fill="hold" grpId="0" nodeType="withEffect">
                                  <p:stCondLst>
                                    <p:cond delay="0"/>
                                  </p:stCondLst>
                                  <p:childTnLst>
                                    <p:set>
                                      <p:cBhvr>
                                        <p:cTn id="29" dur="1" fill="hold">
                                          <p:stCondLst>
                                            <p:cond delay="0"/>
                                          </p:stCondLst>
                                        </p:cTn>
                                        <p:tgtEl>
                                          <p:spTgt spid="85018"/>
                                        </p:tgtEl>
                                        <p:attrNameLst>
                                          <p:attrName>style.visibility</p:attrName>
                                        </p:attrNameLst>
                                      </p:cBhvr>
                                      <p:to>
                                        <p:strVal val="visible"/>
                                      </p:to>
                                    </p:set>
                                    <p:animEffect transition="in" filter="wheel(4)">
                                      <p:cBhvr>
                                        <p:cTn id="30" dur="2000"/>
                                        <p:tgtEl>
                                          <p:spTgt spid="850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85001"/>
                                        </p:tgtEl>
                                        <p:attrNameLst>
                                          <p:attrName>style.visibility</p:attrName>
                                        </p:attrNameLst>
                                      </p:cBhvr>
                                      <p:to>
                                        <p:strVal val="visible"/>
                                      </p:to>
                                    </p:set>
                                    <p:animEffect transition="in" filter="wheel(4)">
                                      <p:cBhvr>
                                        <p:cTn id="35" dur="2000"/>
                                        <p:tgtEl>
                                          <p:spTgt spid="85001"/>
                                        </p:tgtEl>
                                      </p:cBhvr>
                                    </p:animEffect>
                                  </p:childTnLst>
                                  <p:subTnLst>
                                    <p:audio>
                                      <p:cMediaNode>
                                        <p:cTn display="0" masterRel="sameClick">
                                          <p:stCondLst>
                                            <p:cond evt="begin" delay="0">
                                              <p:tn val="33"/>
                                            </p:cond>
                                          </p:stCondLst>
                                          <p:endCondLst>
                                            <p:cond evt="onStopAudio" delay="0">
                                              <p:tgtEl>
                                                <p:sldTgt/>
                                              </p:tgtEl>
                                            </p:cond>
                                          </p:endCondLst>
                                        </p:cTn>
                                        <p:tgtEl>
                                          <p:sndTgt r:embed="rId2" name="explod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4" fill="hold" nodeType="clickEffect">
                                  <p:stCondLst>
                                    <p:cond delay="0"/>
                                  </p:stCondLst>
                                  <p:childTnLst>
                                    <p:set>
                                      <p:cBhvr>
                                        <p:cTn id="39" dur="1" fill="hold">
                                          <p:stCondLst>
                                            <p:cond delay="0"/>
                                          </p:stCondLst>
                                        </p:cTn>
                                        <p:tgtEl>
                                          <p:spTgt spid="85000"/>
                                        </p:tgtEl>
                                        <p:attrNameLst>
                                          <p:attrName>style.visibility</p:attrName>
                                        </p:attrNameLst>
                                      </p:cBhvr>
                                      <p:to>
                                        <p:strVal val="visible"/>
                                      </p:to>
                                    </p:set>
                                    <p:animEffect transition="in" filter="wheel(4)">
                                      <p:cBhvr>
                                        <p:cTn id="40" dur="2000"/>
                                        <p:tgtEl>
                                          <p:spTgt spid="85000"/>
                                        </p:tgtEl>
                                      </p:cBhvr>
                                    </p:animEffect>
                                  </p:childTnLst>
                                  <p:subTnLst>
                                    <p:audio>
                                      <p:cMediaNode>
                                        <p:cTn display="0" masterRel="sameClick">
                                          <p:stCondLst>
                                            <p:cond evt="begin" delay="0">
                                              <p:tn val="38"/>
                                            </p:cond>
                                          </p:stCondLst>
                                          <p:endCondLst>
                                            <p:cond evt="onStopAudio" delay="0">
                                              <p:tgtEl>
                                                <p:sldTgt/>
                                              </p:tgtEl>
                                            </p:cond>
                                          </p:endCondLst>
                                        </p:cTn>
                                        <p:tgtEl>
                                          <p:sndTgt r:embed="rId2" name="explod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nodeType="clickEffect">
                                  <p:stCondLst>
                                    <p:cond delay="0"/>
                                  </p:stCondLst>
                                  <p:childTnLst>
                                    <p:set>
                                      <p:cBhvr>
                                        <p:cTn id="44" dur="1" fill="hold">
                                          <p:stCondLst>
                                            <p:cond delay="0"/>
                                          </p:stCondLst>
                                        </p:cTn>
                                        <p:tgtEl>
                                          <p:spTgt spid="84999"/>
                                        </p:tgtEl>
                                        <p:attrNameLst>
                                          <p:attrName>style.visibility</p:attrName>
                                        </p:attrNameLst>
                                      </p:cBhvr>
                                      <p:to>
                                        <p:strVal val="visible"/>
                                      </p:to>
                                    </p:set>
                                    <p:animEffect transition="in" filter="wheel(4)">
                                      <p:cBhvr>
                                        <p:cTn id="45" dur="2000"/>
                                        <p:tgtEl>
                                          <p:spTgt spid="84999"/>
                                        </p:tgtEl>
                                      </p:cBhvr>
                                    </p:animEffect>
                                  </p:childTnLst>
                                  <p:subTnLst>
                                    <p:audio>
                                      <p:cMediaNode>
                                        <p:cTn display="0" masterRel="sameClick">
                                          <p:stCondLst>
                                            <p:cond evt="begin" delay="0">
                                              <p:tn val="43"/>
                                            </p:cond>
                                          </p:stCondLst>
                                          <p:endCondLst>
                                            <p:cond evt="onStopAudio" delay="0">
                                              <p:tgtEl>
                                                <p:sldTgt/>
                                              </p:tgtEl>
                                            </p:cond>
                                          </p:endCondLst>
                                        </p:cTn>
                                        <p:tgtEl>
                                          <p:sndTgt r:embed="rId2" name="explod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4" fill="hold" nodeType="clickEffect">
                                  <p:stCondLst>
                                    <p:cond delay="0"/>
                                  </p:stCondLst>
                                  <p:childTnLst>
                                    <p:set>
                                      <p:cBhvr>
                                        <p:cTn id="49" dur="1" fill="hold">
                                          <p:stCondLst>
                                            <p:cond delay="0"/>
                                          </p:stCondLst>
                                        </p:cTn>
                                        <p:tgtEl>
                                          <p:spTgt spid="84998"/>
                                        </p:tgtEl>
                                        <p:attrNameLst>
                                          <p:attrName>style.visibility</p:attrName>
                                        </p:attrNameLst>
                                      </p:cBhvr>
                                      <p:to>
                                        <p:strVal val="visible"/>
                                      </p:to>
                                    </p:set>
                                    <p:animEffect transition="in" filter="wheel(4)">
                                      <p:cBhvr>
                                        <p:cTn id="50" dur="2000"/>
                                        <p:tgtEl>
                                          <p:spTgt spid="84998"/>
                                        </p:tgtEl>
                                      </p:cBhvr>
                                    </p:animEffect>
                                  </p:childTnLst>
                                  <p:subTnLst>
                                    <p:audio>
                                      <p:cMediaNode>
                                        <p:cTn display="0" masterRel="sameClick">
                                          <p:stCondLst>
                                            <p:cond evt="begin" delay="0">
                                              <p:tn val="48"/>
                                            </p:cond>
                                          </p:stCondLst>
                                          <p:endCondLst>
                                            <p:cond evt="onStopAudio" delay="0">
                                              <p:tgtEl>
                                                <p:sldTgt/>
                                              </p:tgtEl>
                                            </p:cond>
                                          </p:endCondLst>
                                        </p:cTn>
                                        <p:tgtEl>
                                          <p:sndTgt r:embed="rId2" name="explod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1" presetClass="entr" presetSubtype="4" fill="hold" nodeType="clickEffect">
                                  <p:stCondLst>
                                    <p:cond delay="0"/>
                                  </p:stCondLst>
                                  <p:childTnLst>
                                    <p:set>
                                      <p:cBhvr>
                                        <p:cTn id="54" dur="1" fill="hold">
                                          <p:stCondLst>
                                            <p:cond delay="0"/>
                                          </p:stCondLst>
                                        </p:cTn>
                                        <p:tgtEl>
                                          <p:spTgt spid="85005"/>
                                        </p:tgtEl>
                                        <p:attrNameLst>
                                          <p:attrName>style.visibility</p:attrName>
                                        </p:attrNameLst>
                                      </p:cBhvr>
                                      <p:to>
                                        <p:strVal val="visible"/>
                                      </p:to>
                                    </p:set>
                                    <p:animEffect transition="in" filter="wheel(4)">
                                      <p:cBhvr>
                                        <p:cTn id="55" dur="2000"/>
                                        <p:tgtEl>
                                          <p:spTgt spid="85005"/>
                                        </p:tgtEl>
                                      </p:cBhvr>
                                    </p:animEffect>
                                  </p:childTnLst>
                                  <p:subTnLst>
                                    <p:audio>
                                      <p:cMediaNode>
                                        <p:cTn display="0" masterRel="sameClick">
                                          <p:stCondLst>
                                            <p:cond evt="begin" delay="0">
                                              <p:tn val="53"/>
                                            </p:cond>
                                          </p:stCondLst>
                                          <p:endCondLst>
                                            <p:cond evt="onStopAudio" delay="0">
                                              <p:tgtEl>
                                                <p:sldTgt/>
                                              </p:tgtEl>
                                            </p:cond>
                                          </p:endCondLst>
                                        </p:cTn>
                                        <p:tgtEl>
                                          <p:sndTgt r:embed="rId2" name="explode.wav"/>
                                        </p:tgtEl>
                                      </p:cMediaNode>
                                    </p:audio>
                                  </p:subTnLst>
                                </p:cTn>
                              </p:par>
                              <p:par>
                                <p:cTn id="56" presetID="21" presetClass="entr" presetSubtype="4" fill="hold" nodeType="withEffect">
                                  <p:stCondLst>
                                    <p:cond delay="0"/>
                                  </p:stCondLst>
                                  <p:childTnLst>
                                    <p:set>
                                      <p:cBhvr>
                                        <p:cTn id="57" dur="1" fill="hold">
                                          <p:stCondLst>
                                            <p:cond delay="0"/>
                                          </p:stCondLst>
                                        </p:cTn>
                                        <p:tgtEl>
                                          <p:spTgt spid="85013"/>
                                        </p:tgtEl>
                                        <p:attrNameLst>
                                          <p:attrName>style.visibility</p:attrName>
                                        </p:attrNameLst>
                                      </p:cBhvr>
                                      <p:to>
                                        <p:strVal val="visible"/>
                                      </p:to>
                                    </p:set>
                                    <p:animEffect transition="in" filter="wheel(4)">
                                      <p:cBhvr>
                                        <p:cTn id="58" dur="2000"/>
                                        <p:tgtEl>
                                          <p:spTgt spid="85013"/>
                                        </p:tgtEl>
                                      </p:cBhvr>
                                    </p:animEffect>
                                  </p:childTnLst>
                                  <p:subTnLst>
                                    <p:audio>
                                      <p:cMediaNode>
                                        <p:cTn display="0" masterRel="sameClick">
                                          <p:stCondLst>
                                            <p:cond evt="begin" delay="0">
                                              <p:tn val="56"/>
                                            </p:cond>
                                          </p:stCondLst>
                                          <p:endCondLst>
                                            <p:cond evt="onStopAudio" delay="0">
                                              <p:tgtEl>
                                                <p:sldTgt/>
                                              </p:tgtEl>
                                            </p:cond>
                                          </p:endCondLst>
                                        </p:cTn>
                                        <p:tgtEl>
                                          <p:sndTgt r:embed="rId2" name="explode.wav"/>
                                        </p:tgtEl>
                                      </p:cMediaNode>
                                    </p:audio>
                                  </p:subTnLst>
                                </p:cTn>
                              </p:par>
                              <p:par>
                                <p:cTn id="59" presetID="21" presetClass="entr" presetSubtype="4" fill="hold" nodeType="withEffect">
                                  <p:stCondLst>
                                    <p:cond delay="0"/>
                                  </p:stCondLst>
                                  <p:childTnLst>
                                    <p:set>
                                      <p:cBhvr>
                                        <p:cTn id="60" dur="1" fill="hold">
                                          <p:stCondLst>
                                            <p:cond delay="0"/>
                                          </p:stCondLst>
                                        </p:cTn>
                                        <p:tgtEl>
                                          <p:spTgt spid="85014"/>
                                        </p:tgtEl>
                                        <p:attrNameLst>
                                          <p:attrName>style.visibility</p:attrName>
                                        </p:attrNameLst>
                                      </p:cBhvr>
                                      <p:to>
                                        <p:strVal val="visible"/>
                                      </p:to>
                                    </p:set>
                                    <p:animEffect transition="in" filter="wheel(4)">
                                      <p:cBhvr>
                                        <p:cTn id="61" dur="2000"/>
                                        <p:tgtEl>
                                          <p:spTgt spid="85014"/>
                                        </p:tgtEl>
                                      </p:cBhvr>
                                    </p:animEffect>
                                  </p:childTnLst>
                                  <p:subTnLst>
                                    <p:audio>
                                      <p:cMediaNode>
                                        <p:cTn display="0" masterRel="sameClick">
                                          <p:stCondLst>
                                            <p:cond evt="begin" delay="0">
                                              <p:tn val="59"/>
                                            </p:cond>
                                          </p:stCondLst>
                                          <p:endCondLst>
                                            <p:cond evt="onStopAudio" delay="0">
                                              <p:tgtEl>
                                                <p:sldTgt/>
                                              </p:tgtEl>
                                            </p:cond>
                                          </p:endCondLst>
                                        </p:cTn>
                                        <p:tgtEl>
                                          <p:sndTgt r:embed="rId2" name="explode.wav"/>
                                        </p:tgtEl>
                                      </p:cMediaNode>
                                    </p:audio>
                                  </p:subTnLst>
                                </p:cTn>
                              </p:par>
                              <p:par>
                                <p:cTn id="62" presetID="21" presetClass="entr" presetSubtype="4" fill="hold" nodeType="withEffect">
                                  <p:stCondLst>
                                    <p:cond delay="0"/>
                                  </p:stCondLst>
                                  <p:childTnLst>
                                    <p:set>
                                      <p:cBhvr>
                                        <p:cTn id="63" dur="1" fill="hold">
                                          <p:stCondLst>
                                            <p:cond delay="0"/>
                                          </p:stCondLst>
                                        </p:cTn>
                                        <p:tgtEl>
                                          <p:spTgt spid="85007"/>
                                        </p:tgtEl>
                                        <p:attrNameLst>
                                          <p:attrName>style.visibility</p:attrName>
                                        </p:attrNameLst>
                                      </p:cBhvr>
                                      <p:to>
                                        <p:strVal val="visible"/>
                                      </p:to>
                                    </p:set>
                                    <p:animEffect transition="in" filter="wheel(4)">
                                      <p:cBhvr>
                                        <p:cTn id="64" dur="2000"/>
                                        <p:tgtEl>
                                          <p:spTgt spid="85007"/>
                                        </p:tgtEl>
                                      </p:cBhvr>
                                    </p:animEffect>
                                  </p:childTnLst>
                                  <p:subTnLst>
                                    <p:audio>
                                      <p:cMediaNode>
                                        <p:cTn display="0" masterRel="sameClick">
                                          <p:stCondLst>
                                            <p:cond evt="begin" delay="0">
                                              <p:tn val="62"/>
                                            </p:cond>
                                          </p:stCondLst>
                                          <p:endCondLst>
                                            <p:cond evt="onStopAudio" delay="0">
                                              <p:tgtEl>
                                                <p:sldTgt/>
                                              </p:tgtEl>
                                            </p:cond>
                                          </p:endCondLst>
                                        </p:cTn>
                                        <p:tgtEl>
                                          <p:sndTgt r:embed="rId2" name="explode.wav"/>
                                        </p:tgtEl>
                                      </p:cMediaNode>
                                    </p:audio>
                                  </p:subTnLst>
                                </p:cTn>
                              </p:par>
                              <p:par>
                                <p:cTn id="65" presetID="21" presetClass="entr" presetSubtype="4" fill="hold" nodeType="withEffect">
                                  <p:stCondLst>
                                    <p:cond delay="0"/>
                                  </p:stCondLst>
                                  <p:childTnLst>
                                    <p:set>
                                      <p:cBhvr>
                                        <p:cTn id="66" dur="1" fill="hold">
                                          <p:stCondLst>
                                            <p:cond delay="0"/>
                                          </p:stCondLst>
                                        </p:cTn>
                                        <p:tgtEl>
                                          <p:spTgt spid="85006"/>
                                        </p:tgtEl>
                                        <p:attrNameLst>
                                          <p:attrName>style.visibility</p:attrName>
                                        </p:attrNameLst>
                                      </p:cBhvr>
                                      <p:to>
                                        <p:strVal val="visible"/>
                                      </p:to>
                                    </p:set>
                                    <p:animEffect transition="in" filter="wheel(4)">
                                      <p:cBhvr>
                                        <p:cTn id="67" dur="2000"/>
                                        <p:tgtEl>
                                          <p:spTgt spid="85006"/>
                                        </p:tgtEl>
                                      </p:cBhvr>
                                    </p:animEffect>
                                  </p:childTnLst>
                                  <p:subTnLst>
                                    <p:audio>
                                      <p:cMediaNode>
                                        <p:cTn display="0" masterRel="sameClick">
                                          <p:stCondLst>
                                            <p:cond evt="begin" delay="0">
                                              <p:tn val="65"/>
                                            </p:cond>
                                          </p:stCondLst>
                                          <p:endCondLst>
                                            <p:cond evt="onStopAudio" delay="0">
                                              <p:tgtEl>
                                                <p:sldTgt/>
                                              </p:tgtEl>
                                            </p:cond>
                                          </p:endCondLst>
                                        </p:cTn>
                                        <p:tgtEl>
                                          <p:sndTgt r:embed="rId2" name="explode.wav"/>
                                        </p:tgtEl>
                                      </p:cMediaNode>
                                    </p:audio>
                                  </p:subTnLst>
                                </p:cTn>
                              </p:par>
                              <p:par>
                                <p:cTn id="68" presetID="21" presetClass="entr" presetSubtype="4" fill="hold" nodeType="withEffect">
                                  <p:stCondLst>
                                    <p:cond delay="0"/>
                                  </p:stCondLst>
                                  <p:childTnLst>
                                    <p:set>
                                      <p:cBhvr>
                                        <p:cTn id="69" dur="1" fill="hold">
                                          <p:stCondLst>
                                            <p:cond delay="0"/>
                                          </p:stCondLst>
                                        </p:cTn>
                                        <p:tgtEl>
                                          <p:spTgt spid="85004"/>
                                        </p:tgtEl>
                                        <p:attrNameLst>
                                          <p:attrName>style.visibility</p:attrName>
                                        </p:attrNameLst>
                                      </p:cBhvr>
                                      <p:to>
                                        <p:strVal val="visible"/>
                                      </p:to>
                                    </p:set>
                                    <p:animEffect transition="in" filter="wheel(4)">
                                      <p:cBhvr>
                                        <p:cTn id="70" dur="2000"/>
                                        <p:tgtEl>
                                          <p:spTgt spid="85004"/>
                                        </p:tgtEl>
                                      </p:cBhvr>
                                    </p:animEffect>
                                  </p:childTnLst>
                                  <p:subTnLst>
                                    <p:audio>
                                      <p:cMediaNode>
                                        <p:cTn display="0" masterRel="sameClick">
                                          <p:stCondLst>
                                            <p:cond evt="begin" delay="0">
                                              <p:tn val="68"/>
                                            </p:cond>
                                          </p:stCondLst>
                                          <p:endCondLst>
                                            <p:cond evt="onStopAudio" delay="0">
                                              <p:tgtEl>
                                                <p:sldTgt/>
                                              </p:tgtEl>
                                            </p:cond>
                                          </p:endCondLst>
                                        </p:cTn>
                                        <p:tgtEl>
                                          <p:sndTgt r:embed="rId2" name="explode.wav"/>
                                        </p:tgtEl>
                                      </p:cMediaNode>
                                    </p:audio>
                                  </p:subTnLst>
                                </p:cTn>
                              </p:par>
                              <p:par>
                                <p:cTn id="71" presetID="21" presetClass="entr" presetSubtype="4" fill="hold" nodeType="withEffect">
                                  <p:stCondLst>
                                    <p:cond delay="0"/>
                                  </p:stCondLst>
                                  <p:childTnLst>
                                    <p:set>
                                      <p:cBhvr>
                                        <p:cTn id="72" dur="1" fill="hold">
                                          <p:stCondLst>
                                            <p:cond delay="0"/>
                                          </p:stCondLst>
                                        </p:cTn>
                                        <p:tgtEl>
                                          <p:spTgt spid="85011"/>
                                        </p:tgtEl>
                                        <p:attrNameLst>
                                          <p:attrName>style.visibility</p:attrName>
                                        </p:attrNameLst>
                                      </p:cBhvr>
                                      <p:to>
                                        <p:strVal val="visible"/>
                                      </p:to>
                                    </p:set>
                                    <p:animEffect transition="in" filter="wheel(4)">
                                      <p:cBhvr>
                                        <p:cTn id="73" dur="2000"/>
                                        <p:tgtEl>
                                          <p:spTgt spid="85011"/>
                                        </p:tgtEl>
                                      </p:cBhvr>
                                    </p:animEffect>
                                  </p:childTnLst>
                                  <p:subTnLst>
                                    <p:audio>
                                      <p:cMediaNode>
                                        <p:cTn display="0" masterRel="sameClick">
                                          <p:stCondLst>
                                            <p:cond evt="begin" delay="0">
                                              <p:tn val="71"/>
                                            </p:cond>
                                          </p:stCondLst>
                                          <p:endCondLst>
                                            <p:cond evt="onStopAudio" delay="0">
                                              <p:tgtEl>
                                                <p:sldTgt/>
                                              </p:tgtEl>
                                            </p:cond>
                                          </p:endCondLst>
                                        </p:cTn>
                                        <p:tgtEl>
                                          <p:sndTgt r:embed="rId2" name="explode.wav"/>
                                        </p:tgtEl>
                                      </p:cMediaNode>
                                    </p:audio>
                                  </p:subTnLst>
                                </p:cTn>
                              </p:par>
                              <p:par>
                                <p:cTn id="74" presetID="21" presetClass="entr" presetSubtype="4" fill="hold" nodeType="withEffect">
                                  <p:stCondLst>
                                    <p:cond delay="0"/>
                                  </p:stCondLst>
                                  <p:childTnLst>
                                    <p:set>
                                      <p:cBhvr>
                                        <p:cTn id="75" dur="1" fill="hold">
                                          <p:stCondLst>
                                            <p:cond delay="0"/>
                                          </p:stCondLst>
                                        </p:cTn>
                                        <p:tgtEl>
                                          <p:spTgt spid="85010"/>
                                        </p:tgtEl>
                                        <p:attrNameLst>
                                          <p:attrName>style.visibility</p:attrName>
                                        </p:attrNameLst>
                                      </p:cBhvr>
                                      <p:to>
                                        <p:strVal val="visible"/>
                                      </p:to>
                                    </p:set>
                                    <p:animEffect transition="in" filter="wheel(4)">
                                      <p:cBhvr>
                                        <p:cTn id="76" dur="2000"/>
                                        <p:tgtEl>
                                          <p:spTgt spid="85010"/>
                                        </p:tgtEl>
                                      </p:cBhvr>
                                    </p:animEffect>
                                  </p:childTnLst>
                                  <p:subTnLst>
                                    <p:audio>
                                      <p:cMediaNode>
                                        <p:cTn display="0" masterRel="sameClick">
                                          <p:stCondLst>
                                            <p:cond evt="begin" delay="0">
                                              <p:tn val="74"/>
                                            </p:cond>
                                          </p:stCondLst>
                                          <p:endCondLst>
                                            <p:cond evt="onStopAudio" delay="0">
                                              <p:tgtEl>
                                                <p:sldTgt/>
                                              </p:tgtEl>
                                            </p:cond>
                                          </p:endCondLst>
                                        </p:cTn>
                                        <p:tgtEl>
                                          <p:sndTgt r:embed="rId2" name="explode.wav"/>
                                        </p:tgtEl>
                                      </p:cMediaNode>
                                    </p:audio>
                                  </p:subTnLst>
                                </p:cTn>
                              </p:par>
                              <p:par>
                                <p:cTn id="77" presetID="21" presetClass="entr" presetSubtype="4" fill="hold" nodeType="withEffect">
                                  <p:stCondLst>
                                    <p:cond delay="0"/>
                                  </p:stCondLst>
                                  <p:childTnLst>
                                    <p:set>
                                      <p:cBhvr>
                                        <p:cTn id="78" dur="1" fill="hold">
                                          <p:stCondLst>
                                            <p:cond delay="0"/>
                                          </p:stCondLst>
                                        </p:cTn>
                                        <p:tgtEl>
                                          <p:spTgt spid="84997"/>
                                        </p:tgtEl>
                                        <p:attrNameLst>
                                          <p:attrName>style.visibility</p:attrName>
                                        </p:attrNameLst>
                                      </p:cBhvr>
                                      <p:to>
                                        <p:strVal val="visible"/>
                                      </p:to>
                                    </p:set>
                                    <p:animEffect transition="in" filter="wheel(4)">
                                      <p:cBhvr>
                                        <p:cTn id="79" dur="2000"/>
                                        <p:tgtEl>
                                          <p:spTgt spid="84997"/>
                                        </p:tgtEl>
                                      </p:cBhvr>
                                    </p:animEffect>
                                  </p:childTnLst>
                                  <p:subTnLst>
                                    <p:audio>
                                      <p:cMediaNode>
                                        <p:cTn display="0" masterRel="sameClick">
                                          <p:stCondLst>
                                            <p:cond evt="begin" delay="0">
                                              <p:tn val="77"/>
                                            </p:cond>
                                          </p:stCondLst>
                                          <p:endCondLst>
                                            <p:cond evt="onStopAudio" delay="0">
                                              <p:tgtEl>
                                                <p:sldTgt/>
                                              </p:tgtEl>
                                            </p:cond>
                                          </p:endCondLst>
                                        </p:cTn>
                                        <p:tgtEl>
                                          <p:sndTgt r:embed="rId2" name="explode.wav"/>
                                        </p:tgtEl>
                                      </p:cMediaNode>
                                    </p:audio>
                                  </p:subTnLst>
                                </p:cTn>
                              </p:par>
                              <p:par>
                                <p:cTn id="80" presetID="21" presetClass="entr" presetSubtype="4" fill="hold" nodeType="withEffect">
                                  <p:stCondLst>
                                    <p:cond delay="0"/>
                                  </p:stCondLst>
                                  <p:childTnLst>
                                    <p:set>
                                      <p:cBhvr>
                                        <p:cTn id="81" dur="1" fill="hold">
                                          <p:stCondLst>
                                            <p:cond delay="0"/>
                                          </p:stCondLst>
                                        </p:cTn>
                                        <p:tgtEl>
                                          <p:spTgt spid="85008"/>
                                        </p:tgtEl>
                                        <p:attrNameLst>
                                          <p:attrName>style.visibility</p:attrName>
                                        </p:attrNameLst>
                                      </p:cBhvr>
                                      <p:to>
                                        <p:strVal val="visible"/>
                                      </p:to>
                                    </p:set>
                                    <p:animEffect transition="in" filter="wheel(4)">
                                      <p:cBhvr>
                                        <p:cTn id="82" dur="2000"/>
                                        <p:tgtEl>
                                          <p:spTgt spid="85008"/>
                                        </p:tgtEl>
                                      </p:cBhvr>
                                    </p:animEffect>
                                  </p:childTnLst>
                                  <p:subTnLst>
                                    <p:audio>
                                      <p:cMediaNode>
                                        <p:cTn display="0" masterRel="sameClick">
                                          <p:stCondLst>
                                            <p:cond evt="begin" delay="0">
                                              <p:tn val="80"/>
                                            </p:cond>
                                          </p:stCondLst>
                                          <p:endCondLst>
                                            <p:cond evt="onStopAudio" delay="0">
                                              <p:tgtEl>
                                                <p:sldTgt/>
                                              </p:tgtEl>
                                            </p:cond>
                                          </p:endCondLst>
                                        </p:cTn>
                                        <p:tgtEl>
                                          <p:sndTgt r:embed="rId2" name="explode.wav"/>
                                        </p:tgtEl>
                                      </p:cMediaNode>
                                    </p:audio>
                                  </p:subTnLst>
                                </p:cTn>
                              </p:par>
                              <p:par>
                                <p:cTn id="83" presetID="21" presetClass="entr" presetSubtype="4" fill="hold" nodeType="withEffect">
                                  <p:stCondLst>
                                    <p:cond delay="0"/>
                                  </p:stCondLst>
                                  <p:childTnLst>
                                    <p:set>
                                      <p:cBhvr>
                                        <p:cTn id="84" dur="1" fill="hold">
                                          <p:stCondLst>
                                            <p:cond delay="0"/>
                                          </p:stCondLst>
                                        </p:cTn>
                                        <p:tgtEl>
                                          <p:spTgt spid="85012"/>
                                        </p:tgtEl>
                                        <p:attrNameLst>
                                          <p:attrName>style.visibility</p:attrName>
                                        </p:attrNameLst>
                                      </p:cBhvr>
                                      <p:to>
                                        <p:strVal val="visible"/>
                                      </p:to>
                                    </p:set>
                                    <p:animEffect transition="in" filter="wheel(4)">
                                      <p:cBhvr>
                                        <p:cTn id="85" dur="2000"/>
                                        <p:tgtEl>
                                          <p:spTgt spid="85012"/>
                                        </p:tgtEl>
                                      </p:cBhvr>
                                    </p:animEffect>
                                  </p:childTnLst>
                                  <p:subTnLst>
                                    <p:audio>
                                      <p:cMediaNode>
                                        <p:cTn display="0" masterRel="sameClick">
                                          <p:stCondLst>
                                            <p:cond evt="begin" delay="0">
                                              <p:tn val="83"/>
                                            </p:cond>
                                          </p:stCondLst>
                                          <p:endCondLst>
                                            <p:cond evt="onStopAudio" delay="0">
                                              <p:tgtEl>
                                                <p:sldTgt/>
                                              </p:tgtEl>
                                            </p:cond>
                                          </p:endCondLst>
                                        </p:cTn>
                                        <p:tgtEl>
                                          <p:sndTgt r:embed="rId2" name="explode.wav"/>
                                        </p:tgtEl>
                                      </p:cMediaNode>
                                    </p:audio>
                                  </p:subTnLst>
                                </p:cTn>
                              </p:par>
                              <p:par>
                                <p:cTn id="86" presetID="21" presetClass="entr" presetSubtype="4" fill="hold" nodeType="withEffect">
                                  <p:stCondLst>
                                    <p:cond delay="0"/>
                                  </p:stCondLst>
                                  <p:childTnLst>
                                    <p:set>
                                      <p:cBhvr>
                                        <p:cTn id="87" dur="1" fill="hold">
                                          <p:stCondLst>
                                            <p:cond delay="0"/>
                                          </p:stCondLst>
                                        </p:cTn>
                                        <p:tgtEl>
                                          <p:spTgt spid="85009"/>
                                        </p:tgtEl>
                                        <p:attrNameLst>
                                          <p:attrName>style.visibility</p:attrName>
                                        </p:attrNameLst>
                                      </p:cBhvr>
                                      <p:to>
                                        <p:strVal val="visible"/>
                                      </p:to>
                                    </p:set>
                                    <p:animEffect transition="in" filter="wheel(4)">
                                      <p:cBhvr>
                                        <p:cTn id="88" dur="2000"/>
                                        <p:tgtEl>
                                          <p:spTgt spid="85009"/>
                                        </p:tgtEl>
                                      </p:cBhvr>
                                    </p:animEffect>
                                  </p:childTnLst>
                                  <p:subTnLst>
                                    <p:audio>
                                      <p:cMediaNode>
                                        <p:cTn display="0" masterRel="sameClick">
                                          <p:stCondLst>
                                            <p:cond evt="begin" delay="0">
                                              <p:tn val="86"/>
                                            </p:cond>
                                          </p:stCondLst>
                                          <p:endCondLst>
                                            <p:cond evt="onStopAudio" delay="0">
                                              <p:tgtEl>
                                                <p:sldTgt/>
                                              </p:tgtEl>
                                            </p:cond>
                                          </p:endCondLst>
                                        </p:cTn>
                                        <p:tgtEl>
                                          <p:sndTgt r:embed="rId2" name="explode.wav"/>
                                        </p:tgtEl>
                                      </p:cMediaNode>
                                    </p:audio>
                                  </p:subTnLst>
                                </p:cTn>
                              </p:par>
                              <p:par>
                                <p:cTn id="89" presetID="21" presetClass="entr" presetSubtype="4" fill="hold" nodeType="withEffect">
                                  <p:stCondLst>
                                    <p:cond delay="0"/>
                                  </p:stCondLst>
                                  <p:childTnLst>
                                    <p:set>
                                      <p:cBhvr>
                                        <p:cTn id="90" dur="1" fill="hold">
                                          <p:stCondLst>
                                            <p:cond delay="0"/>
                                          </p:stCondLst>
                                        </p:cTn>
                                        <p:tgtEl>
                                          <p:spTgt spid="85003"/>
                                        </p:tgtEl>
                                        <p:attrNameLst>
                                          <p:attrName>style.visibility</p:attrName>
                                        </p:attrNameLst>
                                      </p:cBhvr>
                                      <p:to>
                                        <p:strVal val="visible"/>
                                      </p:to>
                                    </p:set>
                                    <p:animEffect transition="in" filter="wheel(4)">
                                      <p:cBhvr>
                                        <p:cTn id="91" dur="2000"/>
                                        <p:tgtEl>
                                          <p:spTgt spid="85003"/>
                                        </p:tgtEl>
                                      </p:cBhvr>
                                    </p:animEffect>
                                  </p:childTnLst>
                                  <p:subTnLst>
                                    <p:audio>
                                      <p:cMediaNode>
                                        <p:cTn display="0" masterRel="sameClick">
                                          <p:stCondLst>
                                            <p:cond evt="begin" delay="0">
                                              <p:tn val="89"/>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6" grpId="0"/>
      <p:bldP spid="85016" grpId="1"/>
      <p:bldP spid="850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04800" y="914400"/>
            <a:ext cx="8458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b="1">
                <a:solidFill>
                  <a:srgbClr val="FF0000"/>
                </a:solidFill>
              </a:rPr>
              <a:t>Câu 1: Ta mở đường Trường Sơn nhằm mục đích gì?</a:t>
            </a:r>
            <a:endParaRPr lang="vi-VN" sz="4400" b="1">
              <a:solidFill>
                <a:srgbClr val="FF0000"/>
              </a:solidFill>
            </a:endParaRPr>
          </a:p>
        </p:txBody>
      </p:sp>
      <p:sp>
        <p:nvSpPr>
          <p:cNvPr id="10243" name="Hình Chữ nhật 6"/>
          <p:cNvSpPr>
            <a:spLocks noChangeArrowheads="1"/>
          </p:cNvSpPr>
          <p:nvPr/>
        </p:nvSpPr>
        <p:spPr bwMode="auto">
          <a:xfrm>
            <a:off x="1776413" y="0"/>
            <a:ext cx="55387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a:solidFill>
                  <a:srgbClr val="FF0000"/>
                </a:solidFill>
              </a:rPr>
              <a:t>Kiểm tra bài cũ:</a:t>
            </a:r>
            <a:endParaRPr lang="vi-VN" sz="4400">
              <a:solidFill>
                <a:srgbClr val="FF0000"/>
              </a:solidFill>
            </a:endParaRPr>
          </a:p>
        </p:txBody>
      </p:sp>
      <p:sp>
        <p:nvSpPr>
          <p:cNvPr id="8" name="Text Box 9"/>
          <p:cNvSpPr txBox="1">
            <a:spLocks noChangeArrowheads="1"/>
          </p:cNvSpPr>
          <p:nvPr/>
        </p:nvSpPr>
        <p:spPr bwMode="auto">
          <a:xfrm>
            <a:off x="304800" y="2438400"/>
            <a:ext cx="8610600" cy="3478213"/>
          </a:xfrm>
          <a:prstGeom prst="rect">
            <a:avLst/>
          </a:prstGeom>
          <a:noFill/>
          <a:ln w="57150">
            <a:noFill/>
            <a:miter lim="800000"/>
            <a:headEnd/>
            <a:tailEnd/>
          </a:ln>
        </p:spPr>
        <p:txBody>
          <a:bodyPr>
            <a:spAutoFit/>
          </a:bodyPr>
          <a:lstStyle/>
          <a:p>
            <a:pPr algn="just">
              <a:defRPr/>
            </a:pPr>
            <a:r>
              <a:rPr lang="en-US" altLang="en-US" sz="4400">
                <a:solidFill>
                  <a:srgbClr val="0000FF"/>
                </a:solidFill>
              </a:rPr>
              <a:t>   </a:t>
            </a:r>
            <a:r>
              <a:rPr lang="en-US" altLang="en-US" sz="4400" b="1">
                <a:solidFill>
                  <a:srgbClr val="0000CC"/>
                </a:solidFill>
              </a:rPr>
              <a:t>- Ngày 19/5/1959 Trung ương Đảng quyết định mở đường Trường Sơn </a:t>
            </a:r>
            <a:r>
              <a:rPr lang="en-US" sz="4400" b="1">
                <a:solidFill>
                  <a:srgbClr val="0000CC"/>
                </a:solidFill>
              </a:rPr>
              <a:t>nhằm mục đích </a:t>
            </a:r>
            <a:r>
              <a:rPr lang="en-US" altLang="en-US" sz="4400" b="1">
                <a:solidFill>
                  <a:srgbClr val="0000CC"/>
                </a:solidFill>
              </a:rPr>
              <a:t>chi viện cho miền Nam kháng chiến.</a:t>
            </a:r>
            <a:endParaRPr lang="en-US" altLang="en-US" sz="4400" b="1" spc="-80">
              <a:solidFill>
                <a:srgbClr val="0000CC"/>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30163" y="5665788"/>
            <a:ext cx="441960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solidFill>
                  <a:srgbClr val="0000CC"/>
                </a:solidFill>
              </a:rPr>
              <a:t>Bộ đội tấn công vào Khe Sanh (Quảng Trị)</a:t>
            </a:r>
          </a:p>
        </p:txBody>
      </p:sp>
      <p:pic>
        <p:nvPicPr>
          <p:cNvPr id="124935" name="Picture 7" descr="quan giai phong tan co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9050" y="1371600"/>
            <a:ext cx="4495800" cy="41179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4936" name="Picture 8" descr="Quan my rut qua cau Trang T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4775"/>
            <a:ext cx="4572000" cy="4114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4939" name="Text Box 11"/>
          <p:cNvSpPr txBox="1">
            <a:spLocks noChangeArrowheads="1"/>
          </p:cNvSpPr>
          <p:nvPr/>
        </p:nvSpPr>
        <p:spPr bwMode="auto">
          <a:xfrm>
            <a:off x="4572000" y="5665788"/>
            <a:ext cx="449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solidFill>
                  <a:srgbClr val="0000CC"/>
                </a:solidFill>
              </a:rPr>
              <a:t>Quân Mĩ rút chạy qua cầu Tràng Tiền (Huế)</a:t>
            </a:r>
          </a:p>
        </p:txBody>
      </p:sp>
      <p:sp>
        <p:nvSpPr>
          <p:cNvPr id="124941" name="AutoShape 13"/>
          <p:cNvSpPr>
            <a:spLocks noChangeArrowheads="1"/>
          </p:cNvSpPr>
          <p:nvPr/>
        </p:nvSpPr>
        <p:spPr bwMode="auto">
          <a:xfrm>
            <a:off x="0" y="152400"/>
            <a:ext cx="9144000" cy="914400"/>
          </a:xfrm>
          <a:prstGeom prst="star32">
            <a:avLst>
              <a:gd name="adj" fmla="val 46699"/>
            </a:avLst>
          </a:prstGeom>
          <a:solidFill>
            <a:srgbClr val="FFFF99"/>
          </a:solidFill>
          <a:ln w="28575">
            <a:solidFill>
              <a:srgbClr val="B42B14"/>
            </a:solidFill>
            <a:miter lim="800000"/>
            <a:headEnd/>
            <a:tailEnd/>
          </a:ln>
        </p:spPr>
        <p:txBody>
          <a:bodyPr wrap="none" anchor="ctr"/>
          <a:lstStyle/>
          <a:p>
            <a:pPr algn="ctr" defTabSz="917575"/>
            <a:r>
              <a:rPr lang="en-US" sz="2800" b="1">
                <a:solidFill>
                  <a:srgbClr val="0000CC"/>
                </a:solidFill>
              </a:rPr>
              <a:t>Đánh vào các thị xã, thành phố lớn:</a:t>
            </a:r>
          </a:p>
          <a:p>
            <a:pPr algn="ctr" defTabSz="917575"/>
            <a:r>
              <a:rPr lang="en-US" sz="2800" b="1">
                <a:solidFill>
                  <a:srgbClr val="0000CC"/>
                </a:solidFill>
              </a:rPr>
              <a:t> Cần Thơ, Nha Trang, Huế…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24941"/>
                                        </p:tgtEl>
                                        <p:attrNameLst>
                                          <p:attrName>style.visibility</p:attrName>
                                        </p:attrNameLst>
                                      </p:cBhvr>
                                      <p:to>
                                        <p:strVal val="visible"/>
                                      </p:to>
                                    </p:set>
                                    <p:anim calcmode="lin" valueType="num">
                                      <p:cBhvr>
                                        <p:cTn id="7" dur="500" fill="hold"/>
                                        <p:tgtEl>
                                          <p:spTgt spid="124941"/>
                                        </p:tgtEl>
                                        <p:attrNameLst>
                                          <p:attrName>ppt_w</p:attrName>
                                        </p:attrNameLst>
                                      </p:cBhvr>
                                      <p:tavLst>
                                        <p:tav tm="0">
                                          <p:val>
                                            <p:strVal val="#ppt_w*0.05"/>
                                          </p:val>
                                        </p:tav>
                                        <p:tav tm="100000">
                                          <p:val>
                                            <p:strVal val="#ppt_w"/>
                                          </p:val>
                                        </p:tav>
                                      </p:tavLst>
                                    </p:anim>
                                    <p:anim calcmode="lin" valueType="num">
                                      <p:cBhvr>
                                        <p:cTn id="8" dur="500" fill="hold"/>
                                        <p:tgtEl>
                                          <p:spTgt spid="124941"/>
                                        </p:tgtEl>
                                        <p:attrNameLst>
                                          <p:attrName>ppt_h</p:attrName>
                                        </p:attrNameLst>
                                      </p:cBhvr>
                                      <p:tavLst>
                                        <p:tav tm="0">
                                          <p:val>
                                            <p:strVal val="#ppt_h"/>
                                          </p:val>
                                        </p:tav>
                                        <p:tav tm="100000">
                                          <p:val>
                                            <p:strVal val="#ppt_h"/>
                                          </p:val>
                                        </p:tav>
                                      </p:tavLst>
                                    </p:anim>
                                    <p:anim calcmode="lin" valueType="num">
                                      <p:cBhvr>
                                        <p:cTn id="9" dur="500" fill="hold"/>
                                        <p:tgtEl>
                                          <p:spTgt spid="124941"/>
                                        </p:tgtEl>
                                        <p:attrNameLst>
                                          <p:attrName>ppt_x</p:attrName>
                                        </p:attrNameLst>
                                      </p:cBhvr>
                                      <p:tavLst>
                                        <p:tav tm="0">
                                          <p:val>
                                            <p:strVal val="#ppt_x-.2"/>
                                          </p:val>
                                        </p:tav>
                                        <p:tav tm="100000">
                                          <p:val>
                                            <p:strVal val="#ppt_x"/>
                                          </p:val>
                                        </p:tav>
                                      </p:tavLst>
                                    </p:anim>
                                    <p:anim calcmode="lin" valueType="num">
                                      <p:cBhvr>
                                        <p:cTn id="10" dur="500" fill="hold"/>
                                        <p:tgtEl>
                                          <p:spTgt spid="124941"/>
                                        </p:tgtEl>
                                        <p:attrNameLst>
                                          <p:attrName>ppt_y</p:attrName>
                                        </p:attrNameLst>
                                      </p:cBhvr>
                                      <p:tavLst>
                                        <p:tav tm="0">
                                          <p:val>
                                            <p:strVal val="#ppt_y"/>
                                          </p:val>
                                        </p:tav>
                                        <p:tav tm="100000">
                                          <p:val>
                                            <p:strVal val="#ppt_y"/>
                                          </p:val>
                                        </p:tav>
                                      </p:tavLst>
                                    </p:anim>
                                    <p:animEffect transition="in" filter="fade">
                                      <p:cBhvr>
                                        <p:cTn id="11" dur="500"/>
                                        <p:tgtEl>
                                          <p:spTgt spid="1249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iterate type="wd">
                                    <p:tmPct val="20000"/>
                                  </p:iterate>
                                  <p:childTnLst>
                                    <p:set>
                                      <p:cBhvr>
                                        <p:cTn id="15" dur="1" fill="hold">
                                          <p:stCondLst>
                                            <p:cond delay="0"/>
                                          </p:stCondLst>
                                        </p:cTn>
                                        <p:tgtEl>
                                          <p:spTgt spid="124935"/>
                                        </p:tgtEl>
                                        <p:attrNameLst>
                                          <p:attrName>style.visibility</p:attrName>
                                        </p:attrNameLst>
                                      </p:cBhvr>
                                      <p:to>
                                        <p:strVal val="visible"/>
                                      </p:to>
                                    </p:set>
                                    <p:animEffect transition="in" filter="strips(downLeft)">
                                      <p:cBhvr>
                                        <p:cTn id="16" dur="500"/>
                                        <p:tgtEl>
                                          <p:spTgt spid="124935"/>
                                        </p:tgtEl>
                                      </p:cBhvr>
                                    </p:animEffect>
                                  </p:childTnLst>
                                </p:cTn>
                              </p:par>
                              <p:par>
                                <p:cTn id="17" presetID="18" presetClass="entr" presetSubtype="12" fill="hold" grpId="0" nodeType="withEffect">
                                  <p:stCondLst>
                                    <p:cond delay="0"/>
                                  </p:stCondLst>
                                  <p:iterate type="wd">
                                    <p:tmPct val="20000"/>
                                  </p:iterate>
                                  <p:childTnLst>
                                    <p:set>
                                      <p:cBhvr>
                                        <p:cTn id="18" dur="1" fill="hold">
                                          <p:stCondLst>
                                            <p:cond delay="0"/>
                                          </p:stCondLst>
                                        </p:cTn>
                                        <p:tgtEl>
                                          <p:spTgt spid="124932"/>
                                        </p:tgtEl>
                                        <p:attrNameLst>
                                          <p:attrName>style.visibility</p:attrName>
                                        </p:attrNameLst>
                                      </p:cBhvr>
                                      <p:to>
                                        <p:strVal val="visible"/>
                                      </p:to>
                                    </p:set>
                                    <p:animEffect transition="in" filter="strips(downLeft)">
                                      <p:cBhvr>
                                        <p:cTn id="19" dur="500"/>
                                        <p:tgtEl>
                                          <p:spTgt spid="12493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124936"/>
                                        </p:tgtEl>
                                        <p:attrNameLst>
                                          <p:attrName>style.visibility</p:attrName>
                                        </p:attrNameLst>
                                      </p:cBhvr>
                                      <p:to>
                                        <p:strVal val="visible"/>
                                      </p:to>
                                    </p:set>
                                    <p:anim calcmode="lin" valueType="num">
                                      <p:cBhvr>
                                        <p:cTn id="24" dur="500" fill="hold"/>
                                        <p:tgtEl>
                                          <p:spTgt spid="124936"/>
                                        </p:tgtEl>
                                        <p:attrNameLst>
                                          <p:attrName>ppt_w</p:attrName>
                                        </p:attrNameLst>
                                      </p:cBhvr>
                                      <p:tavLst>
                                        <p:tav tm="0">
                                          <p:val>
                                            <p:strVal val="#ppt_w*0.05"/>
                                          </p:val>
                                        </p:tav>
                                        <p:tav tm="100000">
                                          <p:val>
                                            <p:strVal val="#ppt_w"/>
                                          </p:val>
                                        </p:tav>
                                      </p:tavLst>
                                    </p:anim>
                                    <p:anim calcmode="lin" valueType="num">
                                      <p:cBhvr>
                                        <p:cTn id="25" dur="500" fill="hold"/>
                                        <p:tgtEl>
                                          <p:spTgt spid="124936"/>
                                        </p:tgtEl>
                                        <p:attrNameLst>
                                          <p:attrName>ppt_h</p:attrName>
                                        </p:attrNameLst>
                                      </p:cBhvr>
                                      <p:tavLst>
                                        <p:tav tm="0">
                                          <p:val>
                                            <p:strVal val="#ppt_h"/>
                                          </p:val>
                                        </p:tav>
                                        <p:tav tm="100000">
                                          <p:val>
                                            <p:strVal val="#ppt_h"/>
                                          </p:val>
                                        </p:tav>
                                      </p:tavLst>
                                    </p:anim>
                                    <p:anim calcmode="lin" valueType="num">
                                      <p:cBhvr>
                                        <p:cTn id="26" dur="500" fill="hold"/>
                                        <p:tgtEl>
                                          <p:spTgt spid="124936"/>
                                        </p:tgtEl>
                                        <p:attrNameLst>
                                          <p:attrName>ppt_x</p:attrName>
                                        </p:attrNameLst>
                                      </p:cBhvr>
                                      <p:tavLst>
                                        <p:tav tm="0">
                                          <p:val>
                                            <p:strVal val="#ppt_x-.2"/>
                                          </p:val>
                                        </p:tav>
                                        <p:tav tm="100000">
                                          <p:val>
                                            <p:strVal val="#ppt_x"/>
                                          </p:val>
                                        </p:tav>
                                      </p:tavLst>
                                    </p:anim>
                                    <p:anim calcmode="lin" valueType="num">
                                      <p:cBhvr>
                                        <p:cTn id="27" dur="500" fill="hold"/>
                                        <p:tgtEl>
                                          <p:spTgt spid="124936"/>
                                        </p:tgtEl>
                                        <p:attrNameLst>
                                          <p:attrName>ppt_y</p:attrName>
                                        </p:attrNameLst>
                                      </p:cBhvr>
                                      <p:tavLst>
                                        <p:tav tm="0">
                                          <p:val>
                                            <p:strVal val="#ppt_y"/>
                                          </p:val>
                                        </p:tav>
                                        <p:tav tm="100000">
                                          <p:val>
                                            <p:strVal val="#ppt_y"/>
                                          </p:val>
                                        </p:tav>
                                      </p:tavLst>
                                    </p:anim>
                                    <p:animEffect transition="in" filter="fade">
                                      <p:cBhvr>
                                        <p:cTn id="28" dur="500"/>
                                        <p:tgtEl>
                                          <p:spTgt spid="124936"/>
                                        </p:tgtEl>
                                      </p:cBhvr>
                                    </p:animEffect>
                                  </p:childTnLst>
                                </p:cTn>
                              </p:par>
                              <p:par>
                                <p:cTn id="29" presetID="54" presetClass="entr" presetSubtype="0" accel="100000" fill="hold" grpId="0" nodeType="withEffect">
                                  <p:stCondLst>
                                    <p:cond delay="0"/>
                                  </p:stCondLst>
                                  <p:childTnLst>
                                    <p:set>
                                      <p:cBhvr>
                                        <p:cTn id="30" dur="1" fill="hold">
                                          <p:stCondLst>
                                            <p:cond delay="0"/>
                                          </p:stCondLst>
                                        </p:cTn>
                                        <p:tgtEl>
                                          <p:spTgt spid="124939"/>
                                        </p:tgtEl>
                                        <p:attrNameLst>
                                          <p:attrName>style.visibility</p:attrName>
                                        </p:attrNameLst>
                                      </p:cBhvr>
                                      <p:to>
                                        <p:strVal val="visible"/>
                                      </p:to>
                                    </p:set>
                                    <p:anim calcmode="lin" valueType="num">
                                      <p:cBhvr>
                                        <p:cTn id="31" dur="500" fill="hold"/>
                                        <p:tgtEl>
                                          <p:spTgt spid="124939"/>
                                        </p:tgtEl>
                                        <p:attrNameLst>
                                          <p:attrName>ppt_w</p:attrName>
                                        </p:attrNameLst>
                                      </p:cBhvr>
                                      <p:tavLst>
                                        <p:tav tm="0">
                                          <p:val>
                                            <p:strVal val="#ppt_w*0.05"/>
                                          </p:val>
                                        </p:tav>
                                        <p:tav tm="100000">
                                          <p:val>
                                            <p:strVal val="#ppt_w"/>
                                          </p:val>
                                        </p:tav>
                                      </p:tavLst>
                                    </p:anim>
                                    <p:anim calcmode="lin" valueType="num">
                                      <p:cBhvr>
                                        <p:cTn id="32" dur="500" fill="hold"/>
                                        <p:tgtEl>
                                          <p:spTgt spid="124939"/>
                                        </p:tgtEl>
                                        <p:attrNameLst>
                                          <p:attrName>ppt_h</p:attrName>
                                        </p:attrNameLst>
                                      </p:cBhvr>
                                      <p:tavLst>
                                        <p:tav tm="0">
                                          <p:val>
                                            <p:strVal val="#ppt_h"/>
                                          </p:val>
                                        </p:tav>
                                        <p:tav tm="100000">
                                          <p:val>
                                            <p:strVal val="#ppt_h"/>
                                          </p:val>
                                        </p:tav>
                                      </p:tavLst>
                                    </p:anim>
                                    <p:anim calcmode="lin" valueType="num">
                                      <p:cBhvr>
                                        <p:cTn id="33" dur="500" fill="hold"/>
                                        <p:tgtEl>
                                          <p:spTgt spid="124939"/>
                                        </p:tgtEl>
                                        <p:attrNameLst>
                                          <p:attrName>ppt_x</p:attrName>
                                        </p:attrNameLst>
                                      </p:cBhvr>
                                      <p:tavLst>
                                        <p:tav tm="0">
                                          <p:val>
                                            <p:strVal val="#ppt_x-.2"/>
                                          </p:val>
                                        </p:tav>
                                        <p:tav tm="100000">
                                          <p:val>
                                            <p:strVal val="#ppt_x"/>
                                          </p:val>
                                        </p:tav>
                                      </p:tavLst>
                                    </p:anim>
                                    <p:anim calcmode="lin" valueType="num">
                                      <p:cBhvr>
                                        <p:cTn id="34" dur="500" fill="hold"/>
                                        <p:tgtEl>
                                          <p:spTgt spid="124939"/>
                                        </p:tgtEl>
                                        <p:attrNameLst>
                                          <p:attrName>ppt_y</p:attrName>
                                        </p:attrNameLst>
                                      </p:cBhvr>
                                      <p:tavLst>
                                        <p:tav tm="0">
                                          <p:val>
                                            <p:strVal val="#ppt_y"/>
                                          </p:val>
                                        </p:tav>
                                        <p:tav tm="100000">
                                          <p:val>
                                            <p:strVal val="#ppt_y"/>
                                          </p:val>
                                        </p:tav>
                                      </p:tavLst>
                                    </p:anim>
                                    <p:animEffect transition="in" filter="fade">
                                      <p:cBhvr>
                                        <p:cTn id="35" dur="500"/>
                                        <p:tgtEl>
                                          <p:spTgt spid="124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9" grpId="0"/>
      <p:bldP spid="1249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2250589022_79dc5b05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381000"/>
            <a:ext cx="84296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0" y="5334000"/>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t>Quân Mỹ bên ngoài tường thành Huế dịp Tết Mậu Thân 1968.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2438400" y="-76200"/>
            <a:ext cx="4495800" cy="866775"/>
            <a:chOff x="1536" y="48"/>
            <a:chExt cx="2832" cy="546"/>
          </a:xfrm>
        </p:grpSpPr>
        <p:sp>
          <p:nvSpPr>
            <p:cNvPr id="39941" name="Text Box 3"/>
            <p:cNvSpPr txBox="1">
              <a:spLocks noChangeArrowheads="1"/>
            </p:cNvSpPr>
            <p:nvPr/>
          </p:nvSpPr>
          <p:spPr bwMode="auto">
            <a:xfrm>
              <a:off x="1536" y="48"/>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a:latin typeface="Times New Roman" pitchFamily="18" charset="0"/>
              </a:endParaRPr>
            </a:p>
          </p:txBody>
        </p:sp>
        <p:sp>
          <p:nvSpPr>
            <p:cNvPr id="39942" name="Text Box 4"/>
            <p:cNvSpPr txBox="1">
              <a:spLocks noChangeArrowheads="1"/>
            </p:cNvSpPr>
            <p:nvPr/>
          </p:nvSpPr>
          <p:spPr bwMode="auto">
            <a:xfrm>
              <a:off x="2448" y="26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u="sng">
                <a:solidFill>
                  <a:srgbClr val="0000FF"/>
                </a:solidFill>
                <a:latin typeface="Times New Roman" pitchFamily="18" charset="0"/>
              </a:endParaRPr>
            </a:p>
          </p:txBody>
        </p:sp>
      </p:grpSp>
      <p:pic>
        <p:nvPicPr>
          <p:cNvPr id="134150" name="Picture 6" descr="nhan dan SG bieu t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8724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1" name="Text Box 7"/>
          <p:cNvSpPr txBox="1">
            <a:spLocks noChangeArrowheads="1"/>
          </p:cNvSpPr>
          <p:nvPr/>
        </p:nvSpPr>
        <p:spPr bwMode="auto">
          <a:xfrm>
            <a:off x="0" y="5534025"/>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4000" b="1"/>
              <a:t>Nhân dân Sài Gòn biểu tình trước nhà Quốc hội của Ngụy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strips(downRight)">
                                      <p:cBhvr>
                                        <p:cTn id="7" dur="500"/>
                                        <p:tgtEl>
                                          <p:spTgt spid="13415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4151"/>
                                        </p:tgtEl>
                                        <p:attrNameLst>
                                          <p:attrName>style.visibility</p:attrName>
                                        </p:attrNameLst>
                                      </p:cBhvr>
                                      <p:to>
                                        <p:strVal val="visible"/>
                                      </p:to>
                                    </p:set>
                                    <p:animEffect transition="in" filter="strips(downRight)">
                                      <p:cBhvr>
                                        <p:cTn id="10" dur="500"/>
                                        <p:tgtEl>
                                          <p:spTgt spid="13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2438400" y="-76200"/>
            <a:ext cx="4495800" cy="866775"/>
            <a:chOff x="1536" y="48"/>
            <a:chExt cx="2832" cy="546"/>
          </a:xfrm>
        </p:grpSpPr>
        <p:sp>
          <p:nvSpPr>
            <p:cNvPr id="40965" name="Text Box 3"/>
            <p:cNvSpPr txBox="1">
              <a:spLocks noChangeArrowheads="1"/>
            </p:cNvSpPr>
            <p:nvPr/>
          </p:nvSpPr>
          <p:spPr bwMode="auto">
            <a:xfrm>
              <a:off x="1536" y="48"/>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a:latin typeface="Times New Roman" pitchFamily="18" charset="0"/>
              </a:endParaRPr>
            </a:p>
          </p:txBody>
        </p:sp>
        <p:sp>
          <p:nvSpPr>
            <p:cNvPr id="40966" name="Text Box 4"/>
            <p:cNvSpPr txBox="1">
              <a:spLocks noChangeArrowheads="1"/>
            </p:cNvSpPr>
            <p:nvPr/>
          </p:nvSpPr>
          <p:spPr bwMode="auto">
            <a:xfrm>
              <a:off x="2448" y="26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u="sng">
                <a:solidFill>
                  <a:srgbClr val="0000FF"/>
                </a:solidFill>
                <a:latin typeface="Times New Roman" pitchFamily="18" charset="0"/>
              </a:endParaRPr>
            </a:p>
          </p:txBody>
        </p:sp>
      </p:grpSp>
      <p:pic>
        <p:nvPicPr>
          <p:cNvPr id="134152" name="Picture 8" descr="dong bao Tay Ninh dau tr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3" name="Text Box 9"/>
          <p:cNvSpPr txBox="1">
            <a:spLocks noChangeArrowheads="1"/>
          </p:cNvSpPr>
          <p:nvPr/>
        </p:nvSpPr>
        <p:spPr bwMode="auto">
          <a:xfrm>
            <a:off x="1066800" y="59436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4000" b="1"/>
              <a:t>Đồng bào Tây Ninh đấu tranh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strips(downRight)">
                                      <p:cBhvr>
                                        <p:cTn id="7" dur="500"/>
                                        <p:tgtEl>
                                          <p:spTgt spid="134152"/>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34153"/>
                                        </p:tgtEl>
                                        <p:attrNameLst>
                                          <p:attrName>style.visibility</p:attrName>
                                        </p:attrNameLst>
                                      </p:cBhvr>
                                      <p:to>
                                        <p:strVal val="visible"/>
                                      </p:to>
                                    </p:set>
                                    <p:animEffect transition="in" filter="strips(downRight)">
                                      <p:cBhvr>
                                        <p:cTn id="10" dur="5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2438400" y="-76200"/>
            <a:ext cx="4495800" cy="866775"/>
            <a:chOff x="1536" y="48"/>
            <a:chExt cx="2832" cy="546"/>
          </a:xfrm>
        </p:grpSpPr>
        <p:sp>
          <p:nvSpPr>
            <p:cNvPr id="41989" name="Text Box 3"/>
            <p:cNvSpPr txBox="1">
              <a:spLocks noChangeArrowheads="1"/>
            </p:cNvSpPr>
            <p:nvPr/>
          </p:nvSpPr>
          <p:spPr bwMode="auto">
            <a:xfrm>
              <a:off x="1536" y="48"/>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a:latin typeface="Times New Roman" pitchFamily="18" charset="0"/>
              </a:endParaRPr>
            </a:p>
          </p:txBody>
        </p:sp>
        <p:sp>
          <p:nvSpPr>
            <p:cNvPr id="41990" name="Text Box 4"/>
            <p:cNvSpPr txBox="1">
              <a:spLocks noChangeArrowheads="1"/>
            </p:cNvSpPr>
            <p:nvPr/>
          </p:nvSpPr>
          <p:spPr bwMode="auto">
            <a:xfrm>
              <a:off x="2448" y="26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u="sng">
                <a:solidFill>
                  <a:srgbClr val="0000FF"/>
                </a:solidFill>
                <a:latin typeface="Times New Roman" pitchFamily="18" charset="0"/>
              </a:endParaRPr>
            </a:p>
          </p:txBody>
        </p:sp>
      </p:grpSp>
      <p:pic>
        <p:nvPicPr>
          <p:cNvPr id="41987" name="Picture 6" descr="San bay da chien cua My tai can th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15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8"/>
          <p:cNvSpPr txBox="1">
            <a:spLocks noChangeArrowheads="1"/>
          </p:cNvSpPr>
          <p:nvPr/>
        </p:nvSpPr>
        <p:spPr bwMode="auto">
          <a:xfrm>
            <a:off x="228600" y="228600"/>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t>Sân bay dã chiến của Mỹ tại </a:t>
            </a:r>
          </a:p>
          <a:p>
            <a:pPr eaLnBrk="1" hangingPunct="1"/>
            <a:r>
              <a:rPr lang="en-US" sz="4000"/>
              <a:t>Cần Thơ bị phá hủy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2438400" y="-76200"/>
            <a:ext cx="4495800" cy="866775"/>
            <a:chOff x="1536" y="48"/>
            <a:chExt cx="2832" cy="546"/>
          </a:xfrm>
        </p:grpSpPr>
        <p:sp>
          <p:nvSpPr>
            <p:cNvPr id="43013" name="Text Box 3"/>
            <p:cNvSpPr txBox="1">
              <a:spLocks noChangeArrowheads="1"/>
            </p:cNvSpPr>
            <p:nvPr/>
          </p:nvSpPr>
          <p:spPr bwMode="auto">
            <a:xfrm>
              <a:off x="1536" y="48"/>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a:latin typeface="Times New Roman" pitchFamily="18" charset="0"/>
              </a:endParaRPr>
            </a:p>
          </p:txBody>
        </p:sp>
        <p:sp>
          <p:nvSpPr>
            <p:cNvPr id="43014" name="Text Box 4"/>
            <p:cNvSpPr txBox="1">
              <a:spLocks noChangeArrowheads="1"/>
            </p:cNvSpPr>
            <p:nvPr/>
          </p:nvSpPr>
          <p:spPr bwMode="auto">
            <a:xfrm>
              <a:off x="2448" y="26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u="sng">
                <a:solidFill>
                  <a:srgbClr val="0000FF"/>
                </a:solidFill>
                <a:latin typeface="Times New Roman" pitchFamily="18" charset="0"/>
              </a:endParaRPr>
            </a:p>
          </p:txBody>
        </p:sp>
      </p:grpSp>
      <p:pic>
        <p:nvPicPr>
          <p:cNvPr id="43011" name="Picture 7" descr="San bay gia chien cua My tai can th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5439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8"/>
          <p:cNvSpPr txBox="1">
            <a:spLocks noChangeArrowheads="1"/>
          </p:cNvSpPr>
          <p:nvPr/>
        </p:nvSpPr>
        <p:spPr bwMode="auto">
          <a:xfrm>
            <a:off x="228600" y="0"/>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t>Sân bay dã chiến của Mỹ tại </a:t>
            </a:r>
          </a:p>
          <a:p>
            <a:pPr eaLnBrk="1" hangingPunct="1"/>
            <a:r>
              <a:rPr lang="en-US" sz="4000"/>
              <a:t>Cần Thơ bị phá hủy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2438400" y="-76200"/>
            <a:ext cx="4495800" cy="866775"/>
            <a:chOff x="1536" y="48"/>
            <a:chExt cx="2832" cy="546"/>
          </a:xfrm>
        </p:grpSpPr>
        <p:sp>
          <p:nvSpPr>
            <p:cNvPr id="44038" name="Text Box 3"/>
            <p:cNvSpPr txBox="1">
              <a:spLocks noChangeArrowheads="1"/>
            </p:cNvSpPr>
            <p:nvPr/>
          </p:nvSpPr>
          <p:spPr bwMode="auto">
            <a:xfrm>
              <a:off x="1536" y="48"/>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a:latin typeface="Times New Roman" pitchFamily="18" charset="0"/>
              </a:endParaRPr>
            </a:p>
          </p:txBody>
        </p:sp>
        <p:sp>
          <p:nvSpPr>
            <p:cNvPr id="44039" name="Text Box 4"/>
            <p:cNvSpPr txBox="1">
              <a:spLocks noChangeArrowheads="1"/>
            </p:cNvSpPr>
            <p:nvPr/>
          </p:nvSpPr>
          <p:spPr bwMode="auto">
            <a:xfrm>
              <a:off x="2448" y="26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u="sng">
                <a:solidFill>
                  <a:srgbClr val="0000FF"/>
                </a:solidFill>
                <a:latin typeface="Times New Roman" pitchFamily="18" charset="0"/>
              </a:endParaRPr>
            </a:p>
          </p:txBody>
        </p:sp>
      </p:grpSp>
      <p:grpSp>
        <p:nvGrpSpPr>
          <p:cNvPr id="44035" name="Group 6"/>
          <p:cNvGrpSpPr>
            <a:grpSpLocks/>
          </p:cNvGrpSpPr>
          <p:nvPr/>
        </p:nvGrpSpPr>
        <p:grpSpPr bwMode="auto">
          <a:xfrm>
            <a:off x="457200" y="0"/>
            <a:ext cx="8229600" cy="6477000"/>
            <a:chOff x="924" y="797"/>
            <a:chExt cx="5184" cy="3918"/>
          </a:xfrm>
        </p:grpSpPr>
        <p:pic>
          <p:nvPicPr>
            <p:cNvPr id="44036" name="Picture 7" descr="Ảnh minh họ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 y="1757"/>
              <a:ext cx="4920" cy="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8"/>
            <p:cNvSpPr txBox="1">
              <a:spLocks noChangeArrowheads="1"/>
            </p:cNvSpPr>
            <p:nvPr/>
          </p:nvSpPr>
          <p:spPr bwMode="auto">
            <a:xfrm>
              <a:off x="924" y="797"/>
              <a:ext cx="518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a:t>Nỗi hoang mang, sợ hãi bao trùm lên quân  xâm lược Mỹ </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2438400" y="-76200"/>
            <a:ext cx="4495800" cy="866775"/>
            <a:chOff x="1536" y="48"/>
            <a:chExt cx="2832" cy="546"/>
          </a:xfrm>
        </p:grpSpPr>
        <p:sp>
          <p:nvSpPr>
            <p:cNvPr id="45060" name="Text Box 3"/>
            <p:cNvSpPr txBox="1">
              <a:spLocks noChangeArrowheads="1"/>
            </p:cNvSpPr>
            <p:nvPr/>
          </p:nvSpPr>
          <p:spPr bwMode="auto">
            <a:xfrm>
              <a:off x="1536" y="48"/>
              <a:ext cx="28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a:latin typeface="Times New Roman" pitchFamily="18" charset="0"/>
              </a:endParaRPr>
            </a:p>
          </p:txBody>
        </p:sp>
        <p:sp>
          <p:nvSpPr>
            <p:cNvPr id="45061" name="Text Box 4"/>
            <p:cNvSpPr txBox="1">
              <a:spLocks noChangeArrowheads="1"/>
            </p:cNvSpPr>
            <p:nvPr/>
          </p:nvSpPr>
          <p:spPr bwMode="auto">
            <a:xfrm>
              <a:off x="2448" y="267"/>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2800" u="sng">
                <a:solidFill>
                  <a:srgbClr val="0000FF"/>
                </a:solidFill>
                <a:latin typeface="Times New Roman" pitchFamily="18" charset="0"/>
              </a:endParaRPr>
            </a:p>
          </p:txBody>
        </p:sp>
      </p:grpSp>
      <p:pic>
        <p:nvPicPr>
          <p:cNvPr id="45059" name="Picture 9" descr="Ảnh minh họ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Hình Chữ nhật 16"/>
          <p:cNvSpPr>
            <a:spLocks noChangeArrowheads="1"/>
          </p:cNvSpPr>
          <p:nvPr/>
        </p:nvSpPr>
        <p:spPr bwMode="auto">
          <a:xfrm>
            <a:off x="685800" y="381000"/>
            <a:ext cx="7086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FF0000"/>
                </a:solidFill>
              </a:rPr>
              <a:t>Tại sao nói: Cuộc Tổng tiến công của quân và dân vào Tết Mậu Thân 1968 mang tính bất ngờ và đồng loạt với quy mô lớn? </a:t>
            </a:r>
            <a:endParaRPr lang="en-US" sz="4400">
              <a:solidFill>
                <a:srgbClr val="FF0000"/>
              </a:solidFill>
            </a:endParaRPr>
          </a:p>
        </p:txBody>
      </p:sp>
    </p:spTree>
  </p:cSld>
  <p:clrMapOvr>
    <a:masterClrMapping/>
  </p:clrMapOvr>
  <p:transition spd="slow">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7" name="Rectangle 11"/>
          <p:cNvSpPr>
            <a:spLocks noChangeArrowheads="1"/>
          </p:cNvSpPr>
          <p:nvPr/>
        </p:nvSpPr>
        <p:spPr bwMode="auto">
          <a:xfrm>
            <a:off x="457200" y="2362200"/>
            <a:ext cx="8458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sz="4400" b="1">
                <a:solidFill>
                  <a:srgbClr val="FF0000"/>
                </a:solidFill>
              </a:rPr>
              <a:t>Tấn công vào đêm giao thừa</a:t>
            </a:r>
          </a:p>
        </p:txBody>
      </p:sp>
      <p:sp>
        <p:nvSpPr>
          <p:cNvPr id="16" name="Hình Chữ nhật 15"/>
          <p:cNvSpPr>
            <a:spLocks noChangeArrowheads="1"/>
          </p:cNvSpPr>
          <p:nvPr/>
        </p:nvSpPr>
        <p:spPr bwMode="auto">
          <a:xfrm>
            <a:off x="533400" y="28194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b="1">
                <a:solidFill>
                  <a:srgbClr val="0000CC"/>
                </a:solidFill>
              </a:rPr>
              <a:t>- Bất ngờ về địa điểm :    </a:t>
            </a:r>
            <a:endParaRPr lang="en-US" sz="4400"/>
          </a:p>
        </p:txBody>
      </p:sp>
      <p:sp>
        <p:nvSpPr>
          <p:cNvPr id="47108" name="Hình Chữ nhật 17"/>
          <p:cNvSpPr>
            <a:spLocks noChangeArrowheads="1"/>
          </p:cNvSpPr>
          <p:nvPr/>
        </p:nvSpPr>
        <p:spPr bwMode="auto">
          <a:xfrm>
            <a:off x="381000" y="0"/>
            <a:ext cx="8305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b="1">
                <a:solidFill>
                  <a:srgbClr val="0000CC"/>
                </a:solidFill>
              </a:rPr>
              <a:t>4. * Cuộc tiến </a:t>
            </a:r>
            <a:r>
              <a:rPr lang="en-US" sz="4400" b="1" i="1">
                <a:solidFill>
                  <a:srgbClr val="0000CC"/>
                </a:solidFill>
              </a:rPr>
              <a:t>công mang </a:t>
            </a:r>
            <a:r>
              <a:rPr lang="en-US" sz="4400" b="1">
                <a:solidFill>
                  <a:srgbClr val="0000CC"/>
                </a:solidFill>
              </a:rPr>
              <a:t>tính bất ngờ vì:</a:t>
            </a:r>
          </a:p>
        </p:txBody>
      </p:sp>
      <p:sp>
        <p:nvSpPr>
          <p:cNvPr id="19" name="Hình Chữ nhật 18"/>
          <p:cNvSpPr>
            <a:spLocks noChangeArrowheads="1"/>
          </p:cNvSpPr>
          <p:nvPr/>
        </p:nvSpPr>
        <p:spPr bwMode="auto">
          <a:xfrm>
            <a:off x="381000" y="1447800"/>
            <a:ext cx="7086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solidFill>
                  <a:srgbClr val="0000CC"/>
                </a:solidFill>
              </a:rPr>
              <a:t>- Bất ngờ về thời điểm: </a:t>
            </a:r>
            <a:endParaRPr lang="en-US"/>
          </a:p>
        </p:txBody>
      </p:sp>
      <p:sp>
        <p:nvSpPr>
          <p:cNvPr id="20" name="Hình Chữ nhật 19"/>
          <p:cNvSpPr>
            <a:spLocks noChangeArrowheads="1"/>
          </p:cNvSpPr>
          <p:nvPr/>
        </p:nvSpPr>
        <p:spPr bwMode="auto">
          <a:xfrm>
            <a:off x="228600" y="3505200"/>
            <a:ext cx="876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b="1">
                <a:solidFill>
                  <a:srgbClr val="FF00FF"/>
                </a:solidFill>
              </a:rPr>
              <a:t>Tất cả các cơ quan đầu não của</a:t>
            </a:r>
          </a:p>
          <a:p>
            <a:pPr eaLnBrk="0" hangingPunct="0"/>
            <a:r>
              <a:rPr lang="en-US" sz="4400" b="1">
                <a:solidFill>
                  <a:srgbClr val="FF00FF"/>
                </a:solidFill>
              </a:rPr>
              <a:t> địch ở khắp thành phố, thị xã</a:t>
            </a:r>
          </a:p>
          <a:p>
            <a:pPr eaLnBrk="0" hangingPunct="0"/>
            <a:r>
              <a:rPr lang="en-US" sz="4400" b="1">
                <a:solidFill>
                  <a:srgbClr val="FF00FF"/>
                </a:solidFill>
              </a:rPr>
              <a:t> lớn ở miền Nam đều bị quân ta </a:t>
            </a:r>
          </a:p>
          <a:p>
            <a:pPr eaLnBrk="0" hangingPunct="0"/>
            <a:r>
              <a:rPr lang="en-US" sz="4400" b="1">
                <a:solidFill>
                  <a:srgbClr val="FF00FF"/>
                </a:solidFill>
              </a:rPr>
              <a:t>tấn công.</a:t>
            </a:r>
            <a:endParaRPr lang="en-US" sz="4400">
              <a:solidFill>
                <a:srgbClr val="808080"/>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blinds(horizontal)">
                                      <p:cBhvr>
                                        <p:cTn id="12" dur="500"/>
                                        <p:tgtEl>
                                          <p:spTgt spid="193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57200" y="990600"/>
            <a:ext cx="838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a:solidFill>
                  <a:srgbClr val="FF0000"/>
                </a:solidFill>
              </a:rPr>
              <a:t>Câu 2: Nêu ý nghĩa của đường Trường Sơn trong sự nghiệp chống Mĩ cứu nước và đổi mới đất nước hiện nay?</a:t>
            </a:r>
            <a:endParaRPr lang="vi-VN" sz="440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Hình Chữ nhật 7"/>
          <p:cNvSpPr>
            <a:spLocks noChangeArrowheads="1"/>
          </p:cNvSpPr>
          <p:nvPr/>
        </p:nvSpPr>
        <p:spPr bwMode="auto">
          <a:xfrm>
            <a:off x="381000" y="381000"/>
            <a:ext cx="8153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b="1">
                <a:solidFill>
                  <a:srgbClr val="0000CC"/>
                </a:solidFill>
              </a:rPr>
              <a:t>* Cuộc Tổng tiến công mang tính đồng loạt vì:</a:t>
            </a:r>
            <a:endParaRPr lang="en-US" sz="4400">
              <a:solidFill>
                <a:srgbClr val="0000CC"/>
              </a:solidFill>
            </a:endParaRPr>
          </a:p>
        </p:txBody>
      </p:sp>
      <p:sp>
        <p:nvSpPr>
          <p:cNvPr id="9" name="Hình Chữ nhật 8"/>
          <p:cNvSpPr>
            <a:spLocks noChangeArrowheads="1"/>
          </p:cNvSpPr>
          <p:nvPr/>
        </p:nvSpPr>
        <p:spPr bwMode="auto">
          <a:xfrm>
            <a:off x="609600" y="2057400"/>
            <a:ext cx="8153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4400" b="1">
                <a:solidFill>
                  <a:srgbClr val="FF0000"/>
                </a:solidFill>
              </a:rPr>
              <a:t>Tấn công vào nhiều nơi, đồng thời ở nhiều thị xã, thành phố, chỉ khu quân sự.</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Hình Chữ nhật 8"/>
          <p:cNvSpPr>
            <a:spLocks noChangeArrowheads="1"/>
          </p:cNvSpPr>
          <p:nvPr/>
        </p:nvSpPr>
        <p:spPr bwMode="auto">
          <a:xfrm>
            <a:off x="228600" y="1371600"/>
            <a:ext cx="8534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4400" b="1">
                <a:solidFill>
                  <a:srgbClr val="0000CC"/>
                </a:solidFill>
              </a:rPr>
              <a:t>2/ Kết quả, ý nghĩa của cuộc Tổng tiến công và nổi dậy Tết Mậu Thân 1968.</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3" name="Text Box 5"/>
          <p:cNvSpPr txBox="1">
            <a:spLocks noChangeArrowheads="1"/>
          </p:cNvSpPr>
          <p:nvPr/>
        </p:nvSpPr>
        <p:spPr bwMode="auto">
          <a:xfrm>
            <a:off x="0" y="167640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400"/>
              <a:t>1.Cuộc Tổng tiến công và nổi dậy Tết Mậu Thân 1968 có tác động như thế nào đến Mĩ và chính quyền Sài Gòn?</a:t>
            </a:r>
          </a:p>
        </p:txBody>
      </p:sp>
      <p:sp>
        <p:nvSpPr>
          <p:cNvPr id="176135" name="Oval 7" descr="White marble"/>
          <p:cNvSpPr>
            <a:spLocks noChangeArrowheads="1"/>
          </p:cNvSpPr>
          <p:nvPr/>
        </p:nvSpPr>
        <p:spPr bwMode="auto">
          <a:xfrm>
            <a:off x="304800" y="304800"/>
            <a:ext cx="8305800" cy="990600"/>
          </a:xfrm>
          <a:prstGeom prst="ellipse">
            <a:avLst/>
          </a:prstGeom>
          <a:blipFill dpi="0" rotWithShape="1">
            <a:blip r:embed="rId2"/>
            <a:srcRect/>
            <a:tile tx="0" ty="0" sx="100000" sy="100000" flip="none" algn="tl"/>
          </a:blipFill>
          <a:ln w="9525">
            <a:solidFill>
              <a:srgbClr val="996633"/>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4400" b="1">
                <a:solidFill>
                  <a:srgbClr val="FF0066"/>
                </a:solidFill>
              </a:rPr>
              <a:t>Thảo luận nhóm đôi: 3 phút.</a:t>
            </a:r>
          </a:p>
        </p:txBody>
      </p:sp>
      <p:sp>
        <p:nvSpPr>
          <p:cNvPr id="3" name="TextBox 2"/>
          <p:cNvSpPr txBox="1">
            <a:spLocks noChangeArrowheads="1"/>
          </p:cNvSpPr>
          <p:nvPr/>
        </p:nvSpPr>
        <p:spPr bwMode="auto">
          <a:xfrm>
            <a:off x="228600" y="4419600"/>
            <a:ext cx="838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400"/>
              <a:t>2. Nêu ý nghĩa của cuộc Tổng tiến công và nổi dậy Tết Mậu Thân 1968?</a:t>
            </a:r>
            <a:endParaRPr lang="vi-VN" sz="4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33"/>
                                        </p:tgtEl>
                                        <p:attrNameLst>
                                          <p:attrName>style.visibility</p:attrName>
                                        </p:attrNameLst>
                                      </p:cBhvr>
                                      <p:to>
                                        <p:strVal val="visible"/>
                                      </p:to>
                                    </p:set>
                                    <p:anim calcmode="lin" valueType="num">
                                      <p:cBhvr additive="base">
                                        <p:cTn id="7" dur="500" fill="hold"/>
                                        <p:tgtEl>
                                          <p:spTgt spid="176133"/>
                                        </p:tgtEl>
                                        <p:attrNameLst>
                                          <p:attrName>ppt_x</p:attrName>
                                        </p:attrNameLst>
                                      </p:cBhvr>
                                      <p:tavLst>
                                        <p:tav tm="0">
                                          <p:val>
                                            <p:strVal val="#ppt_x"/>
                                          </p:val>
                                        </p:tav>
                                        <p:tav tm="100000">
                                          <p:val>
                                            <p:strVal val="#ppt_x"/>
                                          </p:val>
                                        </p:tav>
                                      </p:tavLst>
                                    </p:anim>
                                    <p:anim calcmode="lin" valueType="num">
                                      <p:cBhvr additive="base">
                                        <p:cTn id="8" dur="500" fill="hold"/>
                                        <p:tgtEl>
                                          <p:spTgt spid="1761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76135"/>
                                        </p:tgtEl>
                                        <p:attrNameLst>
                                          <p:attrName>style.visibility</p:attrName>
                                        </p:attrNameLst>
                                      </p:cBhvr>
                                      <p:to>
                                        <p:strVal val="visible"/>
                                      </p:to>
                                    </p:set>
                                    <p:animEffect transition="in" filter="wheel(4)">
                                      <p:cBhvr>
                                        <p:cTn id="18" dur="20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p:bldP spid="1761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228600" y="228600"/>
            <a:ext cx="8915400" cy="2800350"/>
          </a:xfrm>
          <a:prstGeom prst="rect">
            <a:avLst/>
          </a:prstGeom>
          <a:solidFill>
            <a:schemeClr val="bg1"/>
          </a:solidFill>
          <a:ln w="12700">
            <a:solidFill>
              <a:srgbClr val="FF0066"/>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400" b="1"/>
              <a:t>1.Cuộc Tổng tiến công và nổi dậy Tết Mậu Thân 1968 có tác động như thế nào đến Mĩ và chính quyền Sài Gòn?</a:t>
            </a:r>
          </a:p>
        </p:txBody>
      </p:sp>
      <p:sp>
        <p:nvSpPr>
          <p:cNvPr id="177156" name="AutoShape 4" descr="Papyrus"/>
          <p:cNvSpPr>
            <a:spLocks noChangeArrowheads="1"/>
          </p:cNvSpPr>
          <p:nvPr/>
        </p:nvSpPr>
        <p:spPr bwMode="auto">
          <a:xfrm>
            <a:off x="4114800" y="4114800"/>
            <a:ext cx="762000" cy="520700"/>
          </a:xfrm>
          <a:prstGeom prst="downArrow">
            <a:avLst>
              <a:gd name="adj1" fmla="val 22083"/>
              <a:gd name="adj2" fmla="val 27602"/>
            </a:avLst>
          </a:prstGeom>
          <a:blipFill dpi="0" rotWithShape="1">
            <a:blip r:embed="rId2"/>
            <a:srcRect/>
            <a:tile tx="0" ty="0" sx="100000" sy="100000" flip="none" algn="tl"/>
          </a:blipFill>
          <a:ln w="28575">
            <a:solidFill>
              <a:srgbClr val="FF0000"/>
            </a:solidFill>
            <a:miter lim="800000"/>
            <a:headEnd/>
            <a:tailEnd/>
          </a:ln>
        </p:spPr>
        <p:txBody>
          <a:bodyPr wrap="none" anchor="ctr"/>
          <a:lstStyle/>
          <a:p>
            <a:pPr algn="ctr" eaLnBrk="0" hangingPunct="0"/>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diamond(in)">
                                      <p:cBhvr>
                                        <p:cTn id="7" dur="2000"/>
                                        <p:tgtEl>
                                          <p:spTgt spid="177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7156"/>
                                        </p:tgtEl>
                                        <p:attrNameLst>
                                          <p:attrName>style.visibility</p:attrName>
                                        </p:attrNameLst>
                                      </p:cBhvr>
                                      <p:to>
                                        <p:strVal val="visible"/>
                                      </p:to>
                                    </p:set>
                                    <p:animEffect transition="in" filter="diamond(in)">
                                      <p:cBhvr>
                                        <p:cTn id="12" dur="20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P spid="1771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descr="Canvas"/>
          <p:cNvSpPr txBox="1">
            <a:spLocks noChangeArrowheads="1"/>
          </p:cNvSpPr>
          <p:nvPr/>
        </p:nvSpPr>
        <p:spPr bwMode="auto">
          <a:xfrm>
            <a:off x="228600" y="228600"/>
            <a:ext cx="8610600" cy="4832350"/>
          </a:xfrm>
          <a:prstGeom prst="rect">
            <a:avLst/>
          </a:prstGeom>
          <a:blipFill dpi="0" rotWithShape="1">
            <a:blip r:embed="rId2"/>
            <a:srcRect/>
            <a:tile tx="0" ty="0" sx="100000" sy="100000" flip="none" algn="tl"/>
          </a:blipFill>
          <a:ln w="38100">
            <a:solidFill>
              <a:srgbClr val="FF0066"/>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400" b="1">
                <a:solidFill>
                  <a:schemeClr val="accent2"/>
                </a:solidFill>
              </a:rPr>
              <a:t>Làm cho hầu hết các cơ quan Trung Ương và địa phương của Mĩ và chính quyền Sài Gòn tê liệt, khiến chúng hoang mang lo sợ. Những kẻ đứng đầu Nhà Trắng, Lầu Năm Góc và cả thế giới phải sửng sốt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wedge">
                                      <p:cBhvr>
                                        <p:cTn id="7" dur="2000"/>
                                        <p:tgtEl>
                                          <p:spTgt spid="17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descr="Papyrus"/>
          <p:cNvSpPr txBox="1">
            <a:spLocks noChangeArrowheads="1"/>
          </p:cNvSpPr>
          <p:nvPr/>
        </p:nvSpPr>
        <p:spPr bwMode="auto">
          <a:xfrm>
            <a:off x="433388" y="1524000"/>
            <a:ext cx="8077200" cy="2124075"/>
          </a:xfrm>
          <a:prstGeom prst="rect">
            <a:avLst/>
          </a:prstGeom>
          <a:blipFill dpi="0" rotWithShape="1">
            <a:blip r:embed="rId2"/>
            <a:srcRect/>
            <a:tile tx="0" ty="0" sx="100000" sy="100000" flip="none" algn="tl"/>
          </a:blipFill>
          <a:ln w="19050">
            <a:solidFill>
              <a:srgbClr val="FF0066"/>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400" b="1"/>
              <a:t>Nêu ý nghĩa cuộc Tổng Tiến công và nổi dậy Tết Mậu Thân 1968? </a:t>
            </a:r>
          </a:p>
        </p:txBody>
      </p:sp>
      <p:sp>
        <p:nvSpPr>
          <p:cNvPr id="178180" name="AutoShape 4" descr="Papyrus"/>
          <p:cNvSpPr>
            <a:spLocks noChangeArrowheads="1"/>
          </p:cNvSpPr>
          <p:nvPr/>
        </p:nvSpPr>
        <p:spPr bwMode="auto">
          <a:xfrm>
            <a:off x="3733800" y="4038600"/>
            <a:ext cx="762000" cy="700088"/>
          </a:xfrm>
          <a:prstGeom prst="downArrow">
            <a:avLst>
              <a:gd name="adj1" fmla="val 22083"/>
              <a:gd name="adj2" fmla="val 27602"/>
            </a:avLst>
          </a:prstGeom>
          <a:blipFill dpi="0" rotWithShape="1">
            <a:blip r:embed="rId2"/>
            <a:srcRect/>
            <a:tile tx="0" ty="0" sx="100000" sy="100000" flip="none" algn="tl"/>
          </a:blipFill>
          <a:ln w="38100">
            <a:solidFill>
              <a:srgbClr val="FF0066"/>
            </a:solidFill>
            <a:miter lim="800000"/>
            <a:headEnd/>
            <a:tailEnd/>
          </a:ln>
        </p:spPr>
        <p:txBody>
          <a:bodyPr wrap="none" anchor="ctr"/>
          <a:lstStyle/>
          <a:p>
            <a:pPr algn="ctr" eaLnBrk="0" hangingPunct="0"/>
            <a:endParaRPr lang="vi-VN" sz="4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linds(horizontal)">
                                      <p:cBhvr>
                                        <p:cTn id="7" dur="500"/>
                                        <p:tgtEl>
                                          <p:spTgt spid="1781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8180"/>
                                        </p:tgtEl>
                                        <p:attrNameLst>
                                          <p:attrName>style.visibility</p:attrName>
                                        </p:attrNameLst>
                                      </p:cBhvr>
                                      <p:to>
                                        <p:strVal val="visible"/>
                                      </p:to>
                                    </p:set>
                                    <p:animEffect transition="in" filter="blinds(horizontal)">
                                      <p:cBhvr>
                                        <p:cTn id="10"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8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Hình Chữ nhật 6"/>
          <p:cNvSpPr>
            <a:spLocks noChangeArrowheads="1"/>
          </p:cNvSpPr>
          <p:nvPr/>
        </p:nvSpPr>
        <p:spPr bwMode="auto">
          <a:xfrm>
            <a:off x="228600" y="76200"/>
            <a:ext cx="86868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4400" b="1">
                <a:solidFill>
                  <a:srgbClr val="333399"/>
                </a:solidFill>
              </a:rPr>
              <a:t>Tạo bước ngoặt cho cuộc kháng chiến chống Mĩ, cứu nước, gây cho địch nhiều thiệt hại, tạo thế thắng lợi cho quân dân ta. </a:t>
            </a:r>
          </a:p>
          <a:p>
            <a:pPr>
              <a:spcBef>
                <a:spcPct val="50000"/>
              </a:spcBef>
              <a:buFontTx/>
              <a:buChar char="-"/>
            </a:pPr>
            <a:r>
              <a:rPr lang="en-US" sz="4400" b="1">
                <a:solidFill>
                  <a:srgbClr val="333399"/>
                </a:solidFill>
              </a:rPr>
              <a:t> Mĩ buộc phải thừa nhận thất bại một bước, chấp nhận đàm phán tại Pa-ri về chấm dứt chiến tranh ở Việt Nam.</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Hình Chữ nhật 10"/>
          <p:cNvSpPr>
            <a:spLocks noChangeArrowheads="1"/>
          </p:cNvSpPr>
          <p:nvPr/>
        </p:nvSpPr>
        <p:spPr bwMode="auto">
          <a:xfrm>
            <a:off x="304800" y="838200"/>
            <a:ext cx="8839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i="1">
                <a:solidFill>
                  <a:srgbClr val="FF0000"/>
                </a:solidFill>
              </a:rPr>
              <a:t>Tết Mậu Th</a:t>
            </a:r>
            <a:r>
              <a:rPr lang="en-US" sz="4400" b="1" i="1">
                <a:solidFill>
                  <a:srgbClr val="FF0000"/>
                </a:solidFill>
              </a:rPr>
              <a:t>â</a:t>
            </a:r>
            <a:r>
              <a:rPr lang="vi-VN" sz="4400" b="1" i="1">
                <a:solidFill>
                  <a:srgbClr val="FF0000"/>
                </a:solidFill>
              </a:rPr>
              <a:t>n 1968 qu</a:t>
            </a:r>
            <a:r>
              <a:rPr lang="en-US" sz="4400" b="1" i="1">
                <a:solidFill>
                  <a:srgbClr val="FF0000"/>
                </a:solidFill>
              </a:rPr>
              <a:t>â</a:t>
            </a:r>
            <a:r>
              <a:rPr lang="vi-VN" sz="4400" b="1" i="1">
                <a:solidFill>
                  <a:srgbClr val="FF0000"/>
                </a:solidFill>
              </a:rPr>
              <a:t>n d</a:t>
            </a:r>
            <a:r>
              <a:rPr lang="en-US" sz="4400" b="1" i="1">
                <a:solidFill>
                  <a:srgbClr val="FF0000"/>
                </a:solidFill>
              </a:rPr>
              <a:t>â</a:t>
            </a:r>
            <a:r>
              <a:rPr lang="vi-VN" sz="4400" b="1" i="1">
                <a:solidFill>
                  <a:srgbClr val="FF0000"/>
                </a:solidFill>
              </a:rPr>
              <a:t>n miền Nam đ</a:t>
            </a:r>
            <a:r>
              <a:rPr lang="en-US" sz="4400" b="1" i="1">
                <a:solidFill>
                  <a:srgbClr val="FF0000"/>
                </a:solidFill>
              </a:rPr>
              <a:t>ã</a:t>
            </a:r>
            <a:r>
              <a:rPr lang="vi-VN" sz="4400" b="1" i="1">
                <a:solidFill>
                  <a:srgbClr val="FF0000"/>
                </a:solidFill>
              </a:rPr>
              <a:t> </a:t>
            </a:r>
            <a:r>
              <a:rPr lang="en-US" sz="4400" b="1" i="1">
                <a:solidFill>
                  <a:srgbClr val="FF0000"/>
                </a:solidFill>
              </a:rPr>
              <a:t>làm gì khiến Mĩ và chính quyền Sài Gòn hoang mang lo sợ?</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Hình Chữ nhật 8"/>
          <p:cNvSpPr>
            <a:spLocks noChangeArrowheads="1"/>
          </p:cNvSpPr>
          <p:nvPr/>
        </p:nvSpPr>
        <p:spPr bwMode="auto">
          <a:xfrm>
            <a:off x="381000" y="457200"/>
            <a:ext cx="8153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t>Tết Mậu Th</a:t>
            </a:r>
            <a:r>
              <a:rPr lang="en-US" sz="4400" b="1"/>
              <a:t>â</a:t>
            </a:r>
            <a:r>
              <a:rPr lang="vi-VN" sz="4400" b="1"/>
              <a:t>n 1968, qu</a:t>
            </a:r>
            <a:r>
              <a:rPr lang="en-US" sz="4400" b="1"/>
              <a:t>â</a:t>
            </a:r>
            <a:r>
              <a:rPr lang="vi-VN" sz="4400" b="1"/>
              <a:t>n d</a:t>
            </a:r>
            <a:r>
              <a:rPr lang="en-US" sz="4400" b="1"/>
              <a:t>â</a:t>
            </a:r>
            <a:r>
              <a:rPr lang="vi-VN" sz="4400" b="1"/>
              <a:t>n miền Nam đồng loạt</a:t>
            </a:r>
          </a:p>
          <a:p>
            <a:r>
              <a:rPr lang="vi-VN" sz="4400" b="1"/>
              <a:t>Tổng tiến c</a:t>
            </a:r>
            <a:r>
              <a:rPr lang="en-US" sz="4400" b="1"/>
              <a:t>ô</a:t>
            </a:r>
            <a:r>
              <a:rPr lang="vi-VN" sz="4400" b="1"/>
              <a:t>ng v</a:t>
            </a:r>
            <a:r>
              <a:rPr lang="en-US" sz="4400" b="1"/>
              <a:t>à</a:t>
            </a:r>
            <a:r>
              <a:rPr lang="vi-VN" sz="4400" b="1"/>
              <a:t> nổi dậy ở khắp c</a:t>
            </a:r>
            <a:r>
              <a:rPr lang="en-US" sz="4400" b="1"/>
              <a:t>á</a:t>
            </a:r>
            <a:r>
              <a:rPr lang="vi-VN" sz="4400" b="1"/>
              <a:t>c th</a:t>
            </a:r>
            <a:r>
              <a:rPr lang="en-US" sz="4400" b="1"/>
              <a:t>à</a:t>
            </a:r>
            <a:r>
              <a:rPr lang="vi-VN" sz="4400" b="1"/>
              <a:t>nh phố, </a:t>
            </a:r>
          </a:p>
          <a:p>
            <a:r>
              <a:rPr lang="vi-VN" sz="4400" b="1"/>
              <a:t>thị x</a:t>
            </a:r>
            <a:r>
              <a:rPr lang="en-US" sz="4400" b="1"/>
              <a:t>ã</a:t>
            </a:r>
            <a:r>
              <a:rPr lang="vi-VN" sz="4400" b="1"/>
              <a:t>,…L</a:t>
            </a:r>
            <a:r>
              <a:rPr lang="en-US" sz="4400" b="1"/>
              <a:t>à</a:t>
            </a:r>
            <a:r>
              <a:rPr lang="vi-VN" sz="4400" b="1"/>
              <a:t>m cho Mĩ v</a:t>
            </a:r>
            <a:r>
              <a:rPr lang="en-US" sz="4400" b="1"/>
              <a:t>à</a:t>
            </a:r>
            <a:r>
              <a:rPr lang="vi-VN" sz="4400" b="1"/>
              <a:t> qu</a:t>
            </a:r>
            <a:r>
              <a:rPr lang="en-US" sz="4400" b="1"/>
              <a:t>â</a:t>
            </a:r>
            <a:r>
              <a:rPr lang="vi-VN" sz="4400" b="1"/>
              <a:t>n đội S</a:t>
            </a:r>
            <a:r>
              <a:rPr lang="en-US" sz="4400" b="1"/>
              <a:t>à</a:t>
            </a:r>
            <a:r>
              <a:rPr lang="vi-VN" sz="4400" b="1"/>
              <a:t>i G</a:t>
            </a:r>
            <a:r>
              <a:rPr lang="en-US" sz="4400" b="1"/>
              <a:t>ò</a:t>
            </a:r>
            <a:r>
              <a:rPr lang="vi-VN" sz="4400" b="1"/>
              <a:t>n thiệt hại</a:t>
            </a:r>
            <a:r>
              <a:rPr lang="en-US" sz="4400" b="1"/>
              <a:t> nặng nề, hoang mang lo sợ.</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a:off x="1066800" y="2590800"/>
            <a:ext cx="6781800" cy="15240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Trò chơi: ô chữ kì diệu</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197635" name="Picture 3"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7510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6" name="Picture 4"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1630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5"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1630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6" descr="Pictur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800600"/>
            <a:ext cx="1630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repeatCount="indefinite" accel="50000" decel="50000" fill="hold" nodeType="clickEffect">
                                  <p:stCondLst>
                                    <p:cond delay="0"/>
                                  </p:stCondLst>
                                  <p:endCondLst>
                                    <p:cond evt="onNext" delay="0">
                                      <p:tgtEl>
                                        <p:sldTgt/>
                                      </p:tgtEl>
                                    </p:cond>
                                  </p:endCondLst>
                                  <p:childTnLst>
                                    <p:animMotion origin="layout" path="M 0.33212 0.01664 C 0.57691 0.01664 0.77639 0.14329 0.77639 0.29952 C 0.77639 0.45505 0.57691 0.58239 0.33212 0.58239 C 0.08698 0.58239 -0.11198 0.45505 -0.11198 0.29952 C -0.11198 0.14329 0.08698 0.01664 0.33212 0.01664 Z " pathEditMode="relative" rAng="0" ptsTypes="fffff">
                                      <p:cBhvr>
                                        <p:cTn id="6" dur="2000" spd="-100000" fill="hold"/>
                                        <p:tgtEl>
                                          <p:spTgt spid="197635"/>
                                        </p:tgtEl>
                                        <p:attrNameLst>
                                          <p:attrName>ppt_x</p:attrName>
                                          <p:attrName>ppt_y</p:attrName>
                                        </p:attrNameLst>
                                      </p:cBhvr>
                                      <p:rCtr x="0" y="28287"/>
                                    </p:animMotion>
                                  </p:childTnLst>
                                </p:cTn>
                              </p:par>
                              <p:par>
                                <p:cTn id="7" presetID="1" presetClass="path" presetSubtype="0" repeatCount="indefinite" accel="50000" decel="50000" fill="hold" nodeType="withEffect">
                                  <p:stCondLst>
                                    <p:cond delay="0"/>
                                  </p:stCondLst>
                                  <p:endCondLst>
                                    <p:cond evt="onNext" delay="0">
                                      <p:tgtEl>
                                        <p:sldTgt/>
                                      </p:tgtEl>
                                    </p:cond>
                                  </p:endCondLst>
                                  <p:childTnLst>
                                    <p:animMotion origin="layout" path="M 0.11111 0.30991 C 0.11111 0.46591 -0.08958 0.59325 -0.33524 0.59325 C -0.58073 0.59325 -0.78055 0.46568 -0.78055 0.30991 C -0.78055 0.15392 -0.58073 0.0275 -0.33472 0.0275 C -0.08941 0.0275 0.11059 0.15415 0.11111 0.30991 Z " pathEditMode="relative" rAng="5400000" ptsTypes="fffff">
                                      <p:cBhvr>
                                        <p:cTn id="8" dur="2000" spd="-100000" fill="hold"/>
                                        <p:tgtEl>
                                          <p:spTgt spid="197636"/>
                                        </p:tgtEl>
                                        <p:attrNameLst>
                                          <p:attrName>ppt_x</p:attrName>
                                          <p:attrName>ppt_y</p:attrName>
                                        </p:attrNameLst>
                                      </p:cBhvr>
                                      <p:rCtr x="-44583" y="46"/>
                                    </p:animMotion>
                                  </p:childTnLst>
                                </p:cTn>
                              </p:par>
                              <p:par>
                                <p:cTn id="9" presetID="1" presetClass="path" presetSubtype="0" repeatCount="indefinite" accel="50000" decel="50000" fill="hold" nodeType="withEffect">
                                  <p:stCondLst>
                                    <p:cond delay="0"/>
                                  </p:stCondLst>
                                  <p:endCondLst>
                                    <p:cond evt="onNext" delay="0">
                                      <p:tgtEl>
                                        <p:sldTgt/>
                                      </p:tgtEl>
                                    </p:cond>
                                  </p:endCondLst>
                                  <p:childTnLst>
                                    <p:animMotion origin="layout" path="M -0.30989 -0.06933 C -0.55503 -0.06933 -0.75573 -0.19597 -0.75573 -0.3522 C -0.75573 -0.50774 -0.55503 -0.63508 -0.30989 -0.63508 C -0.06371 -0.63508 0.13594 -0.50774 0.13594 -0.3522 C 0.13594 -0.19597 -0.06371 -0.06933 -0.30989 -0.06933 Z " pathEditMode="relative" rAng="10800000" ptsTypes="fffff">
                                      <p:cBhvr>
                                        <p:cTn id="10" dur="2000" spd="-100000" fill="hold"/>
                                        <p:tgtEl>
                                          <p:spTgt spid="197638"/>
                                        </p:tgtEl>
                                        <p:attrNameLst>
                                          <p:attrName>ppt_x</p:attrName>
                                          <p:attrName>ppt_y</p:attrName>
                                        </p:attrNameLst>
                                      </p:cBhvr>
                                      <p:rCtr x="0" y="-28287"/>
                                    </p:animMotion>
                                  </p:childTnLst>
                                </p:cTn>
                              </p:par>
                              <p:par>
                                <p:cTn id="11" presetID="1" presetClass="path" presetSubtype="0" repeatCount="indefinite" accel="50000" decel="50000" fill="hold" nodeType="withEffect">
                                  <p:stCondLst>
                                    <p:cond delay="0"/>
                                  </p:stCondLst>
                                  <p:endCondLst>
                                    <p:cond evt="onNext" delay="0">
                                      <p:tgtEl>
                                        <p:sldTgt/>
                                      </p:tgtEl>
                                    </p:cond>
                                  </p:endCondLst>
                                  <p:childTnLst>
                                    <p:animMotion origin="layout" path="M 0.34011 -0.06194 C 0.10244 -0.06194 -0.09131 -0.18882 -0.09131 -0.34481 C -0.09131 -0.50058 0.10244 -0.62769 0.34011 -0.62769 C 0.57761 -0.62769 0.77066 -0.50058 0.77066 -0.34481 C 0.77066 -0.18882 0.57761 -0.06194 0.34011 -0.06194 Z " pathEditMode="relative" rAng="10800000" ptsTypes="fffff">
                                      <p:cBhvr>
                                        <p:cTn id="12" dur="2000" spd="-100000" fill="hold"/>
                                        <p:tgtEl>
                                          <p:spTgt spid="197637"/>
                                        </p:tgtEl>
                                        <p:attrNameLst>
                                          <p:attrName>ppt_x</p:attrName>
                                          <p:attrName>ppt_y</p:attrName>
                                        </p:attrNameLst>
                                      </p:cBhvr>
                                      <p:rCtr x="-35" y="-28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2971800"/>
            <a:ext cx="8839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50000"/>
              </a:spcBef>
            </a:pPr>
            <a:r>
              <a:rPr lang="en-US" altLang="en-US" sz="4400"/>
              <a:t>   - Là con đường giao thông quan trọng nối hai miền Nam-Bắc, góp phần thúc đẩy kinh tế đất nước đi lên con đường CNH,HĐH. </a:t>
            </a:r>
          </a:p>
        </p:txBody>
      </p:sp>
      <p:sp>
        <p:nvSpPr>
          <p:cNvPr id="12291" name="Rectangle 28"/>
          <p:cNvSpPr>
            <a:spLocks noChangeArrowheads="1"/>
          </p:cNvSpPr>
          <p:nvPr/>
        </p:nvSpPr>
        <p:spPr bwMode="auto">
          <a:xfrm>
            <a:off x="228600" y="152400"/>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000">
                <a:solidFill>
                  <a:srgbClr val="0000FF"/>
                </a:solidFill>
              </a:rPr>
              <a:t>Ý nghĩa của đường Trường Sơn:</a:t>
            </a:r>
          </a:p>
        </p:txBody>
      </p:sp>
      <p:sp>
        <p:nvSpPr>
          <p:cNvPr id="270365" name="Rectangle 29"/>
          <p:cNvSpPr>
            <a:spLocks noChangeArrowheads="1"/>
          </p:cNvSpPr>
          <p:nvPr/>
        </p:nvSpPr>
        <p:spPr bwMode="auto">
          <a:xfrm>
            <a:off x="228600" y="990600"/>
            <a:ext cx="8915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a:t>- Là tuyến đường chính chi viện cho chiến trường miền Nam giải phóng đất nước.</a:t>
            </a:r>
          </a:p>
        </p:txBody>
      </p:sp>
      <p:sp>
        <p:nvSpPr>
          <p:cNvPr id="12293" name="Rectangle 32"/>
          <p:cNvSpPr>
            <a:spLocks noChangeArrowheads="1"/>
          </p:cNvSpPr>
          <p:nvPr/>
        </p:nvSpPr>
        <p:spPr bwMode="auto">
          <a:xfrm>
            <a:off x="0" y="5257800"/>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4400"/>
              <a:t> </a:t>
            </a:r>
          </a:p>
        </p:txBody>
      </p:sp>
      <p:sp>
        <p:nvSpPr>
          <p:cNvPr id="12294" name="Rectangle 33"/>
          <p:cNvSpPr>
            <a:spLocks noChangeArrowheads="1"/>
          </p:cNvSpPr>
          <p:nvPr/>
        </p:nvSpPr>
        <p:spPr bwMode="auto">
          <a:xfrm>
            <a:off x="4451350" y="3246438"/>
            <a:ext cx="3413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44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0365"/>
                                        </p:tgtEl>
                                        <p:attrNameLst>
                                          <p:attrName>style.visibility</p:attrName>
                                        </p:attrNameLst>
                                      </p:cBhvr>
                                      <p:to>
                                        <p:strVal val="visible"/>
                                      </p:to>
                                    </p:set>
                                    <p:animEffect transition="in" filter="box(in)">
                                      <p:cBhvr>
                                        <p:cTn id="7" dur="500"/>
                                        <p:tgtEl>
                                          <p:spTgt spid="270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036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970" name="Group 2"/>
          <p:cNvGraphicFramePr>
            <a:graphicFrameLocks noGrp="1"/>
          </p:cNvGraphicFramePr>
          <p:nvPr/>
        </p:nvGraphicFramePr>
        <p:xfrm>
          <a:off x="1524000" y="1295400"/>
          <a:ext cx="609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2010" name="Group 42"/>
          <p:cNvGraphicFramePr>
            <a:graphicFrameLocks noGrp="1"/>
          </p:cNvGraphicFramePr>
          <p:nvPr/>
        </p:nvGraphicFramePr>
        <p:xfrm>
          <a:off x="1524000" y="1295400"/>
          <a:ext cx="609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2148" name="Group 180"/>
          <p:cNvGraphicFramePr>
            <a:graphicFrameLocks noGrp="1"/>
          </p:cNvGraphicFramePr>
          <p:nvPr/>
        </p:nvGraphicFramePr>
        <p:xfrm>
          <a:off x="1524000" y="3352800"/>
          <a:ext cx="6096000" cy="6858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685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2050" name="Group 82"/>
          <p:cNvGraphicFramePr>
            <a:graphicFrameLocks noGrp="1"/>
          </p:cNvGraphicFramePr>
          <p:nvPr/>
        </p:nvGraphicFramePr>
        <p:xfrm>
          <a:off x="1524000" y="1981200"/>
          <a:ext cx="4572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2066" name="Group 98"/>
          <p:cNvGraphicFramePr>
            <a:graphicFrameLocks noGrp="1"/>
          </p:cNvGraphicFramePr>
          <p:nvPr/>
        </p:nvGraphicFramePr>
        <p:xfrm>
          <a:off x="1524000" y="1981200"/>
          <a:ext cx="4572000" cy="533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2082" name="Group 114"/>
          <p:cNvGraphicFramePr>
            <a:graphicFrameLocks noGrp="1"/>
          </p:cNvGraphicFramePr>
          <p:nvPr/>
        </p:nvGraphicFramePr>
        <p:xfrm>
          <a:off x="1524000" y="2590800"/>
          <a:ext cx="228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584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2092" name="Group 124"/>
          <p:cNvGraphicFramePr>
            <a:graphicFrameLocks noGrp="1"/>
          </p:cNvGraphicFramePr>
          <p:nvPr/>
        </p:nvGraphicFramePr>
        <p:xfrm>
          <a:off x="1524000" y="2590800"/>
          <a:ext cx="2286000" cy="660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660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12102" name="Rectangle 134"/>
          <p:cNvSpPr>
            <a:spLocks noChangeArrowheads="1"/>
          </p:cNvSpPr>
          <p:nvPr/>
        </p:nvSpPr>
        <p:spPr bwMode="auto">
          <a:xfrm>
            <a:off x="914400" y="12954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1</a:t>
            </a:r>
          </a:p>
        </p:txBody>
      </p:sp>
      <p:sp>
        <p:nvSpPr>
          <p:cNvPr id="212103" name="Rectangle 135"/>
          <p:cNvSpPr>
            <a:spLocks noChangeArrowheads="1"/>
          </p:cNvSpPr>
          <p:nvPr/>
        </p:nvSpPr>
        <p:spPr bwMode="auto">
          <a:xfrm>
            <a:off x="914400" y="19812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2</a:t>
            </a:r>
          </a:p>
        </p:txBody>
      </p:sp>
      <p:sp>
        <p:nvSpPr>
          <p:cNvPr id="212104" name="Rectangle 136"/>
          <p:cNvSpPr>
            <a:spLocks noChangeArrowheads="1"/>
          </p:cNvSpPr>
          <p:nvPr/>
        </p:nvSpPr>
        <p:spPr bwMode="auto">
          <a:xfrm>
            <a:off x="914400" y="26670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3</a:t>
            </a:r>
          </a:p>
        </p:txBody>
      </p:sp>
      <p:sp>
        <p:nvSpPr>
          <p:cNvPr id="212105" name="Rectangle 137"/>
          <p:cNvSpPr>
            <a:spLocks noChangeArrowheads="1"/>
          </p:cNvSpPr>
          <p:nvPr/>
        </p:nvSpPr>
        <p:spPr bwMode="auto">
          <a:xfrm>
            <a:off x="914400" y="34290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4</a:t>
            </a:r>
          </a:p>
        </p:txBody>
      </p:sp>
      <p:sp>
        <p:nvSpPr>
          <p:cNvPr id="212113" name="AutoShape 145"/>
          <p:cNvSpPr>
            <a:spLocks noChangeArrowheads="1"/>
          </p:cNvSpPr>
          <p:nvPr/>
        </p:nvSpPr>
        <p:spPr bwMode="auto">
          <a:xfrm>
            <a:off x="152400" y="4267200"/>
            <a:ext cx="1371600" cy="1752600"/>
          </a:xfrm>
          <a:prstGeom prst="irregularSeal1">
            <a:avLst/>
          </a:prstGeom>
          <a:solidFill>
            <a:srgbClr val="99FF66"/>
          </a:solidFill>
          <a:ln w="9525">
            <a:solidFill>
              <a:schemeClr val="tx1"/>
            </a:solidFill>
            <a:miter lim="800000"/>
            <a:headEnd/>
            <a:tailEnd/>
          </a:ln>
        </p:spPr>
        <p:txBody>
          <a:bodyPr wrap="none" anchor="ctr"/>
          <a:lstStyle/>
          <a:p>
            <a:pPr algn="ctr"/>
            <a:r>
              <a:rPr lang="en-US" sz="2800">
                <a:solidFill>
                  <a:srgbClr val="0000FF"/>
                </a:solidFill>
                <a:latin typeface="Times New Roman" pitchFamily="18" charset="0"/>
              </a:rPr>
              <a:t>Từ khóa</a:t>
            </a:r>
          </a:p>
        </p:txBody>
      </p:sp>
      <p:sp>
        <p:nvSpPr>
          <p:cNvPr id="58487" name="Text Box 147"/>
          <p:cNvSpPr txBox="1">
            <a:spLocks noChangeArrowheads="1"/>
          </p:cNvSpPr>
          <p:nvPr/>
        </p:nvSpPr>
        <p:spPr bwMode="auto">
          <a:xfrm>
            <a:off x="1981200" y="304800"/>
            <a:ext cx="556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i="1">
                <a:solidFill>
                  <a:srgbClr val="FF0000"/>
                </a:solidFill>
                <a:latin typeface="Times New Roman" pitchFamily="18" charset="0"/>
              </a:rPr>
              <a:t>Trò chơi ô chữ kì diệu</a:t>
            </a:r>
          </a:p>
        </p:txBody>
      </p:sp>
      <p:graphicFrame>
        <p:nvGraphicFramePr>
          <p:cNvPr id="212119" name="Group 151"/>
          <p:cNvGraphicFramePr>
            <a:graphicFrameLocks noGrp="1"/>
          </p:cNvGraphicFramePr>
          <p:nvPr/>
        </p:nvGraphicFramePr>
        <p:xfrm>
          <a:off x="1981200" y="4876800"/>
          <a:ext cx="6096000" cy="365125"/>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65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vi-VN" sz="1800" b="1" i="0" u="none" strike="noStrike" cap="none" normalizeH="0" baseline="0">
                        <a:ln>
                          <a:noFill/>
                        </a:ln>
                        <a:solidFill>
                          <a:srgbClr val="FF0000"/>
                        </a:solidFill>
                        <a:effectLst/>
                        <a:latin typeface="Times New Roman" pitchFamily="18" charset="0"/>
                      </a:endParaRPr>
                    </a:p>
                  </a:txBody>
                  <a:tcPr marT="45434" marB="454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8512" name="Picture 178" descr="cap ch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21404">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3" name="Picture 179" descr="cap ch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5949">
            <a:off x="7859713" y="-1588"/>
            <a:ext cx="12192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12102"/>
                                        </p:tgtEl>
                                        <p:attrNameLst>
                                          <p:attrName>style.visibility</p:attrName>
                                        </p:attrNameLst>
                                      </p:cBhvr>
                                      <p:to>
                                        <p:strVal val="visible"/>
                                      </p:to>
                                    </p:set>
                                    <p:animEffect transition="in" filter="fade">
                                      <p:cBhvr>
                                        <p:cTn id="7" dur="400" decel="100000"/>
                                        <p:tgtEl>
                                          <p:spTgt spid="212102"/>
                                        </p:tgtEl>
                                      </p:cBhvr>
                                    </p:animEffect>
                                    <p:anim calcmode="lin" valueType="num">
                                      <p:cBhvr>
                                        <p:cTn id="8" dur="400" decel="100000" fill="hold"/>
                                        <p:tgtEl>
                                          <p:spTgt spid="212102"/>
                                        </p:tgtEl>
                                        <p:attrNameLst>
                                          <p:attrName>style.rotation</p:attrName>
                                        </p:attrNameLst>
                                      </p:cBhvr>
                                      <p:tavLst>
                                        <p:tav tm="0">
                                          <p:val>
                                            <p:fltVal val="-90"/>
                                          </p:val>
                                        </p:tav>
                                        <p:tav tm="100000">
                                          <p:val>
                                            <p:fltVal val="0"/>
                                          </p:val>
                                        </p:tav>
                                      </p:tavLst>
                                    </p:anim>
                                    <p:anim calcmode="lin" valueType="num">
                                      <p:cBhvr>
                                        <p:cTn id="9" dur="400" decel="100000" fill="hold"/>
                                        <p:tgtEl>
                                          <p:spTgt spid="212102"/>
                                        </p:tgtEl>
                                        <p:attrNameLst>
                                          <p:attrName>ppt_x</p:attrName>
                                        </p:attrNameLst>
                                      </p:cBhvr>
                                      <p:tavLst>
                                        <p:tav tm="0">
                                          <p:val>
                                            <p:strVal val="#ppt_x+0.4"/>
                                          </p:val>
                                        </p:tav>
                                        <p:tav tm="100000">
                                          <p:val>
                                            <p:strVal val="#ppt_x-0.05"/>
                                          </p:val>
                                        </p:tav>
                                      </p:tavLst>
                                    </p:anim>
                                    <p:anim calcmode="lin" valueType="num">
                                      <p:cBhvr>
                                        <p:cTn id="10" dur="400" decel="100000" fill="hold"/>
                                        <p:tgtEl>
                                          <p:spTgt spid="21210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1210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12102"/>
                                        </p:tgtEl>
                                        <p:attrNameLst>
                                          <p:attrName>ppt_y</p:attrName>
                                        </p:attrNameLst>
                                      </p:cBhvr>
                                      <p:tavLst>
                                        <p:tav tm="0">
                                          <p:val>
                                            <p:strVal val="#ppt_y+0.1"/>
                                          </p:val>
                                        </p:tav>
                                        <p:tav tm="100000">
                                          <p:val>
                                            <p:strVal val="#ppt_y"/>
                                          </p:val>
                                        </p:tav>
                                      </p:tavLst>
                                    </p:anim>
                                  </p:childTnLst>
                                </p:cTn>
                              </p:par>
                              <p:par>
                                <p:cTn id="13" presetID="54" presetClass="entr" presetSubtype="0" accel="100000" fill="hold" nodeType="withEffect">
                                  <p:stCondLst>
                                    <p:cond delay="0"/>
                                  </p:stCondLst>
                                  <p:childTnLst>
                                    <p:set>
                                      <p:cBhvr>
                                        <p:cTn id="14" dur="1" fill="hold">
                                          <p:stCondLst>
                                            <p:cond delay="0"/>
                                          </p:stCondLst>
                                        </p:cTn>
                                        <p:tgtEl>
                                          <p:spTgt spid="212010"/>
                                        </p:tgtEl>
                                        <p:attrNameLst>
                                          <p:attrName>style.visibility</p:attrName>
                                        </p:attrNameLst>
                                      </p:cBhvr>
                                      <p:to>
                                        <p:strVal val="visible"/>
                                      </p:to>
                                    </p:set>
                                    <p:anim calcmode="lin" valueType="num">
                                      <p:cBhvr>
                                        <p:cTn id="15" dur="500" fill="hold"/>
                                        <p:tgtEl>
                                          <p:spTgt spid="212010"/>
                                        </p:tgtEl>
                                        <p:attrNameLst>
                                          <p:attrName>ppt_w</p:attrName>
                                        </p:attrNameLst>
                                      </p:cBhvr>
                                      <p:tavLst>
                                        <p:tav tm="0">
                                          <p:val>
                                            <p:strVal val="#ppt_w*0.05"/>
                                          </p:val>
                                        </p:tav>
                                        <p:tav tm="100000">
                                          <p:val>
                                            <p:strVal val="#ppt_w"/>
                                          </p:val>
                                        </p:tav>
                                      </p:tavLst>
                                    </p:anim>
                                    <p:anim calcmode="lin" valueType="num">
                                      <p:cBhvr>
                                        <p:cTn id="16" dur="500" fill="hold"/>
                                        <p:tgtEl>
                                          <p:spTgt spid="212010"/>
                                        </p:tgtEl>
                                        <p:attrNameLst>
                                          <p:attrName>ppt_h</p:attrName>
                                        </p:attrNameLst>
                                      </p:cBhvr>
                                      <p:tavLst>
                                        <p:tav tm="0">
                                          <p:val>
                                            <p:strVal val="#ppt_h"/>
                                          </p:val>
                                        </p:tav>
                                        <p:tav tm="100000">
                                          <p:val>
                                            <p:strVal val="#ppt_h"/>
                                          </p:val>
                                        </p:tav>
                                      </p:tavLst>
                                    </p:anim>
                                    <p:anim calcmode="lin" valueType="num">
                                      <p:cBhvr>
                                        <p:cTn id="17" dur="500" fill="hold"/>
                                        <p:tgtEl>
                                          <p:spTgt spid="212010"/>
                                        </p:tgtEl>
                                        <p:attrNameLst>
                                          <p:attrName>ppt_x</p:attrName>
                                        </p:attrNameLst>
                                      </p:cBhvr>
                                      <p:tavLst>
                                        <p:tav tm="0">
                                          <p:val>
                                            <p:strVal val="#ppt_x-.2"/>
                                          </p:val>
                                        </p:tav>
                                        <p:tav tm="100000">
                                          <p:val>
                                            <p:strVal val="#ppt_x"/>
                                          </p:val>
                                        </p:tav>
                                      </p:tavLst>
                                    </p:anim>
                                    <p:anim calcmode="lin" valueType="num">
                                      <p:cBhvr>
                                        <p:cTn id="18" dur="500" fill="hold"/>
                                        <p:tgtEl>
                                          <p:spTgt spid="212010"/>
                                        </p:tgtEl>
                                        <p:attrNameLst>
                                          <p:attrName>ppt_y</p:attrName>
                                        </p:attrNameLst>
                                      </p:cBhvr>
                                      <p:tavLst>
                                        <p:tav tm="0">
                                          <p:val>
                                            <p:strVal val="#ppt_y"/>
                                          </p:val>
                                        </p:tav>
                                        <p:tav tm="100000">
                                          <p:val>
                                            <p:strVal val="#ppt_y"/>
                                          </p:val>
                                        </p:tav>
                                      </p:tavLst>
                                    </p:anim>
                                    <p:animEffect transition="in" filter="fade">
                                      <p:cBhvr>
                                        <p:cTn id="19" dur="500"/>
                                        <p:tgtEl>
                                          <p:spTgt spid="212010"/>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212103"/>
                                        </p:tgtEl>
                                        <p:attrNameLst>
                                          <p:attrName>style.visibility</p:attrName>
                                        </p:attrNameLst>
                                      </p:cBhvr>
                                      <p:to>
                                        <p:strVal val="visible"/>
                                      </p:to>
                                    </p:set>
                                    <p:anim calcmode="lin" valueType="num">
                                      <p:cBhvr>
                                        <p:cTn id="22" dur="500" fill="hold"/>
                                        <p:tgtEl>
                                          <p:spTgt spid="212103"/>
                                        </p:tgtEl>
                                        <p:attrNameLst>
                                          <p:attrName>ppt_w</p:attrName>
                                        </p:attrNameLst>
                                      </p:cBhvr>
                                      <p:tavLst>
                                        <p:tav tm="0">
                                          <p:val>
                                            <p:strVal val="#ppt_w*0.05"/>
                                          </p:val>
                                        </p:tav>
                                        <p:tav tm="100000">
                                          <p:val>
                                            <p:strVal val="#ppt_w"/>
                                          </p:val>
                                        </p:tav>
                                      </p:tavLst>
                                    </p:anim>
                                    <p:anim calcmode="lin" valueType="num">
                                      <p:cBhvr>
                                        <p:cTn id="23" dur="500" fill="hold"/>
                                        <p:tgtEl>
                                          <p:spTgt spid="212103"/>
                                        </p:tgtEl>
                                        <p:attrNameLst>
                                          <p:attrName>ppt_h</p:attrName>
                                        </p:attrNameLst>
                                      </p:cBhvr>
                                      <p:tavLst>
                                        <p:tav tm="0">
                                          <p:val>
                                            <p:strVal val="#ppt_h"/>
                                          </p:val>
                                        </p:tav>
                                        <p:tav tm="100000">
                                          <p:val>
                                            <p:strVal val="#ppt_h"/>
                                          </p:val>
                                        </p:tav>
                                      </p:tavLst>
                                    </p:anim>
                                    <p:anim calcmode="lin" valueType="num">
                                      <p:cBhvr>
                                        <p:cTn id="24" dur="500" fill="hold"/>
                                        <p:tgtEl>
                                          <p:spTgt spid="212103"/>
                                        </p:tgtEl>
                                        <p:attrNameLst>
                                          <p:attrName>ppt_x</p:attrName>
                                        </p:attrNameLst>
                                      </p:cBhvr>
                                      <p:tavLst>
                                        <p:tav tm="0">
                                          <p:val>
                                            <p:strVal val="#ppt_x-.2"/>
                                          </p:val>
                                        </p:tav>
                                        <p:tav tm="100000">
                                          <p:val>
                                            <p:strVal val="#ppt_x"/>
                                          </p:val>
                                        </p:tav>
                                      </p:tavLst>
                                    </p:anim>
                                    <p:anim calcmode="lin" valueType="num">
                                      <p:cBhvr>
                                        <p:cTn id="25" dur="500" fill="hold"/>
                                        <p:tgtEl>
                                          <p:spTgt spid="212103"/>
                                        </p:tgtEl>
                                        <p:attrNameLst>
                                          <p:attrName>ppt_y</p:attrName>
                                        </p:attrNameLst>
                                      </p:cBhvr>
                                      <p:tavLst>
                                        <p:tav tm="0">
                                          <p:val>
                                            <p:strVal val="#ppt_y"/>
                                          </p:val>
                                        </p:tav>
                                        <p:tav tm="100000">
                                          <p:val>
                                            <p:strVal val="#ppt_y"/>
                                          </p:val>
                                        </p:tav>
                                      </p:tavLst>
                                    </p:anim>
                                    <p:animEffect transition="in" filter="fade">
                                      <p:cBhvr>
                                        <p:cTn id="26" dur="500"/>
                                        <p:tgtEl>
                                          <p:spTgt spid="212103"/>
                                        </p:tgtEl>
                                      </p:cBhvr>
                                    </p:animEffect>
                                  </p:childTnLst>
                                </p:cTn>
                              </p:par>
                              <p:par>
                                <p:cTn id="27" presetID="51" presetClass="entr" presetSubtype="0" fill="hold" nodeType="withEffect">
                                  <p:stCondLst>
                                    <p:cond delay="0"/>
                                  </p:stCondLst>
                                  <p:childTnLst>
                                    <p:set>
                                      <p:cBhvr>
                                        <p:cTn id="28" dur="1" fill="hold">
                                          <p:stCondLst>
                                            <p:cond delay="0"/>
                                          </p:stCondLst>
                                        </p:cTn>
                                        <p:tgtEl>
                                          <p:spTgt spid="212066"/>
                                        </p:tgtEl>
                                        <p:attrNameLst>
                                          <p:attrName>style.visibility</p:attrName>
                                        </p:attrNameLst>
                                      </p:cBhvr>
                                      <p:to>
                                        <p:strVal val="visible"/>
                                      </p:to>
                                    </p:set>
                                    <p:animEffect transition="in" filter="fade">
                                      <p:cBhvr>
                                        <p:cTn id="29" dur="192" decel="100000"/>
                                        <p:tgtEl>
                                          <p:spTgt spid="212066"/>
                                        </p:tgtEl>
                                      </p:cBhvr>
                                    </p:animEffect>
                                    <p:animScale>
                                      <p:cBhvr>
                                        <p:cTn id="30" dur="192" decel="100000"/>
                                        <p:tgtEl>
                                          <p:spTgt spid="212066"/>
                                        </p:tgtEl>
                                      </p:cBhvr>
                                      <p:from x="10000" y="10000"/>
                                      <p:to x="200000" y="450000"/>
                                    </p:animScale>
                                    <p:animScale>
                                      <p:cBhvr>
                                        <p:cTn id="31" dur="308" accel="100000" fill="hold">
                                          <p:stCondLst>
                                            <p:cond delay="192"/>
                                          </p:stCondLst>
                                        </p:cTn>
                                        <p:tgtEl>
                                          <p:spTgt spid="212066"/>
                                        </p:tgtEl>
                                      </p:cBhvr>
                                      <p:from x="200000" y="450000"/>
                                      <p:to x="100000" y="100000"/>
                                    </p:animScale>
                                    <p:set>
                                      <p:cBhvr>
                                        <p:cTn id="32" dur="192" fill="hold"/>
                                        <p:tgtEl>
                                          <p:spTgt spid="212066"/>
                                        </p:tgtEl>
                                        <p:attrNameLst>
                                          <p:attrName>ppt_x</p:attrName>
                                        </p:attrNameLst>
                                      </p:cBhvr>
                                      <p:to>
                                        <p:strVal val="(0.5)"/>
                                      </p:to>
                                    </p:set>
                                    <p:anim from="(0.5)" to="(#ppt_x)" calcmode="lin" valueType="num">
                                      <p:cBhvr>
                                        <p:cTn id="33" dur="308" accel="100000" fill="hold">
                                          <p:stCondLst>
                                            <p:cond delay="192"/>
                                          </p:stCondLst>
                                        </p:cTn>
                                        <p:tgtEl>
                                          <p:spTgt spid="212066"/>
                                        </p:tgtEl>
                                        <p:attrNameLst>
                                          <p:attrName>ppt_x</p:attrName>
                                        </p:attrNameLst>
                                      </p:cBhvr>
                                    </p:anim>
                                    <p:set>
                                      <p:cBhvr>
                                        <p:cTn id="34" dur="192" fill="hold"/>
                                        <p:tgtEl>
                                          <p:spTgt spid="212066"/>
                                        </p:tgtEl>
                                        <p:attrNameLst>
                                          <p:attrName>ppt_y</p:attrName>
                                        </p:attrNameLst>
                                      </p:cBhvr>
                                      <p:to>
                                        <p:strVal val="(#ppt_y+0.4)"/>
                                      </p:to>
                                    </p:set>
                                    <p:anim from="(#ppt_y+0.4)" to="(#ppt_y)" calcmode="lin" valueType="num">
                                      <p:cBhvr>
                                        <p:cTn id="35" dur="308" accel="100000" fill="hold">
                                          <p:stCondLst>
                                            <p:cond delay="192"/>
                                          </p:stCondLst>
                                        </p:cTn>
                                        <p:tgtEl>
                                          <p:spTgt spid="212066"/>
                                        </p:tgtEl>
                                        <p:attrNameLst>
                                          <p:attrName>ppt_y</p:attrName>
                                        </p:attrNameLst>
                                      </p:cBhvr>
                                    </p:anim>
                                  </p:childTnLst>
                                </p:cTn>
                              </p:par>
                              <p:par>
                                <p:cTn id="36" presetID="54" presetClass="entr" presetSubtype="0" accel="100000" fill="hold" grpId="0" nodeType="withEffect">
                                  <p:stCondLst>
                                    <p:cond delay="0"/>
                                  </p:stCondLst>
                                  <p:childTnLst>
                                    <p:set>
                                      <p:cBhvr>
                                        <p:cTn id="37" dur="1" fill="hold">
                                          <p:stCondLst>
                                            <p:cond delay="0"/>
                                          </p:stCondLst>
                                        </p:cTn>
                                        <p:tgtEl>
                                          <p:spTgt spid="212104"/>
                                        </p:tgtEl>
                                        <p:attrNameLst>
                                          <p:attrName>style.visibility</p:attrName>
                                        </p:attrNameLst>
                                      </p:cBhvr>
                                      <p:to>
                                        <p:strVal val="visible"/>
                                      </p:to>
                                    </p:set>
                                    <p:anim calcmode="lin" valueType="num">
                                      <p:cBhvr>
                                        <p:cTn id="38" dur="500" fill="hold"/>
                                        <p:tgtEl>
                                          <p:spTgt spid="212104"/>
                                        </p:tgtEl>
                                        <p:attrNameLst>
                                          <p:attrName>ppt_w</p:attrName>
                                        </p:attrNameLst>
                                      </p:cBhvr>
                                      <p:tavLst>
                                        <p:tav tm="0">
                                          <p:val>
                                            <p:strVal val="#ppt_w*0.05"/>
                                          </p:val>
                                        </p:tav>
                                        <p:tav tm="100000">
                                          <p:val>
                                            <p:strVal val="#ppt_w"/>
                                          </p:val>
                                        </p:tav>
                                      </p:tavLst>
                                    </p:anim>
                                    <p:anim calcmode="lin" valueType="num">
                                      <p:cBhvr>
                                        <p:cTn id="39" dur="500" fill="hold"/>
                                        <p:tgtEl>
                                          <p:spTgt spid="212104"/>
                                        </p:tgtEl>
                                        <p:attrNameLst>
                                          <p:attrName>ppt_h</p:attrName>
                                        </p:attrNameLst>
                                      </p:cBhvr>
                                      <p:tavLst>
                                        <p:tav tm="0">
                                          <p:val>
                                            <p:strVal val="#ppt_h"/>
                                          </p:val>
                                        </p:tav>
                                        <p:tav tm="100000">
                                          <p:val>
                                            <p:strVal val="#ppt_h"/>
                                          </p:val>
                                        </p:tav>
                                      </p:tavLst>
                                    </p:anim>
                                    <p:anim calcmode="lin" valueType="num">
                                      <p:cBhvr>
                                        <p:cTn id="40" dur="500" fill="hold"/>
                                        <p:tgtEl>
                                          <p:spTgt spid="212104"/>
                                        </p:tgtEl>
                                        <p:attrNameLst>
                                          <p:attrName>ppt_x</p:attrName>
                                        </p:attrNameLst>
                                      </p:cBhvr>
                                      <p:tavLst>
                                        <p:tav tm="0">
                                          <p:val>
                                            <p:strVal val="#ppt_x-.2"/>
                                          </p:val>
                                        </p:tav>
                                        <p:tav tm="100000">
                                          <p:val>
                                            <p:strVal val="#ppt_x"/>
                                          </p:val>
                                        </p:tav>
                                      </p:tavLst>
                                    </p:anim>
                                    <p:anim calcmode="lin" valueType="num">
                                      <p:cBhvr>
                                        <p:cTn id="41" dur="500" fill="hold"/>
                                        <p:tgtEl>
                                          <p:spTgt spid="212104"/>
                                        </p:tgtEl>
                                        <p:attrNameLst>
                                          <p:attrName>ppt_y</p:attrName>
                                        </p:attrNameLst>
                                      </p:cBhvr>
                                      <p:tavLst>
                                        <p:tav tm="0">
                                          <p:val>
                                            <p:strVal val="#ppt_y"/>
                                          </p:val>
                                        </p:tav>
                                        <p:tav tm="100000">
                                          <p:val>
                                            <p:strVal val="#ppt_y"/>
                                          </p:val>
                                        </p:tav>
                                      </p:tavLst>
                                    </p:anim>
                                    <p:animEffect transition="in" filter="fade">
                                      <p:cBhvr>
                                        <p:cTn id="42" dur="500"/>
                                        <p:tgtEl>
                                          <p:spTgt spid="212104"/>
                                        </p:tgtEl>
                                      </p:cBhvr>
                                    </p:animEffect>
                                  </p:childTnLst>
                                </p:cTn>
                              </p:par>
                              <p:par>
                                <p:cTn id="43" presetID="37" presetClass="entr" presetSubtype="0" fill="hold" nodeType="withEffect">
                                  <p:stCondLst>
                                    <p:cond delay="0"/>
                                  </p:stCondLst>
                                  <p:childTnLst>
                                    <p:set>
                                      <p:cBhvr>
                                        <p:cTn id="44" dur="1" fill="hold">
                                          <p:stCondLst>
                                            <p:cond delay="0"/>
                                          </p:stCondLst>
                                        </p:cTn>
                                        <p:tgtEl>
                                          <p:spTgt spid="212092"/>
                                        </p:tgtEl>
                                        <p:attrNameLst>
                                          <p:attrName>style.visibility</p:attrName>
                                        </p:attrNameLst>
                                      </p:cBhvr>
                                      <p:to>
                                        <p:strVal val="visible"/>
                                      </p:to>
                                    </p:set>
                                    <p:animEffect transition="in" filter="fade">
                                      <p:cBhvr>
                                        <p:cTn id="45" dur="500"/>
                                        <p:tgtEl>
                                          <p:spTgt spid="212092"/>
                                        </p:tgtEl>
                                      </p:cBhvr>
                                    </p:animEffect>
                                    <p:anim calcmode="lin" valueType="num">
                                      <p:cBhvr>
                                        <p:cTn id="46" dur="500" fill="hold"/>
                                        <p:tgtEl>
                                          <p:spTgt spid="212092"/>
                                        </p:tgtEl>
                                        <p:attrNameLst>
                                          <p:attrName>ppt_x</p:attrName>
                                        </p:attrNameLst>
                                      </p:cBhvr>
                                      <p:tavLst>
                                        <p:tav tm="0">
                                          <p:val>
                                            <p:strVal val="#ppt_x"/>
                                          </p:val>
                                        </p:tav>
                                        <p:tav tm="100000">
                                          <p:val>
                                            <p:strVal val="#ppt_x"/>
                                          </p:val>
                                        </p:tav>
                                      </p:tavLst>
                                    </p:anim>
                                    <p:anim calcmode="lin" valueType="num">
                                      <p:cBhvr>
                                        <p:cTn id="47" dur="450" decel="100000" fill="hold"/>
                                        <p:tgtEl>
                                          <p:spTgt spid="212092"/>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212092"/>
                                        </p:tgtEl>
                                        <p:attrNameLst>
                                          <p:attrName>ppt_y</p:attrName>
                                        </p:attrNameLst>
                                      </p:cBhvr>
                                      <p:tavLst>
                                        <p:tav tm="0">
                                          <p:val>
                                            <p:strVal val="#ppt_y-.03"/>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212105"/>
                                        </p:tgtEl>
                                        <p:attrNameLst>
                                          <p:attrName>style.visibility</p:attrName>
                                        </p:attrNameLst>
                                      </p:cBhvr>
                                      <p:to>
                                        <p:strVal val="visible"/>
                                      </p:to>
                                    </p:set>
                                    <p:animEffect transition="in" filter="fade">
                                      <p:cBhvr>
                                        <p:cTn id="51" dur="400" decel="100000"/>
                                        <p:tgtEl>
                                          <p:spTgt spid="212105"/>
                                        </p:tgtEl>
                                      </p:cBhvr>
                                    </p:animEffect>
                                    <p:anim calcmode="lin" valueType="num">
                                      <p:cBhvr>
                                        <p:cTn id="52" dur="400" decel="100000" fill="hold"/>
                                        <p:tgtEl>
                                          <p:spTgt spid="212105"/>
                                        </p:tgtEl>
                                        <p:attrNameLst>
                                          <p:attrName>style.rotation</p:attrName>
                                        </p:attrNameLst>
                                      </p:cBhvr>
                                      <p:tavLst>
                                        <p:tav tm="0">
                                          <p:val>
                                            <p:fltVal val="-90"/>
                                          </p:val>
                                        </p:tav>
                                        <p:tav tm="100000">
                                          <p:val>
                                            <p:fltVal val="0"/>
                                          </p:val>
                                        </p:tav>
                                      </p:tavLst>
                                    </p:anim>
                                    <p:anim calcmode="lin" valueType="num">
                                      <p:cBhvr>
                                        <p:cTn id="53" dur="400" decel="100000" fill="hold"/>
                                        <p:tgtEl>
                                          <p:spTgt spid="212105"/>
                                        </p:tgtEl>
                                        <p:attrNameLst>
                                          <p:attrName>ppt_x</p:attrName>
                                        </p:attrNameLst>
                                      </p:cBhvr>
                                      <p:tavLst>
                                        <p:tav tm="0">
                                          <p:val>
                                            <p:strVal val="#ppt_x+0.4"/>
                                          </p:val>
                                        </p:tav>
                                        <p:tav tm="100000">
                                          <p:val>
                                            <p:strVal val="#ppt_x-0.05"/>
                                          </p:val>
                                        </p:tav>
                                      </p:tavLst>
                                    </p:anim>
                                    <p:anim calcmode="lin" valueType="num">
                                      <p:cBhvr>
                                        <p:cTn id="54" dur="400" decel="100000" fill="hold"/>
                                        <p:tgtEl>
                                          <p:spTgt spid="212105"/>
                                        </p:tgtEl>
                                        <p:attrNameLst>
                                          <p:attrName>ppt_y</p:attrName>
                                        </p:attrNameLst>
                                      </p:cBhvr>
                                      <p:tavLst>
                                        <p:tav tm="0">
                                          <p:val>
                                            <p:strVal val="#ppt_y-0.4"/>
                                          </p:val>
                                        </p:tav>
                                        <p:tav tm="100000">
                                          <p:val>
                                            <p:strVal val="#ppt_y+0.1"/>
                                          </p:val>
                                        </p:tav>
                                      </p:tavLst>
                                    </p:anim>
                                    <p:anim calcmode="lin" valueType="num">
                                      <p:cBhvr>
                                        <p:cTn id="55" dur="100" accel="100000" fill="hold">
                                          <p:stCondLst>
                                            <p:cond delay="400"/>
                                          </p:stCondLst>
                                        </p:cTn>
                                        <p:tgtEl>
                                          <p:spTgt spid="212105"/>
                                        </p:tgtEl>
                                        <p:attrNameLst>
                                          <p:attrName>ppt_x</p:attrName>
                                        </p:attrNameLst>
                                      </p:cBhvr>
                                      <p:tavLst>
                                        <p:tav tm="0">
                                          <p:val>
                                            <p:strVal val="#ppt_x-0.05"/>
                                          </p:val>
                                        </p:tav>
                                        <p:tav tm="100000">
                                          <p:val>
                                            <p:strVal val="#ppt_x"/>
                                          </p:val>
                                        </p:tav>
                                      </p:tavLst>
                                    </p:anim>
                                    <p:anim calcmode="lin" valueType="num">
                                      <p:cBhvr>
                                        <p:cTn id="56" dur="100" accel="100000" fill="hold">
                                          <p:stCondLst>
                                            <p:cond delay="400"/>
                                          </p:stCondLst>
                                        </p:cTn>
                                        <p:tgtEl>
                                          <p:spTgt spid="212105"/>
                                        </p:tgtEl>
                                        <p:attrNameLst>
                                          <p:attrName>ppt_y</p:attrName>
                                        </p:attrNameLst>
                                      </p:cBhvr>
                                      <p:tavLst>
                                        <p:tav tm="0">
                                          <p:val>
                                            <p:strVal val="#ppt_y+0.1"/>
                                          </p:val>
                                        </p:tav>
                                        <p:tav tm="100000">
                                          <p:val>
                                            <p:strVal val="#ppt_y"/>
                                          </p:val>
                                        </p:tav>
                                      </p:tavLst>
                                    </p:anim>
                                  </p:childTnLst>
                                </p:cTn>
                              </p:par>
                              <p:par>
                                <p:cTn id="57" presetID="3" presetClass="entr" presetSubtype="10" fill="hold" nodeType="withEffect">
                                  <p:stCondLst>
                                    <p:cond delay="0"/>
                                  </p:stCondLst>
                                  <p:childTnLst>
                                    <p:set>
                                      <p:cBhvr>
                                        <p:cTn id="58" dur="1" fill="hold">
                                          <p:stCondLst>
                                            <p:cond delay="0"/>
                                          </p:stCondLst>
                                        </p:cTn>
                                        <p:tgtEl>
                                          <p:spTgt spid="212148"/>
                                        </p:tgtEl>
                                        <p:attrNameLst>
                                          <p:attrName>style.visibility</p:attrName>
                                        </p:attrNameLst>
                                      </p:cBhvr>
                                      <p:to>
                                        <p:strVal val="visible"/>
                                      </p:to>
                                    </p:set>
                                    <p:animEffect transition="in" filter="blinds(horizontal)">
                                      <p:cBhvr>
                                        <p:cTn id="59" dur="500"/>
                                        <p:tgtEl>
                                          <p:spTgt spid="21214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212113"/>
                                        </p:tgtEl>
                                        <p:attrNameLst>
                                          <p:attrName>style.visibility</p:attrName>
                                        </p:attrNameLst>
                                      </p:cBhvr>
                                      <p:to>
                                        <p:strVal val="visible"/>
                                      </p:to>
                                    </p:set>
                                    <p:animEffect transition="in" filter="fade">
                                      <p:cBhvr>
                                        <p:cTn id="64" dur="400" decel="100000"/>
                                        <p:tgtEl>
                                          <p:spTgt spid="212113"/>
                                        </p:tgtEl>
                                      </p:cBhvr>
                                    </p:animEffect>
                                    <p:anim calcmode="lin" valueType="num">
                                      <p:cBhvr>
                                        <p:cTn id="65" dur="400" decel="100000" fill="hold"/>
                                        <p:tgtEl>
                                          <p:spTgt spid="212113"/>
                                        </p:tgtEl>
                                        <p:attrNameLst>
                                          <p:attrName>style.rotation</p:attrName>
                                        </p:attrNameLst>
                                      </p:cBhvr>
                                      <p:tavLst>
                                        <p:tav tm="0">
                                          <p:val>
                                            <p:fltVal val="-90"/>
                                          </p:val>
                                        </p:tav>
                                        <p:tav tm="100000">
                                          <p:val>
                                            <p:fltVal val="0"/>
                                          </p:val>
                                        </p:tav>
                                      </p:tavLst>
                                    </p:anim>
                                    <p:anim calcmode="lin" valueType="num">
                                      <p:cBhvr>
                                        <p:cTn id="66" dur="400" decel="100000" fill="hold"/>
                                        <p:tgtEl>
                                          <p:spTgt spid="212113"/>
                                        </p:tgtEl>
                                        <p:attrNameLst>
                                          <p:attrName>ppt_x</p:attrName>
                                        </p:attrNameLst>
                                      </p:cBhvr>
                                      <p:tavLst>
                                        <p:tav tm="0">
                                          <p:val>
                                            <p:strVal val="#ppt_x+0.4"/>
                                          </p:val>
                                        </p:tav>
                                        <p:tav tm="100000">
                                          <p:val>
                                            <p:strVal val="#ppt_x-0.05"/>
                                          </p:val>
                                        </p:tav>
                                      </p:tavLst>
                                    </p:anim>
                                    <p:anim calcmode="lin" valueType="num">
                                      <p:cBhvr>
                                        <p:cTn id="67" dur="400" decel="100000" fill="hold"/>
                                        <p:tgtEl>
                                          <p:spTgt spid="212113"/>
                                        </p:tgtEl>
                                        <p:attrNameLst>
                                          <p:attrName>ppt_y</p:attrName>
                                        </p:attrNameLst>
                                      </p:cBhvr>
                                      <p:tavLst>
                                        <p:tav tm="0">
                                          <p:val>
                                            <p:strVal val="#ppt_y-0.4"/>
                                          </p:val>
                                        </p:tav>
                                        <p:tav tm="100000">
                                          <p:val>
                                            <p:strVal val="#ppt_y+0.1"/>
                                          </p:val>
                                        </p:tav>
                                      </p:tavLst>
                                    </p:anim>
                                    <p:anim calcmode="lin" valueType="num">
                                      <p:cBhvr>
                                        <p:cTn id="68" dur="100" accel="100000" fill="hold">
                                          <p:stCondLst>
                                            <p:cond delay="400"/>
                                          </p:stCondLst>
                                        </p:cTn>
                                        <p:tgtEl>
                                          <p:spTgt spid="212113"/>
                                        </p:tgtEl>
                                        <p:attrNameLst>
                                          <p:attrName>ppt_x</p:attrName>
                                        </p:attrNameLst>
                                      </p:cBhvr>
                                      <p:tavLst>
                                        <p:tav tm="0">
                                          <p:val>
                                            <p:strVal val="#ppt_x-0.05"/>
                                          </p:val>
                                        </p:tav>
                                        <p:tav tm="100000">
                                          <p:val>
                                            <p:strVal val="#ppt_x"/>
                                          </p:val>
                                        </p:tav>
                                      </p:tavLst>
                                    </p:anim>
                                    <p:anim calcmode="lin" valueType="num">
                                      <p:cBhvr>
                                        <p:cTn id="69" dur="100" accel="100000" fill="hold">
                                          <p:stCondLst>
                                            <p:cond delay="400"/>
                                          </p:stCondLst>
                                        </p:cTn>
                                        <p:tgtEl>
                                          <p:spTgt spid="212113"/>
                                        </p:tgtEl>
                                        <p:attrNameLst>
                                          <p:attrName>ppt_y</p:attrName>
                                        </p:attrNameLst>
                                      </p:cBhvr>
                                      <p:tavLst>
                                        <p:tav tm="0">
                                          <p:val>
                                            <p:strVal val="#ppt_y+0.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54" presetClass="entr" presetSubtype="0" accel="100000" fill="hold" nodeType="clickEffect">
                                  <p:stCondLst>
                                    <p:cond delay="0"/>
                                  </p:stCondLst>
                                  <p:childTnLst>
                                    <p:set>
                                      <p:cBhvr>
                                        <p:cTn id="73" dur="1" fill="hold">
                                          <p:stCondLst>
                                            <p:cond delay="0"/>
                                          </p:stCondLst>
                                        </p:cTn>
                                        <p:tgtEl>
                                          <p:spTgt spid="212119"/>
                                        </p:tgtEl>
                                        <p:attrNameLst>
                                          <p:attrName>style.visibility</p:attrName>
                                        </p:attrNameLst>
                                      </p:cBhvr>
                                      <p:to>
                                        <p:strVal val="visible"/>
                                      </p:to>
                                    </p:set>
                                    <p:anim calcmode="lin" valueType="num">
                                      <p:cBhvr>
                                        <p:cTn id="74" dur="500" fill="hold"/>
                                        <p:tgtEl>
                                          <p:spTgt spid="212119"/>
                                        </p:tgtEl>
                                        <p:attrNameLst>
                                          <p:attrName>ppt_w</p:attrName>
                                        </p:attrNameLst>
                                      </p:cBhvr>
                                      <p:tavLst>
                                        <p:tav tm="0">
                                          <p:val>
                                            <p:strVal val="#ppt_w*0.05"/>
                                          </p:val>
                                        </p:tav>
                                        <p:tav tm="100000">
                                          <p:val>
                                            <p:strVal val="#ppt_w"/>
                                          </p:val>
                                        </p:tav>
                                      </p:tavLst>
                                    </p:anim>
                                    <p:anim calcmode="lin" valueType="num">
                                      <p:cBhvr>
                                        <p:cTn id="75" dur="500" fill="hold"/>
                                        <p:tgtEl>
                                          <p:spTgt spid="212119"/>
                                        </p:tgtEl>
                                        <p:attrNameLst>
                                          <p:attrName>ppt_h</p:attrName>
                                        </p:attrNameLst>
                                      </p:cBhvr>
                                      <p:tavLst>
                                        <p:tav tm="0">
                                          <p:val>
                                            <p:strVal val="#ppt_h"/>
                                          </p:val>
                                        </p:tav>
                                        <p:tav tm="100000">
                                          <p:val>
                                            <p:strVal val="#ppt_h"/>
                                          </p:val>
                                        </p:tav>
                                      </p:tavLst>
                                    </p:anim>
                                    <p:anim calcmode="lin" valueType="num">
                                      <p:cBhvr>
                                        <p:cTn id="76" dur="500" fill="hold"/>
                                        <p:tgtEl>
                                          <p:spTgt spid="212119"/>
                                        </p:tgtEl>
                                        <p:attrNameLst>
                                          <p:attrName>ppt_x</p:attrName>
                                        </p:attrNameLst>
                                      </p:cBhvr>
                                      <p:tavLst>
                                        <p:tav tm="0">
                                          <p:val>
                                            <p:strVal val="#ppt_x-.2"/>
                                          </p:val>
                                        </p:tav>
                                        <p:tav tm="100000">
                                          <p:val>
                                            <p:strVal val="#ppt_x"/>
                                          </p:val>
                                        </p:tav>
                                      </p:tavLst>
                                    </p:anim>
                                    <p:anim calcmode="lin" valueType="num">
                                      <p:cBhvr>
                                        <p:cTn id="77" dur="500" fill="hold"/>
                                        <p:tgtEl>
                                          <p:spTgt spid="212119"/>
                                        </p:tgtEl>
                                        <p:attrNameLst>
                                          <p:attrName>ppt_y</p:attrName>
                                        </p:attrNameLst>
                                      </p:cBhvr>
                                      <p:tavLst>
                                        <p:tav tm="0">
                                          <p:val>
                                            <p:strVal val="#ppt_y"/>
                                          </p:val>
                                        </p:tav>
                                        <p:tav tm="100000">
                                          <p:val>
                                            <p:strVal val="#ppt_y"/>
                                          </p:val>
                                        </p:tav>
                                      </p:tavLst>
                                    </p:anim>
                                    <p:animEffect transition="in" filter="fade">
                                      <p:cBhvr>
                                        <p:cTn id="78" dur="500"/>
                                        <p:tgtEl>
                                          <p:spTgt spid="212119"/>
                                        </p:tgtEl>
                                      </p:cBhvr>
                                    </p:animEffect>
                                  </p:childTnLst>
                                  <p:subTnLst>
                                    <p:audio>
                                      <p:cMediaNode>
                                        <p:cTn display="0" masterRel="sameClick">
                                          <p:stCondLst>
                                            <p:cond evt="begin" delay="0">
                                              <p:tn val="7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212102"/>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8" presetClass="entr" presetSubtype="16" fill="hold" nodeType="clickEffect">
                                  <p:stCondLst>
                                    <p:cond delay="0"/>
                                  </p:stCondLst>
                                  <p:childTnLst>
                                    <p:set>
                                      <p:cBhvr>
                                        <p:cTn id="83" dur="1" fill="hold">
                                          <p:stCondLst>
                                            <p:cond delay="0"/>
                                          </p:stCondLst>
                                        </p:cTn>
                                        <p:tgtEl>
                                          <p:spTgt spid="211970"/>
                                        </p:tgtEl>
                                        <p:attrNameLst>
                                          <p:attrName>style.visibility</p:attrName>
                                        </p:attrNameLst>
                                      </p:cBhvr>
                                      <p:to>
                                        <p:strVal val="visible"/>
                                      </p:to>
                                    </p:set>
                                    <p:animEffect transition="in" filter="diamond(in)">
                                      <p:cBhvr>
                                        <p:cTn id="84" dur="2000"/>
                                        <p:tgtEl>
                                          <p:spTgt spid="211970"/>
                                        </p:tgtEl>
                                      </p:cBhvr>
                                    </p:animEffect>
                                  </p:childTnLst>
                                </p:cTn>
                              </p:par>
                            </p:childTnLst>
                          </p:cTn>
                        </p:par>
                      </p:childTnLst>
                    </p:cTn>
                  </p:par>
                </p:childTnLst>
              </p:cTn>
              <p:nextCondLst>
                <p:cond evt="onClick" delay="0">
                  <p:tgtEl>
                    <p:spTgt spid="212102"/>
                  </p:tgtEl>
                </p:cond>
              </p:nextCondLst>
            </p:seq>
            <p:seq concurrent="1" nextAc="seek">
              <p:cTn id="85" restart="whenNotActive" fill="hold" evtFilter="cancelBubble" nodeType="interactiveSeq">
                <p:stCondLst>
                  <p:cond evt="onClick" delay="0">
                    <p:tgtEl>
                      <p:spTgt spid="212103"/>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8" presetClass="entr" presetSubtype="16" fill="hold" nodeType="clickEffect">
                                  <p:stCondLst>
                                    <p:cond delay="0"/>
                                  </p:stCondLst>
                                  <p:childTnLst>
                                    <p:set>
                                      <p:cBhvr>
                                        <p:cTn id="89" dur="1" fill="hold">
                                          <p:stCondLst>
                                            <p:cond delay="0"/>
                                          </p:stCondLst>
                                        </p:cTn>
                                        <p:tgtEl>
                                          <p:spTgt spid="212050"/>
                                        </p:tgtEl>
                                        <p:attrNameLst>
                                          <p:attrName>style.visibility</p:attrName>
                                        </p:attrNameLst>
                                      </p:cBhvr>
                                      <p:to>
                                        <p:strVal val="visible"/>
                                      </p:to>
                                    </p:set>
                                    <p:animEffect transition="in" filter="diamond(in)">
                                      <p:cBhvr>
                                        <p:cTn id="90" dur="2000"/>
                                        <p:tgtEl>
                                          <p:spTgt spid="212050"/>
                                        </p:tgtEl>
                                      </p:cBhvr>
                                    </p:animEffect>
                                  </p:childTnLst>
                                </p:cTn>
                              </p:par>
                            </p:childTnLst>
                          </p:cTn>
                        </p:par>
                      </p:childTnLst>
                    </p:cTn>
                  </p:par>
                </p:childTnLst>
              </p:cTn>
              <p:nextCondLst>
                <p:cond evt="onClick" delay="0">
                  <p:tgtEl>
                    <p:spTgt spid="212103"/>
                  </p:tgtEl>
                </p:cond>
              </p:nextCondLst>
            </p:seq>
            <p:seq concurrent="1" nextAc="seek">
              <p:cTn id="91" restart="whenNotActive" fill="hold" evtFilter="cancelBubble" nodeType="interactiveSeq">
                <p:stCondLst>
                  <p:cond evt="onClick" delay="0">
                    <p:tgtEl>
                      <p:spTgt spid="212104"/>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8" presetClass="entr" presetSubtype="16" fill="hold" nodeType="clickEffect">
                                  <p:stCondLst>
                                    <p:cond delay="0"/>
                                  </p:stCondLst>
                                  <p:childTnLst>
                                    <p:set>
                                      <p:cBhvr>
                                        <p:cTn id="95" dur="1" fill="hold">
                                          <p:stCondLst>
                                            <p:cond delay="0"/>
                                          </p:stCondLst>
                                        </p:cTn>
                                        <p:tgtEl>
                                          <p:spTgt spid="212082"/>
                                        </p:tgtEl>
                                        <p:attrNameLst>
                                          <p:attrName>style.visibility</p:attrName>
                                        </p:attrNameLst>
                                      </p:cBhvr>
                                      <p:to>
                                        <p:strVal val="visible"/>
                                      </p:to>
                                    </p:set>
                                    <p:animEffect transition="in" filter="diamond(in)">
                                      <p:cBhvr>
                                        <p:cTn id="96" dur="2000"/>
                                        <p:tgtEl>
                                          <p:spTgt spid="212082"/>
                                        </p:tgtEl>
                                      </p:cBhvr>
                                    </p:animEffect>
                                  </p:childTnLst>
                                </p:cTn>
                              </p:par>
                            </p:childTnLst>
                          </p:cTn>
                        </p:par>
                      </p:childTnLst>
                    </p:cTn>
                  </p:par>
                </p:childTnLst>
              </p:cTn>
              <p:nextCondLst>
                <p:cond evt="onClick" delay="0">
                  <p:tgtEl>
                    <p:spTgt spid="212104"/>
                  </p:tgtEl>
                </p:cond>
              </p:nextCondLst>
            </p:seq>
            <p:seq concurrent="1" nextAc="seek">
              <p:cTn id="97" restart="whenNotActive" fill="hold" evtFilter="cancelBubble" nodeType="interactiveSeq">
                <p:stCondLst>
                  <p:cond evt="onClick" delay="0">
                    <p:tgtEl>
                      <p:spTgt spid="21211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20" presetClass="entr" presetSubtype="0" fill="hold" nodeType="clickEffect">
                                  <p:stCondLst>
                                    <p:cond delay="0"/>
                                  </p:stCondLst>
                                  <p:childTnLst>
                                    <p:set>
                                      <p:cBhvr>
                                        <p:cTn id="101" dur="1" fill="hold">
                                          <p:stCondLst>
                                            <p:cond delay="0"/>
                                          </p:stCondLst>
                                        </p:cTn>
                                        <p:tgtEl>
                                          <p:spTgt spid="212119"/>
                                        </p:tgtEl>
                                        <p:attrNameLst>
                                          <p:attrName>style.visibility</p:attrName>
                                        </p:attrNameLst>
                                      </p:cBhvr>
                                      <p:to>
                                        <p:strVal val="visible"/>
                                      </p:to>
                                    </p:set>
                                    <p:animEffect transition="in" filter="wedge">
                                      <p:cBhvr>
                                        <p:cTn id="102" dur="2000"/>
                                        <p:tgtEl>
                                          <p:spTgt spid="212119"/>
                                        </p:tgtEl>
                                      </p:cBhvr>
                                    </p:animEffect>
                                  </p:childTnLst>
                                </p:cTn>
                              </p:par>
                            </p:childTnLst>
                          </p:cTn>
                        </p:par>
                      </p:childTnLst>
                    </p:cTn>
                  </p:par>
                </p:childTnLst>
              </p:cTn>
              <p:nextCondLst>
                <p:cond evt="onClick" delay="0">
                  <p:tgtEl>
                    <p:spTgt spid="212113"/>
                  </p:tgtEl>
                </p:cond>
              </p:nextCondLst>
            </p:seq>
          </p:childTnLst>
        </p:cTn>
      </p:par>
    </p:tnLst>
    <p:bldLst>
      <p:bldP spid="212102" grpId="0" animBg="1"/>
      <p:bldP spid="212103" grpId="0" animBg="1"/>
      <p:bldP spid="212104" grpId="0" animBg="1"/>
      <p:bldP spid="212105" grpId="0" animBg="1"/>
      <p:bldP spid="2121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Group 2"/>
          <p:cNvGraphicFramePr>
            <a:graphicFrameLocks noGrp="1"/>
          </p:cNvGraphicFramePr>
          <p:nvPr/>
        </p:nvGraphicFramePr>
        <p:xfrm>
          <a:off x="1524000" y="1295400"/>
          <a:ext cx="609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478" name="Group 22"/>
          <p:cNvGraphicFramePr>
            <a:graphicFrameLocks noGrp="1"/>
          </p:cNvGraphicFramePr>
          <p:nvPr/>
        </p:nvGraphicFramePr>
        <p:xfrm>
          <a:off x="1524000" y="3200400"/>
          <a:ext cx="609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CC"/>
                          </a:solidFill>
                          <a:effectLst/>
                          <a:latin typeface="Times New Roman" pitchFamily="18" charset="0"/>
                          <a:cs typeface="Arial" charset="0"/>
                        </a:rPr>
                        <a:t>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498" name="Group 42"/>
          <p:cNvGraphicFramePr>
            <a:graphicFrameLocks noGrp="1"/>
          </p:cNvGraphicFramePr>
          <p:nvPr/>
        </p:nvGraphicFramePr>
        <p:xfrm>
          <a:off x="1524000" y="1295400"/>
          <a:ext cx="609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518" name="Group 62"/>
          <p:cNvGraphicFramePr>
            <a:graphicFrameLocks noGrp="1"/>
          </p:cNvGraphicFramePr>
          <p:nvPr/>
        </p:nvGraphicFramePr>
        <p:xfrm>
          <a:off x="1524000" y="3124200"/>
          <a:ext cx="6096000" cy="6096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rgbClr val="0000CC"/>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538" name="Group 82"/>
          <p:cNvGraphicFramePr>
            <a:graphicFrameLocks noGrp="1"/>
          </p:cNvGraphicFramePr>
          <p:nvPr/>
        </p:nvGraphicFramePr>
        <p:xfrm>
          <a:off x="1524000" y="1981200"/>
          <a:ext cx="4572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554" name="Group 98"/>
          <p:cNvGraphicFramePr>
            <a:graphicFrameLocks noGrp="1"/>
          </p:cNvGraphicFramePr>
          <p:nvPr/>
        </p:nvGraphicFramePr>
        <p:xfrm>
          <a:off x="1524000" y="1981200"/>
          <a:ext cx="4572000" cy="533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1"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570" name="Group 114"/>
          <p:cNvGraphicFramePr>
            <a:graphicFrameLocks noGrp="1"/>
          </p:cNvGraphicFramePr>
          <p:nvPr/>
        </p:nvGraphicFramePr>
        <p:xfrm>
          <a:off x="1524000" y="2590800"/>
          <a:ext cx="2286000" cy="5842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7580" name="Group 124"/>
          <p:cNvGraphicFramePr>
            <a:graphicFrameLocks noGrp="1"/>
          </p:cNvGraphicFramePr>
          <p:nvPr/>
        </p:nvGraphicFramePr>
        <p:xfrm>
          <a:off x="1524000" y="2514600"/>
          <a:ext cx="2286000" cy="660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7590" name="Rectangle 134"/>
          <p:cNvSpPr>
            <a:spLocks noChangeArrowheads="1"/>
          </p:cNvSpPr>
          <p:nvPr/>
        </p:nvSpPr>
        <p:spPr bwMode="auto">
          <a:xfrm>
            <a:off x="838200" y="14478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1</a:t>
            </a:r>
          </a:p>
        </p:txBody>
      </p:sp>
      <p:sp>
        <p:nvSpPr>
          <p:cNvPr id="147591" name="Rectangle 135"/>
          <p:cNvSpPr>
            <a:spLocks noChangeArrowheads="1"/>
          </p:cNvSpPr>
          <p:nvPr/>
        </p:nvSpPr>
        <p:spPr bwMode="auto">
          <a:xfrm>
            <a:off x="838200" y="20574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2</a:t>
            </a:r>
          </a:p>
        </p:txBody>
      </p:sp>
      <p:sp>
        <p:nvSpPr>
          <p:cNvPr id="147592" name="Rectangle 136"/>
          <p:cNvSpPr>
            <a:spLocks noChangeArrowheads="1"/>
          </p:cNvSpPr>
          <p:nvPr/>
        </p:nvSpPr>
        <p:spPr bwMode="auto">
          <a:xfrm>
            <a:off x="838200" y="26670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3</a:t>
            </a:r>
          </a:p>
        </p:txBody>
      </p:sp>
      <p:sp>
        <p:nvSpPr>
          <p:cNvPr id="147593" name="Rectangle 137"/>
          <p:cNvSpPr>
            <a:spLocks noChangeArrowheads="1"/>
          </p:cNvSpPr>
          <p:nvPr/>
        </p:nvSpPr>
        <p:spPr bwMode="auto">
          <a:xfrm>
            <a:off x="838200" y="3276600"/>
            <a:ext cx="533400" cy="533400"/>
          </a:xfrm>
          <a:prstGeom prst="rect">
            <a:avLst/>
          </a:prstGeom>
          <a:solidFill>
            <a:srgbClr val="FF33CC"/>
          </a:solidFill>
          <a:ln w="9525">
            <a:solidFill>
              <a:schemeClr val="tx1"/>
            </a:solidFill>
            <a:miter lim="800000"/>
            <a:headEnd/>
            <a:tailEnd/>
          </a:ln>
        </p:spPr>
        <p:txBody>
          <a:bodyPr wrap="none" anchor="ctr"/>
          <a:lstStyle/>
          <a:p>
            <a:pPr algn="ctr"/>
            <a:r>
              <a:rPr lang="en-US" b="1">
                <a:latin typeface="Times New Roman" pitchFamily="18" charset="0"/>
              </a:rPr>
              <a:t>4</a:t>
            </a:r>
          </a:p>
        </p:txBody>
      </p:sp>
      <p:sp>
        <p:nvSpPr>
          <p:cNvPr id="147594" name="Rectangle 138"/>
          <p:cNvSpPr>
            <a:spLocks noChangeArrowheads="1"/>
          </p:cNvSpPr>
          <p:nvPr/>
        </p:nvSpPr>
        <p:spPr bwMode="auto">
          <a:xfrm>
            <a:off x="19812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T</a:t>
            </a:r>
          </a:p>
        </p:txBody>
      </p:sp>
      <p:sp>
        <p:nvSpPr>
          <p:cNvPr id="147595" name="Rectangle 139"/>
          <p:cNvSpPr>
            <a:spLocks noChangeArrowheads="1"/>
          </p:cNvSpPr>
          <p:nvPr/>
        </p:nvSpPr>
        <p:spPr bwMode="auto">
          <a:xfrm>
            <a:off x="25908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Â</a:t>
            </a:r>
          </a:p>
        </p:txBody>
      </p:sp>
      <p:sp>
        <p:nvSpPr>
          <p:cNvPr id="147596" name="Rectangle 140"/>
          <p:cNvSpPr>
            <a:spLocks noChangeArrowheads="1"/>
          </p:cNvSpPr>
          <p:nvPr/>
        </p:nvSpPr>
        <p:spPr bwMode="auto">
          <a:xfrm>
            <a:off x="32004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Â</a:t>
            </a:r>
          </a:p>
        </p:txBody>
      </p:sp>
      <p:sp>
        <p:nvSpPr>
          <p:cNvPr id="147597" name="Rectangle 141"/>
          <p:cNvSpPr>
            <a:spLocks noChangeArrowheads="1"/>
          </p:cNvSpPr>
          <p:nvPr/>
        </p:nvSpPr>
        <p:spPr bwMode="auto">
          <a:xfrm>
            <a:off x="38100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Ê</a:t>
            </a:r>
          </a:p>
        </p:txBody>
      </p:sp>
      <p:sp>
        <p:nvSpPr>
          <p:cNvPr id="147598" name="Rectangle 142"/>
          <p:cNvSpPr>
            <a:spLocks noChangeArrowheads="1"/>
          </p:cNvSpPr>
          <p:nvPr/>
        </p:nvSpPr>
        <p:spPr bwMode="auto">
          <a:xfrm>
            <a:off x="44196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U</a:t>
            </a:r>
          </a:p>
        </p:txBody>
      </p:sp>
      <p:sp>
        <p:nvSpPr>
          <p:cNvPr id="147599" name="Rectangle 143"/>
          <p:cNvSpPr>
            <a:spLocks noChangeArrowheads="1"/>
          </p:cNvSpPr>
          <p:nvPr/>
        </p:nvSpPr>
        <p:spPr bwMode="auto">
          <a:xfrm>
            <a:off x="50292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H</a:t>
            </a:r>
          </a:p>
        </p:txBody>
      </p:sp>
      <p:sp>
        <p:nvSpPr>
          <p:cNvPr id="147600" name="Rectangle 144"/>
          <p:cNvSpPr>
            <a:spLocks noChangeArrowheads="1"/>
          </p:cNvSpPr>
          <p:nvPr/>
        </p:nvSpPr>
        <p:spPr bwMode="auto">
          <a:xfrm>
            <a:off x="62484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M</a:t>
            </a:r>
          </a:p>
        </p:txBody>
      </p:sp>
      <p:sp>
        <p:nvSpPr>
          <p:cNvPr id="147601" name="AutoShape 145"/>
          <p:cNvSpPr>
            <a:spLocks noChangeArrowheads="1"/>
          </p:cNvSpPr>
          <p:nvPr/>
        </p:nvSpPr>
        <p:spPr bwMode="auto">
          <a:xfrm>
            <a:off x="152400" y="4267200"/>
            <a:ext cx="1371600" cy="1752600"/>
          </a:xfrm>
          <a:prstGeom prst="irregularSeal1">
            <a:avLst/>
          </a:prstGeom>
          <a:solidFill>
            <a:srgbClr val="99FF66"/>
          </a:solidFill>
          <a:ln w="9525">
            <a:solidFill>
              <a:schemeClr val="tx1"/>
            </a:solidFill>
            <a:miter lim="800000"/>
            <a:headEnd/>
            <a:tailEnd/>
          </a:ln>
        </p:spPr>
        <p:txBody>
          <a:bodyPr wrap="none" anchor="ctr"/>
          <a:lstStyle/>
          <a:p>
            <a:pPr algn="ctr"/>
            <a:r>
              <a:rPr lang="en-US" sz="2800">
                <a:solidFill>
                  <a:srgbClr val="0000FF"/>
                </a:solidFill>
                <a:latin typeface="Times New Roman" pitchFamily="18" charset="0"/>
              </a:rPr>
              <a:t>Từ khóa</a:t>
            </a:r>
          </a:p>
        </p:txBody>
      </p:sp>
      <p:sp>
        <p:nvSpPr>
          <p:cNvPr id="147602" name="Text Box 146"/>
          <p:cNvSpPr txBox="1">
            <a:spLocks noChangeArrowheads="1"/>
          </p:cNvSpPr>
          <p:nvPr/>
        </p:nvSpPr>
        <p:spPr bwMode="auto">
          <a:xfrm>
            <a:off x="1371600" y="3886200"/>
            <a:ext cx="6477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FF0000"/>
                </a:solidFill>
                <a:latin typeface="Times New Roman" pitchFamily="18" charset="0"/>
              </a:rPr>
              <a:t>Ô chữ gồm có 8 chữ cái : Cuộc tổng tiến công của quân và dân miền Nam vào Tết Mậu Thân 1968 mang tính chất bất ngờ và ………..</a:t>
            </a:r>
            <a:r>
              <a:rPr lang="en-US" sz="2800" b="1">
                <a:solidFill>
                  <a:srgbClr val="0000FF"/>
                </a:solidFill>
                <a:latin typeface="Times New Roman" pitchFamily="18" charset="0"/>
              </a:rPr>
              <a:t> </a:t>
            </a:r>
          </a:p>
        </p:txBody>
      </p:sp>
      <p:sp>
        <p:nvSpPr>
          <p:cNvPr id="59539" name="Text Box 147"/>
          <p:cNvSpPr txBox="1">
            <a:spLocks noChangeArrowheads="1"/>
          </p:cNvSpPr>
          <p:nvPr/>
        </p:nvSpPr>
        <p:spPr bwMode="auto">
          <a:xfrm>
            <a:off x="1981200" y="304800"/>
            <a:ext cx="556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i="1">
                <a:solidFill>
                  <a:srgbClr val="FF0000"/>
                </a:solidFill>
                <a:latin typeface="Times New Roman" pitchFamily="18" charset="0"/>
              </a:rPr>
              <a:t>Trò chơi ô chữ kì diệu</a:t>
            </a:r>
          </a:p>
        </p:txBody>
      </p:sp>
      <p:sp>
        <p:nvSpPr>
          <p:cNvPr id="147604" name="Rectangle 148"/>
          <p:cNvSpPr>
            <a:spLocks noChangeArrowheads="1"/>
          </p:cNvSpPr>
          <p:nvPr/>
        </p:nvSpPr>
        <p:spPr bwMode="auto">
          <a:xfrm>
            <a:off x="56388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N</a:t>
            </a:r>
          </a:p>
        </p:txBody>
      </p:sp>
      <p:sp>
        <p:nvSpPr>
          <p:cNvPr id="147605" name="Rectangle 149"/>
          <p:cNvSpPr>
            <a:spLocks noChangeArrowheads="1"/>
          </p:cNvSpPr>
          <p:nvPr/>
        </p:nvSpPr>
        <p:spPr bwMode="auto">
          <a:xfrm>
            <a:off x="7620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T</a:t>
            </a:r>
          </a:p>
        </p:txBody>
      </p:sp>
      <p:sp>
        <p:nvSpPr>
          <p:cNvPr id="147606" name="Rectangle 150"/>
          <p:cNvSpPr>
            <a:spLocks noChangeArrowheads="1"/>
          </p:cNvSpPr>
          <p:nvPr/>
        </p:nvSpPr>
        <p:spPr bwMode="auto">
          <a:xfrm>
            <a:off x="1371600" y="6019800"/>
            <a:ext cx="609600" cy="533400"/>
          </a:xfrm>
          <a:prstGeom prst="rect">
            <a:avLst/>
          </a:prstGeom>
          <a:solidFill>
            <a:srgbClr val="FF99FF"/>
          </a:solidFill>
          <a:ln w="9525">
            <a:solidFill>
              <a:srgbClr val="FF0000"/>
            </a:solidFill>
            <a:miter lim="800000"/>
            <a:headEnd/>
            <a:tailEnd/>
          </a:ln>
        </p:spPr>
        <p:txBody>
          <a:bodyPr wrap="none" anchor="ctr"/>
          <a:lstStyle/>
          <a:p>
            <a:pPr algn="ctr"/>
            <a:r>
              <a:rPr lang="en-US" b="1">
                <a:solidFill>
                  <a:schemeClr val="bg1"/>
                </a:solidFill>
                <a:latin typeface="Times New Roman" pitchFamily="18" charset="0"/>
              </a:rPr>
              <a:t>T</a:t>
            </a:r>
          </a:p>
        </p:txBody>
      </p:sp>
      <p:graphicFrame>
        <p:nvGraphicFramePr>
          <p:cNvPr id="147607" name="Group 151"/>
          <p:cNvGraphicFramePr>
            <a:graphicFrameLocks noGrp="1"/>
          </p:cNvGraphicFramePr>
          <p:nvPr/>
        </p:nvGraphicFramePr>
        <p:xfrm>
          <a:off x="1676400" y="6096000"/>
          <a:ext cx="6096000" cy="517525"/>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Arial" charset="0"/>
                        </a:rPr>
                        <a:t>T</a:t>
                      </a:r>
                    </a:p>
                  </a:txBody>
                  <a:tcPr marT="45471" marB="454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Ế</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T</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M</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Arial" charset="0"/>
                        </a:rPr>
                        <a:t>Ậ</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U</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T</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H</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itchFamily="18" charset="0"/>
                          <a:cs typeface="Arial" charset="0"/>
                        </a:rPr>
                        <a:t>Â</a:t>
                      </a:r>
                    </a:p>
                  </a:txBody>
                  <a:tcPr marT="45471" marB="454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Arial" charset="0"/>
                        </a:rPr>
                        <a:t>N</a:t>
                      </a:r>
                    </a:p>
                  </a:txBody>
                  <a:tcPr marT="45471" marB="454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7631" name="Text Box 175"/>
          <p:cNvSpPr txBox="1">
            <a:spLocks noChangeArrowheads="1"/>
          </p:cNvSpPr>
          <p:nvPr/>
        </p:nvSpPr>
        <p:spPr bwMode="auto">
          <a:xfrm>
            <a:off x="1143000" y="3810000"/>
            <a:ext cx="739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Tx/>
              <a:buChar char="•"/>
            </a:pPr>
            <a:r>
              <a:rPr lang="en-US" sz="3200"/>
              <a:t> </a:t>
            </a:r>
            <a:r>
              <a:rPr lang="en-US" sz="2400" b="1">
                <a:solidFill>
                  <a:srgbClr val="FF0000"/>
                </a:solidFill>
                <a:latin typeface="Arial Unicode MS" pitchFamily="34" charset="-128"/>
              </a:rPr>
              <a:t>Ô chữ gồm có 6 chữ cái </a:t>
            </a:r>
          </a:p>
          <a:p>
            <a:pPr eaLnBrk="1" hangingPunct="1">
              <a:spcBef>
                <a:spcPct val="20000"/>
              </a:spcBef>
              <a:buFontTx/>
              <a:buChar char="•"/>
            </a:pPr>
            <a:r>
              <a:rPr lang="en-US" sz="2400" b="1">
                <a:solidFill>
                  <a:srgbClr val="FF0000"/>
                </a:solidFill>
                <a:latin typeface="Arial Unicode MS" pitchFamily="34" charset="-128"/>
              </a:rPr>
              <a:t>Cuộc Tổng tiến công và nổi dậy Tết Mậu Thân 1968 không chỉ diễn ra đồng loạt mà còn quá………….,ngoài sức tưởng tượng của địch?</a:t>
            </a:r>
          </a:p>
        </p:txBody>
      </p:sp>
      <p:sp>
        <p:nvSpPr>
          <p:cNvPr id="147632" name="Text Box 176"/>
          <p:cNvSpPr txBox="1">
            <a:spLocks noChangeArrowheads="1"/>
          </p:cNvSpPr>
          <p:nvPr/>
        </p:nvSpPr>
        <p:spPr bwMode="auto">
          <a:xfrm>
            <a:off x="1600200" y="51054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FF0000"/>
                </a:solidFill>
                <a:latin typeface="Times New Roman" pitchFamily="18" charset="0"/>
              </a:rPr>
              <a:t>Ô chữ gồm có 3 chữ cái :Tên của một thành phố cùng đồng loạt nổi dậy Tết Mậu Thân 1968 ?</a:t>
            </a:r>
          </a:p>
        </p:txBody>
      </p:sp>
      <p:sp>
        <p:nvSpPr>
          <p:cNvPr id="147633" name="Text Box 177"/>
          <p:cNvSpPr txBox="1">
            <a:spLocks noChangeArrowheads="1"/>
          </p:cNvSpPr>
          <p:nvPr/>
        </p:nvSpPr>
        <p:spPr bwMode="auto">
          <a:xfrm>
            <a:off x="1143000" y="3962400"/>
            <a:ext cx="7391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solidFill>
                  <a:srgbClr val="FF0000"/>
                </a:solidFill>
                <a:latin typeface="Times New Roman" pitchFamily="18" charset="0"/>
              </a:rPr>
              <a:t>Ô chữ gồm có 8 chữ cái : Cuộc chiến đấu diễn ra quyết liệt trong 6 giờ đồng hồ khiến nơi đây bị tê liệt và là trận đánh tiêu biểu của cuộc Tổng tiến công Tết Mậu Thân 1968 ?</a:t>
            </a:r>
          </a:p>
        </p:txBody>
      </p:sp>
      <p:pic>
        <p:nvPicPr>
          <p:cNvPr id="59570" name="Picture 178" descr="cap ch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21404">
            <a:off x="0" y="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71" name="Picture 179" descr="cap chu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5949">
            <a:off x="7859713" y="-1588"/>
            <a:ext cx="12192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7590"/>
                                        </p:tgtEl>
                                        <p:attrNameLst>
                                          <p:attrName>style.visibility</p:attrName>
                                        </p:attrNameLst>
                                      </p:cBhvr>
                                      <p:to>
                                        <p:strVal val="visible"/>
                                      </p:to>
                                    </p:set>
                                    <p:animEffect transition="in" filter="fade">
                                      <p:cBhvr>
                                        <p:cTn id="7" dur="400" decel="100000"/>
                                        <p:tgtEl>
                                          <p:spTgt spid="147590"/>
                                        </p:tgtEl>
                                      </p:cBhvr>
                                    </p:animEffect>
                                    <p:anim calcmode="lin" valueType="num">
                                      <p:cBhvr>
                                        <p:cTn id="8" dur="400" decel="100000" fill="hold"/>
                                        <p:tgtEl>
                                          <p:spTgt spid="147590"/>
                                        </p:tgtEl>
                                        <p:attrNameLst>
                                          <p:attrName>style.rotation</p:attrName>
                                        </p:attrNameLst>
                                      </p:cBhvr>
                                      <p:tavLst>
                                        <p:tav tm="0">
                                          <p:val>
                                            <p:fltVal val="-90"/>
                                          </p:val>
                                        </p:tav>
                                        <p:tav tm="100000">
                                          <p:val>
                                            <p:fltVal val="0"/>
                                          </p:val>
                                        </p:tav>
                                      </p:tavLst>
                                    </p:anim>
                                    <p:anim calcmode="lin" valueType="num">
                                      <p:cBhvr>
                                        <p:cTn id="9" dur="400" decel="100000" fill="hold"/>
                                        <p:tgtEl>
                                          <p:spTgt spid="147590"/>
                                        </p:tgtEl>
                                        <p:attrNameLst>
                                          <p:attrName>ppt_x</p:attrName>
                                        </p:attrNameLst>
                                      </p:cBhvr>
                                      <p:tavLst>
                                        <p:tav tm="0">
                                          <p:val>
                                            <p:strVal val="#ppt_x+0.4"/>
                                          </p:val>
                                        </p:tav>
                                        <p:tav tm="100000">
                                          <p:val>
                                            <p:strVal val="#ppt_x-0.05"/>
                                          </p:val>
                                        </p:tav>
                                      </p:tavLst>
                                    </p:anim>
                                    <p:anim calcmode="lin" valueType="num">
                                      <p:cBhvr>
                                        <p:cTn id="10" dur="400" decel="100000" fill="hold"/>
                                        <p:tgtEl>
                                          <p:spTgt spid="147590"/>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47590"/>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4759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147498"/>
                                        </p:tgtEl>
                                        <p:attrNameLst>
                                          <p:attrName>style.visibility</p:attrName>
                                        </p:attrNameLst>
                                      </p:cBhvr>
                                      <p:to>
                                        <p:strVal val="visible"/>
                                      </p:to>
                                    </p:set>
                                    <p:anim calcmode="lin" valueType="num">
                                      <p:cBhvr>
                                        <p:cTn id="17" dur="500" fill="hold"/>
                                        <p:tgtEl>
                                          <p:spTgt spid="147498"/>
                                        </p:tgtEl>
                                        <p:attrNameLst>
                                          <p:attrName>ppt_w</p:attrName>
                                        </p:attrNameLst>
                                      </p:cBhvr>
                                      <p:tavLst>
                                        <p:tav tm="0">
                                          <p:val>
                                            <p:strVal val="#ppt_w*0.05"/>
                                          </p:val>
                                        </p:tav>
                                        <p:tav tm="100000">
                                          <p:val>
                                            <p:strVal val="#ppt_w"/>
                                          </p:val>
                                        </p:tav>
                                      </p:tavLst>
                                    </p:anim>
                                    <p:anim calcmode="lin" valueType="num">
                                      <p:cBhvr>
                                        <p:cTn id="18" dur="500" fill="hold"/>
                                        <p:tgtEl>
                                          <p:spTgt spid="147498"/>
                                        </p:tgtEl>
                                        <p:attrNameLst>
                                          <p:attrName>ppt_h</p:attrName>
                                        </p:attrNameLst>
                                      </p:cBhvr>
                                      <p:tavLst>
                                        <p:tav tm="0">
                                          <p:val>
                                            <p:strVal val="#ppt_h"/>
                                          </p:val>
                                        </p:tav>
                                        <p:tav tm="100000">
                                          <p:val>
                                            <p:strVal val="#ppt_h"/>
                                          </p:val>
                                        </p:tav>
                                      </p:tavLst>
                                    </p:anim>
                                    <p:anim calcmode="lin" valueType="num">
                                      <p:cBhvr>
                                        <p:cTn id="19" dur="500" fill="hold"/>
                                        <p:tgtEl>
                                          <p:spTgt spid="147498"/>
                                        </p:tgtEl>
                                        <p:attrNameLst>
                                          <p:attrName>ppt_x</p:attrName>
                                        </p:attrNameLst>
                                      </p:cBhvr>
                                      <p:tavLst>
                                        <p:tav tm="0">
                                          <p:val>
                                            <p:strVal val="#ppt_x-.2"/>
                                          </p:val>
                                        </p:tav>
                                        <p:tav tm="100000">
                                          <p:val>
                                            <p:strVal val="#ppt_x"/>
                                          </p:val>
                                        </p:tav>
                                      </p:tavLst>
                                    </p:anim>
                                    <p:anim calcmode="lin" valueType="num">
                                      <p:cBhvr>
                                        <p:cTn id="20" dur="500" fill="hold"/>
                                        <p:tgtEl>
                                          <p:spTgt spid="147498"/>
                                        </p:tgtEl>
                                        <p:attrNameLst>
                                          <p:attrName>ppt_y</p:attrName>
                                        </p:attrNameLst>
                                      </p:cBhvr>
                                      <p:tavLst>
                                        <p:tav tm="0">
                                          <p:val>
                                            <p:strVal val="#ppt_y"/>
                                          </p:val>
                                        </p:tav>
                                        <p:tav tm="100000">
                                          <p:val>
                                            <p:strVal val="#ppt_y"/>
                                          </p:val>
                                        </p:tav>
                                      </p:tavLst>
                                    </p:anim>
                                    <p:animEffect transition="in" filter="fade">
                                      <p:cBhvr>
                                        <p:cTn id="21" dur="500"/>
                                        <p:tgtEl>
                                          <p:spTgt spid="147498"/>
                                        </p:tgtEl>
                                      </p:cBhvr>
                                    </p:animEffect>
                                  </p:childTnLst>
                                </p:cTn>
                              </p:par>
                              <p:par>
                                <p:cTn id="22" presetID="54" presetClass="entr" presetSubtype="0" accel="100000" fill="hold" grpId="2" nodeType="withEffect">
                                  <p:stCondLst>
                                    <p:cond delay="0"/>
                                  </p:stCondLst>
                                  <p:childTnLst>
                                    <p:set>
                                      <p:cBhvr>
                                        <p:cTn id="23" dur="1" fill="hold">
                                          <p:stCondLst>
                                            <p:cond delay="0"/>
                                          </p:stCondLst>
                                        </p:cTn>
                                        <p:tgtEl>
                                          <p:spTgt spid="147602">
                                            <p:txEl>
                                              <p:pRg st="0" end="0"/>
                                            </p:txEl>
                                          </p:spTgt>
                                        </p:tgtEl>
                                        <p:attrNameLst>
                                          <p:attrName>style.visibility</p:attrName>
                                        </p:attrNameLst>
                                      </p:cBhvr>
                                      <p:to>
                                        <p:strVal val="visible"/>
                                      </p:to>
                                    </p:set>
                                    <p:anim calcmode="lin" valueType="num">
                                      <p:cBhvr>
                                        <p:cTn id="24" dur="500" fill="hold"/>
                                        <p:tgtEl>
                                          <p:spTgt spid="147602">
                                            <p:txEl>
                                              <p:pRg st="0" end="0"/>
                                            </p:txEl>
                                          </p:spTgt>
                                        </p:tgtEl>
                                        <p:attrNameLst>
                                          <p:attrName>ppt_w</p:attrName>
                                        </p:attrNameLst>
                                      </p:cBhvr>
                                      <p:tavLst>
                                        <p:tav tm="0">
                                          <p:val>
                                            <p:strVal val="#ppt_w*0.05"/>
                                          </p:val>
                                        </p:tav>
                                        <p:tav tm="100000">
                                          <p:val>
                                            <p:strVal val="#ppt_w"/>
                                          </p:val>
                                        </p:tav>
                                      </p:tavLst>
                                    </p:anim>
                                    <p:anim calcmode="lin" valueType="num">
                                      <p:cBhvr>
                                        <p:cTn id="25" dur="500" fill="hold"/>
                                        <p:tgtEl>
                                          <p:spTgt spid="147602">
                                            <p:txEl>
                                              <p:pRg st="0" end="0"/>
                                            </p:txEl>
                                          </p:spTgt>
                                        </p:tgtEl>
                                        <p:attrNameLst>
                                          <p:attrName>ppt_h</p:attrName>
                                        </p:attrNameLst>
                                      </p:cBhvr>
                                      <p:tavLst>
                                        <p:tav tm="0">
                                          <p:val>
                                            <p:strVal val="#ppt_h"/>
                                          </p:val>
                                        </p:tav>
                                        <p:tav tm="100000">
                                          <p:val>
                                            <p:strVal val="#ppt_h"/>
                                          </p:val>
                                        </p:tav>
                                      </p:tavLst>
                                    </p:anim>
                                    <p:anim calcmode="lin" valueType="num">
                                      <p:cBhvr>
                                        <p:cTn id="26" dur="500" fill="hold"/>
                                        <p:tgtEl>
                                          <p:spTgt spid="147602">
                                            <p:txEl>
                                              <p:pRg st="0" end="0"/>
                                            </p:txEl>
                                          </p:spTgt>
                                        </p:tgtEl>
                                        <p:attrNameLst>
                                          <p:attrName>ppt_x</p:attrName>
                                        </p:attrNameLst>
                                      </p:cBhvr>
                                      <p:tavLst>
                                        <p:tav tm="0">
                                          <p:val>
                                            <p:strVal val="#ppt_x-.2"/>
                                          </p:val>
                                        </p:tav>
                                        <p:tav tm="100000">
                                          <p:val>
                                            <p:strVal val="#ppt_x"/>
                                          </p:val>
                                        </p:tav>
                                      </p:tavLst>
                                    </p:anim>
                                    <p:anim calcmode="lin" valueType="num">
                                      <p:cBhvr>
                                        <p:cTn id="27" dur="500" fill="hold"/>
                                        <p:tgtEl>
                                          <p:spTgt spid="147602">
                                            <p:txEl>
                                              <p:pRg st="0" end="0"/>
                                            </p:txEl>
                                          </p:spTgt>
                                        </p:tgtEl>
                                        <p:attrNameLst>
                                          <p:attrName>ppt_y</p:attrName>
                                        </p:attrNameLst>
                                      </p:cBhvr>
                                      <p:tavLst>
                                        <p:tav tm="0">
                                          <p:val>
                                            <p:strVal val="#ppt_y"/>
                                          </p:val>
                                        </p:tav>
                                        <p:tav tm="100000">
                                          <p:val>
                                            <p:strVal val="#ppt_y"/>
                                          </p:val>
                                        </p:tav>
                                      </p:tavLst>
                                    </p:anim>
                                    <p:animEffect transition="in" filter="fade">
                                      <p:cBhvr>
                                        <p:cTn id="28" dur="500"/>
                                        <p:tgtEl>
                                          <p:spTgt spid="147602">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47458"/>
                                        </p:tgtEl>
                                        <p:attrNameLst>
                                          <p:attrName>style.visibility</p:attrName>
                                        </p:attrNameLst>
                                      </p:cBhvr>
                                      <p:to>
                                        <p:strVal val="visible"/>
                                      </p:to>
                                    </p:set>
                                    <p:anim calcmode="lin" valueType="num">
                                      <p:cBhvr additive="base">
                                        <p:cTn id="33" dur="500" fill="hold"/>
                                        <p:tgtEl>
                                          <p:spTgt spid="147458"/>
                                        </p:tgtEl>
                                        <p:attrNameLst>
                                          <p:attrName>ppt_x</p:attrName>
                                        </p:attrNameLst>
                                      </p:cBhvr>
                                      <p:tavLst>
                                        <p:tav tm="0">
                                          <p:val>
                                            <p:strVal val="#ppt_x"/>
                                          </p:val>
                                        </p:tav>
                                        <p:tav tm="100000">
                                          <p:val>
                                            <p:strVal val="#ppt_x"/>
                                          </p:val>
                                        </p:tav>
                                      </p:tavLst>
                                    </p:anim>
                                    <p:anim calcmode="lin" valueType="num">
                                      <p:cBhvr additive="base">
                                        <p:cTn id="34" dur="500" fill="hold"/>
                                        <p:tgtEl>
                                          <p:spTgt spid="147458"/>
                                        </p:tgtEl>
                                        <p:attrNameLst>
                                          <p:attrName>ppt_y</p:attrName>
                                        </p:attrNameLst>
                                      </p:cBhvr>
                                      <p:tavLst>
                                        <p:tav tm="0">
                                          <p:val>
                                            <p:strVal val="1+#ppt_h/2"/>
                                          </p:val>
                                        </p:tav>
                                        <p:tav tm="100000">
                                          <p:val>
                                            <p:strVal val="#ppt_y"/>
                                          </p:val>
                                        </p:tav>
                                      </p:tavLst>
                                    </p:anim>
                                  </p:childTnLst>
                                </p:cTn>
                              </p:par>
                              <p:par>
                                <p:cTn id="35" presetID="2" presetClass="entr" presetSubtype="4" fill="hold" grpId="2" nodeType="withEffect">
                                  <p:stCondLst>
                                    <p:cond delay="0"/>
                                  </p:stCondLst>
                                  <p:childTnLst>
                                    <p:set>
                                      <p:cBhvr>
                                        <p:cTn id="36" dur="1" fill="hold">
                                          <p:stCondLst>
                                            <p:cond delay="0"/>
                                          </p:stCondLst>
                                        </p:cTn>
                                        <p:tgtEl>
                                          <p:spTgt spid="147605"/>
                                        </p:tgtEl>
                                        <p:attrNameLst>
                                          <p:attrName>style.visibility</p:attrName>
                                        </p:attrNameLst>
                                      </p:cBhvr>
                                      <p:to>
                                        <p:strVal val="visible"/>
                                      </p:to>
                                    </p:set>
                                    <p:anim calcmode="lin" valueType="num">
                                      <p:cBhvr additive="base">
                                        <p:cTn id="37" dur="500" fill="hold"/>
                                        <p:tgtEl>
                                          <p:spTgt spid="147605"/>
                                        </p:tgtEl>
                                        <p:attrNameLst>
                                          <p:attrName>ppt_x</p:attrName>
                                        </p:attrNameLst>
                                      </p:cBhvr>
                                      <p:tavLst>
                                        <p:tav tm="0">
                                          <p:val>
                                            <p:strVal val="#ppt_x"/>
                                          </p:val>
                                        </p:tav>
                                        <p:tav tm="100000">
                                          <p:val>
                                            <p:strVal val="#ppt_x"/>
                                          </p:val>
                                        </p:tav>
                                      </p:tavLst>
                                    </p:anim>
                                    <p:anim calcmode="lin" valueType="num">
                                      <p:cBhvr additive="base">
                                        <p:cTn id="38" dur="500" fill="hold"/>
                                        <p:tgtEl>
                                          <p:spTgt spid="147605"/>
                                        </p:tgtEl>
                                        <p:attrNameLst>
                                          <p:attrName>ppt_y</p:attrName>
                                        </p:attrNameLst>
                                      </p:cBhvr>
                                      <p:tavLst>
                                        <p:tav tm="0">
                                          <p:val>
                                            <p:strVal val="1+#ppt_h/2"/>
                                          </p:val>
                                        </p:tav>
                                        <p:tav tm="100000">
                                          <p:val>
                                            <p:strVal val="#ppt_y"/>
                                          </p:val>
                                        </p:tav>
                                      </p:tavLst>
                                    </p:anim>
                                  </p:childTnLst>
                                </p:cTn>
                              </p:par>
                              <p:par>
                                <p:cTn id="39" presetID="2" presetClass="entr" presetSubtype="4" fill="hold" grpId="2" nodeType="withEffect">
                                  <p:stCondLst>
                                    <p:cond delay="0"/>
                                  </p:stCondLst>
                                  <p:childTnLst>
                                    <p:set>
                                      <p:cBhvr>
                                        <p:cTn id="40" dur="1" fill="hold">
                                          <p:stCondLst>
                                            <p:cond delay="0"/>
                                          </p:stCondLst>
                                        </p:cTn>
                                        <p:tgtEl>
                                          <p:spTgt spid="147606"/>
                                        </p:tgtEl>
                                        <p:attrNameLst>
                                          <p:attrName>style.visibility</p:attrName>
                                        </p:attrNameLst>
                                      </p:cBhvr>
                                      <p:to>
                                        <p:strVal val="visible"/>
                                      </p:to>
                                    </p:set>
                                    <p:anim calcmode="lin" valueType="num">
                                      <p:cBhvr additive="base">
                                        <p:cTn id="41" dur="500" fill="hold"/>
                                        <p:tgtEl>
                                          <p:spTgt spid="147606"/>
                                        </p:tgtEl>
                                        <p:attrNameLst>
                                          <p:attrName>ppt_x</p:attrName>
                                        </p:attrNameLst>
                                      </p:cBhvr>
                                      <p:tavLst>
                                        <p:tav tm="0">
                                          <p:val>
                                            <p:strVal val="#ppt_x"/>
                                          </p:val>
                                        </p:tav>
                                        <p:tav tm="100000">
                                          <p:val>
                                            <p:strVal val="#ppt_x"/>
                                          </p:val>
                                        </p:tav>
                                      </p:tavLst>
                                    </p:anim>
                                    <p:anim calcmode="lin" valueType="num">
                                      <p:cBhvr additive="base">
                                        <p:cTn id="42" dur="500" fill="hold"/>
                                        <p:tgtEl>
                                          <p:spTgt spid="14760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grpId="3" nodeType="clickEffect">
                                  <p:stCondLst>
                                    <p:cond delay="0"/>
                                  </p:stCondLst>
                                  <p:childTnLst>
                                    <p:animEffect transition="out" filter="box(in)">
                                      <p:cBhvr>
                                        <p:cTn id="46" dur="500"/>
                                        <p:tgtEl>
                                          <p:spTgt spid="147602">
                                            <p:txEl>
                                              <p:pRg st="0" end="0"/>
                                            </p:txEl>
                                          </p:spTgt>
                                        </p:tgtEl>
                                      </p:cBhvr>
                                    </p:animEffect>
                                    <p:set>
                                      <p:cBhvr>
                                        <p:cTn id="47" dur="1" fill="hold">
                                          <p:stCondLst>
                                            <p:cond delay="499"/>
                                          </p:stCondLst>
                                        </p:cTn>
                                        <p:tgtEl>
                                          <p:spTgt spid="147602">
                                            <p:txEl>
                                              <p:pRg st="0" end="0"/>
                                            </p:txEl>
                                          </p:spTgt>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47591"/>
                                        </p:tgtEl>
                                        <p:attrNameLst>
                                          <p:attrName>style.visibility</p:attrName>
                                        </p:attrNameLst>
                                      </p:cBhvr>
                                      <p:to>
                                        <p:strVal val="visible"/>
                                      </p:to>
                                    </p:set>
                                    <p:anim calcmode="lin" valueType="num">
                                      <p:cBhvr>
                                        <p:cTn id="52" dur="500" fill="hold"/>
                                        <p:tgtEl>
                                          <p:spTgt spid="147591"/>
                                        </p:tgtEl>
                                        <p:attrNameLst>
                                          <p:attrName>ppt_w</p:attrName>
                                        </p:attrNameLst>
                                      </p:cBhvr>
                                      <p:tavLst>
                                        <p:tav tm="0">
                                          <p:val>
                                            <p:strVal val="#ppt_w*0.05"/>
                                          </p:val>
                                        </p:tav>
                                        <p:tav tm="100000">
                                          <p:val>
                                            <p:strVal val="#ppt_w"/>
                                          </p:val>
                                        </p:tav>
                                      </p:tavLst>
                                    </p:anim>
                                    <p:anim calcmode="lin" valueType="num">
                                      <p:cBhvr>
                                        <p:cTn id="53" dur="500" fill="hold"/>
                                        <p:tgtEl>
                                          <p:spTgt spid="147591"/>
                                        </p:tgtEl>
                                        <p:attrNameLst>
                                          <p:attrName>ppt_h</p:attrName>
                                        </p:attrNameLst>
                                      </p:cBhvr>
                                      <p:tavLst>
                                        <p:tav tm="0">
                                          <p:val>
                                            <p:strVal val="#ppt_h"/>
                                          </p:val>
                                        </p:tav>
                                        <p:tav tm="100000">
                                          <p:val>
                                            <p:strVal val="#ppt_h"/>
                                          </p:val>
                                        </p:tav>
                                      </p:tavLst>
                                    </p:anim>
                                    <p:anim calcmode="lin" valueType="num">
                                      <p:cBhvr>
                                        <p:cTn id="54" dur="500" fill="hold"/>
                                        <p:tgtEl>
                                          <p:spTgt spid="147591"/>
                                        </p:tgtEl>
                                        <p:attrNameLst>
                                          <p:attrName>ppt_x</p:attrName>
                                        </p:attrNameLst>
                                      </p:cBhvr>
                                      <p:tavLst>
                                        <p:tav tm="0">
                                          <p:val>
                                            <p:strVal val="#ppt_x-.2"/>
                                          </p:val>
                                        </p:tav>
                                        <p:tav tm="100000">
                                          <p:val>
                                            <p:strVal val="#ppt_x"/>
                                          </p:val>
                                        </p:tav>
                                      </p:tavLst>
                                    </p:anim>
                                    <p:anim calcmode="lin" valueType="num">
                                      <p:cBhvr>
                                        <p:cTn id="55" dur="500" fill="hold"/>
                                        <p:tgtEl>
                                          <p:spTgt spid="147591"/>
                                        </p:tgtEl>
                                        <p:attrNameLst>
                                          <p:attrName>ppt_y</p:attrName>
                                        </p:attrNameLst>
                                      </p:cBhvr>
                                      <p:tavLst>
                                        <p:tav tm="0">
                                          <p:val>
                                            <p:strVal val="#ppt_y"/>
                                          </p:val>
                                        </p:tav>
                                        <p:tav tm="100000">
                                          <p:val>
                                            <p:strVal val="#ppt_y"/>
                                          </p:val>
                                        </p:tav>
                                      </p:tavLst>
                                    </p:anim>
                                    <p:animEffect transition="in" filter="fade">
                                      <p:cBhvr>
                                        <p:cTn id="56" dur="500"/>
                                        <p:tgtEl>
                                          <p:spTgt spid="14759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nodeType="clickEffect">
                                  <p:stCondLst>
                                    <p:cond delay="0"/>
                                  </p:stCondLst>
                                  <p:childTnLst>
                                    <p:set>
                                      <p:cBhvr>
                                        <p:cTn id="60" dur="1" fill="hold">
                                          <p:stCondLst>
                                            <p:cond delay="0"/>
                                          </p:stCondLst>
                                        </p:cTn>
                                        <p:tgtEl>
                                          <p:spTgt spid="147554"/>
                                        </p:tgtEl>
                                        <p:attrNameLst>
                                          <p:attrName>style.visibility</p:attrName>
                                        </p:attrNameLst>
                                      </p:cBhvr>
                                      <p:to>
                                        <p:strVal val="visible"/>
                                      </p:to>
                                    </p:set>
                                    <p:animEffect transition="in" filter="fade">
                                      <p:cBhvr>
                                        <p:cTn id="61" dur="192" decel="100000"/>
                                        <p:tgtEl>
                                          <p:spTgt spid="147554"/>
                                        </p:tgtEl>
                                      </p:cBhvr>
                                    </p:animEffect>
                                    <p:animScale>
                                      <p:cBhvr>
                                        <p:cTn id="62" dur="192" decel="100000"/>
                                        <p:tgtEl>
                                          <p:spTgt spid="147554"/>
                                        </p:tgtEl>
                                      </p:cBhvr>
                                      <p:from x="10000" y="10000"/>
                                      <p:to x="200000" y="450000"/>
                                    </p:animScale>
                                    <p:animScale>
                                      <p:cBhvr>
                                        <p:cTn id="63" dur="308" accel="100000" fill="hold">
                                          <p:stCondLst>
                                            <p:cond delay="192"/>
                                          </p:stCondLst>
                                        </p:cTn>
                                        <p:tgtEl>
                                          <p:spTgt spid="147554"/>
                                        </p:tgtEl>
                                      </p:cBhvr>
                                      <p:from x="200000" y="450000"/>
                                      <p:to x="100000" y="100000"/>
                                    </p:animScale>
                                    <p:set>
                                      <p:cBhvr>
                                        <p:cTn id="64" dur="192" fill="hold"/>
                                        <p:tgtEl>
                                          <p:spTgt spid="147554"/>
                                        </p:tgtEl>
                                        <p:attrNameLst>
                                          <p:attrName>ppt_x</p:attrName>
                                        </p:attrNameLst>
                                      </p:cBhvr>
                                      <p:to>
                                        <p:strVal val="(0.5)"/>
                                      </p:to>
                                    </p:set>
                                    <p:anim from="(0.5)" to="(#ppt_x)" calcmode="lin" valueType="num">
                                      <p:cBhvr>
                                        <p:cTn id="65" dur="308" accel="100000" fill="hold">
                                          <p:stCondLst>
                                            <p:cond delay="192"/>
                                          </p:stCondLst>
                                        </p:cTn>
                                        <p:tgtEl>
                                          <p:spTgt spid="147554"/>
                                        </p:tgtEl>
                                        <p:attrNameLst>
                                          <p:attrName>ppt_x</p:attrName>
                                        </p:attrNameLst>
                                      </p:cBhvr>
                                    </p:anim>
                                    <p:set>
                                      <p:cBhvr>
                                        <p:cTn id="66" dur="192" fill="hold"/>
                                        <p:tgtEl>
                                          <p:spTgt spid="147554"/>
                                        </p:tgtEl>
                                        <p:attrNameLst>
                                          <p:attrName>ppt_y</p:attrName>
                                        </p:attrNameLst>
                                      </p:cBhvr>
                                      <p:to>
                                        <p:strVal val="(#ppt_y+0.4)"/>
                                      </p:to>
                                    </p:set>
                                    <p:anim from="(#ppt_y+0.4)" to="(#ppt_y)" calcmode="lin" valueType="num">
                                      <p:cBhvr>
                                        <p:cTn id="67" dur="308" accel="100000" fill="hold">
                                          <p:stCondLst>
                                            <p:cond delay="192"/>
                                          </p:stCondLst>
                                        </p:cTn>
                                        <p:tgtEl>
                                          <p:spTgt spid="147554"/>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147631"/>
                                        </p:tgtEl>
                                        <p:attrNameLst>
                                          <p:attrName>style.visibility</p:attrName>
                                        </p:attrNameLst>
                                      </p:cBhvr>
                                      <p:to>
                                        <p:strVal val="visible"/>
                                      </p:to>
                                    </p:set>
                                    <p:animEffect transition="in" filter="fade">
                                      <p:cBhvr>
                                        <p:cTn id="70" dur="192" decel="100000"/>
                                        <p:tgtEl>
                                          <p:spTgt spid="147631"/>
                                        </p:tgtEl>
                                      </p:cBhvr>
                                    </p:animEffect>
                                    <p:animScale>
                                      <p:cBhvr>
                                        <p:cTn id="71" dur="192" decel="100000"/>
                                        <p:tgtEl>
                                          <p:spTgt spid="147631"/>
                                        </p:tgtEl>
                                      </p:cBhvr>
                                      <p:from x="10000" y="10000"/>
                                      <p:to x="200000" y="450000"/>
                                    </p:animScale>
                                    <p:animScale>
                                      <p:cBhvr>
                                        <p:cTn id="72" dur="308" accel="100000" fill="hold">
                                          <p:stCondLst>
                                            <p:cond delay="192"/>
                                          </p:stCondLst>
                                        </p:cTn>
                                        <p:tgtEl>
                                          <p:spTgt spid="147631"/>
                                        </p:tgtEl>
                                      </p:cBhvr>
                                      <p:from x="200000" y="450000"/>
                                      <p:to x="100000" y="100000"/>
                                    </p:animScale>
                                    <p:set>
                                      <p:cBhvr>
                                        <p:cTn id="73" dur="192" fill="hold"/>
                                        <p:tgtEl>
                                          <p:spTgt spid="147631"/>
                                        </p:tgtEl>
                                        <p:attrNameLst>
                                          <p:attrName>ppt_x</p:attrName>
                                        </p:attrNameLst>
                                      </p:cBhvr>
                                      <p:to>
                                        <p:strVal val="(0.5)"/>
                                      </p:to>
                                    </p:set>
                                    <p:anim from="(0.5)" to="(#ppt_x)" calcmode="lin" valueType="num">
                                      <p:cBhvr>
                                        <p:cTn id="74" dur="308" accel="100000" fill="hold">
                                          <p:stCondLst>
                                            <p:cond delay="192"/>
                                          </p:stCondLst>
                                        </p:cTn>
                                        <p:tgtEl>
                                          <p:spTgt spid="147631"/>
                                        </p:tgtEl>
                                        <p:attrNameLst>
                                          <p:attrName>ppt_x</p:attrName>
                                        </p:attrNameLst>
                                      </p:cBhvr>
                                    </p:anim>
                                    <p:set>
                                      <p:cBhvr>
                                        <p:cTn id="75" dur="192" fill="hold"/>
                                        <p:tgtEl>
                                          <p:spTgt spid="147631"/>
                                        </p:tgtEl>
                                        <p:attrNameLst>
                                          <p:attrName>ppt_y</p:attrName>
                                        </p:attrNameLst>
                                      </p:cBhvr>
                                      <p:to>
                                        <p:strVal val="(#ppt_y+0.4)"/>
                                      </p:to>
                                    </p:set>
                                    <p:anim from="(#ppt_y+0.4)" to="(#ppt_y)" calcmode="lin" valueType="num">
                                      <p:cBhvr>
                                        <p:cTn id="76" dur="308" accel="100000" fill="hold">
                                          <p:stCondLst>
                                            <p:cond delay="192"/>
                                          </p:stCondLst>
                                        </p:cTn>
                                        <p:tgtEl>
                                          <p:spTgt spid="147631"/>
                                        </p:tgtEl>
                                        <p:attrNameLst>
                                          <p:attrName>ppt_y</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7" presetClass="entr" presetSubtype="0" fill="hold" nodeType="clickEffect">
                                  <p:stCondLst>
                                    <p:cond delay="0"/>
                                  </p:stCondLst>
                                  <p:childTnLst>
                                    <p:set>
                                      <p:cBhvr>
                                        <p:cTn id="80" dur="1" fill="hold">
                                          <p:stCondLst>
                                            <p:cond delay="0"/>
                                          </p:stCondLst>
                                        </p:cTn>
                                        <p:tgtEl>
                                          <p:spTgt spid="147538"/>
                                        </p:tgtEl>
                                        <p:attrNameLst>
                                          <p:attrName>style.visibility</p:attrName>
                                        </p:attrNameLst>
                                      </p:cBhvr>
                                      <p:to>
                                        <p:strVal val="visible"/>
                                      </p:to>
                                    </p:set>
                                    <p:animEffect transition="in" filter="fade">
                                      <p:cBhvr>
                                        <p:cTn id="81" dur="500"/>
                                        <p:tgtEl>
                                          <p:spTgt spid="147538"/>
                                        </p:tgtEl>
                                      </p:cBhvr>
                                    </p:animEffect>
                                    <p:anim calcmode="lin" valueType="num">
                                      <p:cBhvr>
                                        <p:cTn id="82" dur="500" fill="hold"/>
                                        <p:tgtEl>
                                          <p:spTgt spid="147538"/>
                                        </p:tgtEl>
                                        <p:attrNameLst>
                                          <p:attrName>ppt_x</p:attrName>
                                        </p:attrNameLst>
                                      </p:cBhvr>
                                      <p:tavLst>
                                        <p:tav tm="0">
                                          <p:val>
                                            <p:strVal val="#ppt_x"/>
                                          </p:val>
                                        </p:tav>
                                        <p:tav tm="100000">
                                          <p:val>
                                            <p:strVal val="#ppt_x"/>
                                          </p:val>
                                        </p:tav>
                                      </p:tavLst>
                                    </p:anim>
                                    <p:anim calcmode="lin" valueType="num">
                                      <p:cBhvr>
                                        <p:cTn id="83" dur="450" decel="100000" fill="hold"/>
                                        <p:tgtEl>
                                          <p:spTgt spid="147538"/>
                                        </p:tgtEl>
                                        <p:attrNameLst>
                                          <p:attrName>ppt_y</p:attrName>
                                        </p:attrNameLst>
                                      </p:cBhvr>
                                      <p:tavLst>
                                        <p:tav tm="0">
                                          <p:val>
                                            <p:strVal val="#ppt_y+1"/>
                                          </p:val>
                                        </p:tav>
                                        <p:tav tm="100000">
                                          <p:val>
                                            <p:strVal val="#ppt_y-.03"/>
                                          </p:val>
                                        </p:tav>
                                      </p:tavLst>
                                    </p:anim>
                                    <p:anim calcmode="lin" valueType="num">
                                      <p:cBhvr>
                                        <p:cTn id="84" dur="50" accel="100000" fill="hold">
                                          <p:stCondLst>
                                            <p:cond delay="450"/>
                                          </p:stCondLst>
                                        </p:cTn>
                                        <p:tgtEl>
                                          <p:spTgt spid="147538"/>
                                        </p:tgtEl>
                                        <p:attrNameLst>
                                          <p:attrName>ppt_y</p:attrName>
                                        </p:attrNameLst>
                                      </p:cBhvr>
                                      <p:tavLst>
                                        <p:tav tm="0">
                                          <p:val>
                                            <p:strVal val="#ppt_y-.03"/>
                                          </p:val>
                                        </p:tav>
                                        <p:tav tm="100000">
                                          <p:val>
                                            <p:strVal val="#ppt_y"/>
                                          </p:val>
                                        </p:tav>
                                      </p:tavLst>
                                    </p:anim>
                                  </p:childTnLst>
                                </p:cTn>
                              </p:par>
                              <p:par>
                                <p:cTn id="85" presetID="37" presetClass="entr" presetSubtype="0" fill="hold" grpId="2" nodeType="withEffect">
                                  <p:stCondLst>
                                    <p:cond delay="0"/>
                                  </p:stCondLst>
                                  <p:childTnLst>
                                    <p:set>
                                      <p:cBhvr>
                                        <p:cTn id="86" dur="1" fill="hold">
                                          <p:stCondLst>
                                            <p:cond delay="0"/>
                                          </p:stCondLst>
                                        </p:cTn>
                                        <p:tgtEl>
                                          <p:spTgt spid="147594"/>
                                        </p:tgtEl>
                                        <p:attrNameLst>
                                          <p:attrName>style.visibility</p:attrName>
                                        </p:attrNameLst>
                                      </p:cBhvr>
                                      <p:to>
                                        <p:strVal val="visible"/>
                                      </p:to>
                                    </p:set>
                                    <p:animEffect transition="in" filter="fade">
                                      <p:cBhvr>
                                        <p:cTn id="87" dur="500"/>
                                        <p:tgtEl>
                                          <p:spTgt spid="147594"/>
                                        </p:tgtEl>
                                      </p:cBhvr>
                                    </p:animEffect>
                                    <p:anim calcmode="lin" valueType="num">
                                      <p:cBhvr>
                                        <p:cTn id="88" dur="500" fill="hold"/>
                                        <p:tgtEl>
                                          <p:spTgt spid="147594"/>
                                        </p:tgtEl>
                                        <p:attrNameLst>
                                          <p:attrName>ppt_x</p:attrName>
                                        </p:attrNameLst>
                                      </p:cBhvr>
                                      <p:tavLst>
                                        <p:tav tm="0">
                                          <p:val>
                                            <p:strVal val="#ppt_x"/>
                                          </p:val>
                                        </p:tav>
                                        <p:tav tm="100000">
                                          <p:val>
                                            <p:strVal val="#ppt_x"/>
                                          </p:val>
                                        </p:tav>
                                      </p:tavLst>
                                    </p:anim>
                                    <p:anim calcmode="lin" valueType="num">
                                      <p:cBhvr>
                                        <p:cTn id="89" dur="450" decel="100000" fill="hold"/>
                                        <p:tgtEl>
                                          <p:spTgt spid="147594"/>
                                        </p:tgtEl>
                                        <p:attrNameLst>
                                          <p:attrName>ppt_y</p:attrName>
                                        </p:attrNameLst>
                                      </p:cBhvr>
                                      <p:tavLst>
                                        <p:tav tm="0">
                                          <p:val>
                                            <p:strVal val="#ppt_y+1"/>
                                          </p:val>
                                        </p:tav>
                                        <p:tav tm="100000">
                                          <p:val>
                                            <p:strVal val="#ppt_y-.03"/>
                                          </p:val>
                                        </p:tav>
                                      </p:tavLst>
                                    </p:anim>
                                    <p:anim calcmode="lin" valueType="num">
                                      <p:cBhvr>
                                        <p:cTn id="90" dur="50" accel="100000" fill="hold">
                                          <p:stCondLst>
                                            <p:cond delay="450"/>
                                          </p:stCondLst>
                                        </p:cTn>
                                        <p:tgtEl>
                                          <p:spTgt spid="147594"/>
                                        </p:tgtEl>
                                        <p:attrNameLst>
                                          <p:attrName>ppt_y</p:attrName>
                                        </p:attrNameLst>
                                      </p:cBhvr>
                                      <p:tavLst>
                                        <p:tav tm="0">
                                          <p:val>
                                            <p:strVal val="#ppt_y-.03"/>
                                          </p:val>
                                        </p:tav>
                                        <p:tav tm="100000">
                                          <p:val>
                                            <p:strVal val="#ppt_y"/>
                                          </p:val>
                                        </p:tav>
                                      </p:tavLst>
                                    </p:anim>
                                  </p:childTnLst>
                                </p:cTn>
                              </p:par>
                              <p:par>
                                <p:cTn id="91" presetID="37" presetClass="entr" presetSubtype="0" fill="hold" grpId="2" nodeType="withEffect">
                                  <p:stCondLst>
                                    <p:cond delay="0"/>
                                  </p:stCondLst>
                                  <p:childTnLst>
                                    <p:set>
                                      <p:cBhvr>
                                        <p:cTn id="92" dur="1" fill="hold">
                                          <p:stCondLst>
                                            <p:cond delay="0"/>
                                          </p:stCondLst>
                                        </p:cTn>
                                        <p:tgtEl>
                                          <p:spTgt spid="147596"/>
                                        </p:tgtEl>
                                        <p:attrNameLst>
                                          <p:attrName>style.visibility</p:attrName>
                                        </p:attrNameLst>
                                      </p:cBhvr>
                                      <p:to>
                                        <p:strVal val="visible"/>
                                      </p:to>
                                    </p:set>
                                    <p:animEffect transition="in" filter="fade">
                                      <p:cBhvr>
                                        <p:cTn id="93" dur="500"/>
                                        <p:tgtEl>
                                          <p:spTgt spid="147596"/>
                                        </p:tgtEl>
                                      </p:cBhvr>
                                    </p:animEffect>
                                    <p:anim calcmode="lin" valueType="num">
                                      <p:cBhvr>
                                        <p:cTn id="94" dur="500" fill="hold"/>
                                        <p:tgtEl>
                                          <p:spTgt spid="147596"/>
                                        </p:tgtEl>
                                        <p:attrNameLst>
                                          <p:attrName>ppt_x</p:attrName>
                                        </p:attrNameLst>
                                      </p:cBhvr>
                                      <p:tavLst>
                                        <p:tav tm="0">
                                          <p:val>
                                            <p:strVal val="#ppt_x"/>
                                          </p:val>
                                        </p:tav>
                                        <p:tav tm="100000">
                                          <p:val>
                                            <p:strVal val="#ppt_x"/>
                                          </p:val>
                                        </p:tav>
                                      </p:tavLst>
                                    </p:anim>
                                    <p:anim calcmode="lin" valueType="num">
                                      <p:cBhvr>
                                        <p:cTn id="95" dur="450" decel="100000" fill="hold"/>
                                        <p:tgtEl>
                                          <p:spTgt spid="147596"/>
                                        </p:tgtEl>
                                        <p:attrNameLst>
                                          <p:attrName>ppt_y</p:attrName>
                                        </p:attrNameLst>
                                      </p:cBhvr>
                                      <p:tavLst>
                                        <p:tav tm="0">
                                          <p:val>
                                            <p:strVal val="#ppt_y+1"/>
                                          </p:val>
                                        </p:tav>
                                        <p:tav tm="100000">
                                          <p:val>
                                            <p:strVal val="#ppt_y-.03"/>
                                          </p:val>
                                        </p:tav>
                                      </p:tavLst>
                                    </p:anim>
                                    <p:anim calcmode="lin" valueType="num">
                                      <p:cBhvr>
                                        <p:cTn id="96" dur="50" accel="100000" fill="hold">
                                          <p:stCondLst>
                                            <p:cond delay="450"/>
                                          </p:stCondLst>
                                        </p:cTn>
                                        <p:tgtEl>
                                          <p:spTgt spid="147596"/>
                                        </p:tgtEl>
                                        <p:attrNameLst>
                                          <p:attrName>ppt_y</p:attrName>
                                        </p:attrNameLst>
                                      </p:cBhvr>
                                      <p:tavLst>
                                        <p:tav tm="0">
                                          <p:val>
                                            <p:strVal val="#ppt_y-.03"/>
                                          </p:val>
                                        </p:tav>
                                        <p:tav tm="100000">
                                          <p:val>
                                            <p:strVal val="#ppt_y"/>
                                          </p:val>
                                        </p:tav>
                                      </p:tavLst>
                                    </p:anim>
                                  </p:childTnLst>
                                </p:cTn>
                              </p:par>
                              <p:par>
                                <p:cTn id="97" presetID="37" presetClass="entr" presetSubtype="0" fill="hold" grpId="2" nodeType="withEffect">
                                  <p:stCondLst>
                                    <p:cond delay="0"/>
                                  </p:stCondLst>
                                  <p:childTnLst>
                                    <p:set>
                                      <p:cBhvr>
                                        <p:cTn id="98" dur="1" fill="hold">
                                          <p:stCondLst>
                                            <p:cond delay="0"/>
                                          </p:stCondLst>
                                        </p:cTn>
                                        <p:tgtEl>
                                          <p:spTgt spid="147595"/>
                                        </p:tgtEl>
                                        <p:attrNameLst>
                                          <p:attrName>style.visibility</p:attrName>
                                        </p:attrNameLst>
                                      </p:cBhvr>
                                      <p:to>
                                        <p:strVal val="visible"/>
                                      </p:to>
                                    </p:set>
                                    <p:animEffect transition="in" filter="fade">
                                      <p:cBhvr>
                                        <p:cTn id="99" dur="500"/>
                                        <p:tgtEl>
                                          <p:spTgt spid="147595"/>
                                        </p:tgtEl>
                                      </p:cBhvr>
                                    </p:animEffect>
                                    <p:anim calcmode="lin" valueType="num">
                                      <p:cBhvr>
                                        <p:cTn id="100" dur="500" fill="hold"/>
                                        <p:tgtEl>
                                          <p:spTgt spid="147595"/>
                                        </p:tgtEl>
                                        <p:attrNameLst>
                                          <p:attrName>ppt_x</p:attrName>
                                        </p:attrNameLst>
                                      </p:cBhvr>
                                      <p:tavLst>
                                        <p:tav tm="0">
                                          <p:val>
                                            <p:strVal val="#ppt_x"/>
                                          </p:val>
                                        </p:tav>
                                        <p:tav tm="100000">
                                          <p:val>
                                            <p:strVal val="#ppt_x"/>
                                          </p:val>
                                        </p:tav>
                                      </p:tavLst>
                                    </p:anim>
                                    <p:anim calcmode="lin" valueType="num">
                                      <p:cBhvr>
                                        <p:cTn id="101" dur="450" decel="100000" fill="hold"/>
                                        <p:tgtEl>
                                          <p:spTgt spid="147595"/>
                                        </p:tgtEl>
                                        <p:attrNameLst>
                                          <p:attrName>ppt_y</p:attrName>
                                        </p:attrNameLst>
                                      </p:cBhvr>
                                      <p:tavLst>
                                        <p:tav tm="0">
                                          <p:val>
                                            <p:strVal val="#ppt_y+1"/>
                                          </p:val>
                                        </p:tav>
                                        <p:tav tm="100000">
                                          <p:val>
                                            <p:strVal val="#ppt_y-.03"/>
                                          </p:val>
                                        </p:tav>
                                      </p:tavLst>
                                    </p:anim>
                                    <p:anim calcmode="lin" valueType="num">
                                      <p:cBhvr>
                                        <p:cTn id="102" dur="50" accel="100000" fill="hold">
                                          <p:stCondLst>
                                            <p:cond delay="450"/>
                                          </p:stCondLst>
                                        </p:cTn>
                                        <p:tgtEl>
                                          <p:spTgt spid="147595"/>
                                        </p:tgtEl>
                                        <p:attrNameLst>
                                          <p:attrName>ppt_y</p:attrName>
                                        </p:attrNameLst>
                                      </p:cBhvr>
                                      <p:tavLst>
                                        <p:tav tm="0">
                                          <p:val>
                                            <p:strVal val="#ppt_y-.03"/>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xit" presetSubtype="16" fill="hold" grpId="1" nodeType="clickEffect">
                                  <p:stCondLst>
                                    <p:cond delay="0"/>
                                  </p:stCondLst>
                                  <p:childTnLst>
                                    <p:animEffect transition="out" filter="diamond(in)">
                                      <p:cBhvr>
                                        <p:cTn id="106" dur="500"/>
                                        <p:tgtEl>
                                          <p:spTgt spid="147631"/>
                                        </p:tgtEl>
                                      </p:cBhvr>
                                    </p:animEffect>
                                    <p:set>
                                      <p:cBhvr>
                                        <p:cTn id="107" dur="1" fill="hold">
                                          <p:stCondLst>
                                            <p:cond delay="499"/>
                                          </p:stCondLst>
                                        </p:cTn>
                                        <p:tgtEl>
                                          <p:spTgt spid="147631"/>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4" presetClass="entr" presetSubtype="0" accel="100000" fill="hold" grpId="0" nodeType="clickEffect">
                                  <p:stCondLst>
                                    <p:cond delay="0"/>
                                  </p:stCondLst>
                                  <p:childTnLst>
                                    <p:set>
                                      <p:cBhvr>
                                        <p:cTn id="111" dur="1" fill="hold">
                                          <p:stCondLst>
                                            <p:cond delay="0"/>
                                          </p:stCondLst>
                                        </p:cTn>
                                        <p:tgtEl>
                                          <p:spTgt spid="147592"/>
                                        </p:tgtEl>
                                        <p:attrNameLst>
                                          <p:attrName>style.visibility</p:attrName>
                                        </p:attrNameLst>
                                      </p:cBhvr>
                                      <p:to>
                                        <p:strVal val="visible"/>
                                      </p:to>
                                    </p:set>
                                    <p:anim calcmode="lin" valueType="num">
                                      <p:cBhvr>
                                        <p:cTn id="112" dur="500" fill="hold"/>
                                        <p:tgtEl>
                                          <p:spTgt spid="147592"/>
                                        </p:tgtEl>
                                        <p:attrNameLst>
                                          <p:attrName>ppt_w</p:attrName>
                                        </p:attrNameLst>
                                      </p:cBhvr>
                                      <p:tavLst>
                                        <p:tav tm="0">
                                          <p:val>
                                            <p:strVal val="#ppt_w*0.05"/>
                                          </p:val>
                                        </p:tav>
                                        <p:tav tm="100000">
                                          <p:val>
                                            <p:strVal val="#ppt_w"/>
                                          </p:val>
                                        </p:tav>
                                      </p:tavLst>
                                    </p:anim>
                                    <p:anim calcmode="lin" valueType="num">
                                      <p:cBhvr>
                                        <p:cTn id="113" dur="500" fill="hold"/>
                                        <p:tgtEl>
                                          <p:spTgt spid="147592"/>
                                        </p:tgtEl>
                                        <p:attrNameLst>
                                          <p:attrName>ppt_h</p:attrName>
                                        </p:attrNameLst>
                                      </p:cBhvr>
                                      <p:tavLst>
                                        <p:tav tm="0">
                                          <p:val>
                                            <p:strVal val="#ppt_h"/>
                                          </p:val>
                                        </p:tav>
                                        <p:tav tm="100000">
                                          <p:val>
                                            <p:strVal val="#ppt_h"/>
                                          </p:val>
                                        </p:tav>
                                      </p:tavLst>
                                    </p:anim>
                                    <p:anim calcmode="lin" valueType="num">
                                      <p:cBhvr>
                                        <p:cTn id="114" dur="500" fill="hold"/>
                                        <p:tgtEl>
                                          <p:spTgt spid="147592"/>
                                        </p:tgtEl>
                                        <p:attrNameLst>
                                          <p:attrName>ppt_x</p:attrName>
                                        </p:attrNameLst>
                                      </p:cBhvr>
                                      <p:tavLst>
                                        <p:tav tm="0">
                                          <p:val>
                                            <p:strVal val="#ppt_x-.2"/>
                                          </p:val>
                                        </p:tav>
                                        <p:tav tm="100000">
                                          <p:val>
                                            <p:strVal val="#ppt_x"/>
                                          </p:val>
                                        </p:tav>
                                      </p:tavLst>
                                    </p:anim>
                                    <p:anim calcmode="lin" valueType="num">
                                      <p:cBhvr>
                                        <p:cTn id="115" dur="500" fill="hold"/>
                                        <p:tgtEl>
                                          <p:spTgt spid="147592"/>
                                        </p:tgtEl>
                                        <p:attrNameLst>
                                          <p:attrName>ppt_y</p:attrName>
                                        </p:attrNameLst>
                                      </p:cBhvr>
                                      <p:tavLst>
                                        <p:tav tm="0">
                                          <p:val>
                                            <p:strVal val="#ppt_y"/>
                                          </p:val>
                                        </p:tav>
                                        <p:tav tm="100000">
                                          <p:val>
                                            <p:strVal val="#ppt_y"/>
                                          </p:val>
                                        </p:tav>
                                      </p:tavLst>
                                    </p:anim>
                                    <p:animEffect transition="in" filter="fade">
                                      <p:cBhvr>
                                        <p:cTn id="116" dur="500"/>
                                        <p:tgtEl>
                                          <p:spTgt spid="14759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7" presetClass="entr" presetSubtype="0" fill="hold" nodeType="clickEffect">
                                  <p:stCondLst>
                                    <p:cond delay="0"/>
                                  </p:stCondLst>
                                  <p:childTnLst>
                                    <p:set>
                                      <p:cBhvr>
                                        <p:cTn id="120" dur="1" fill="hold">
                                          <p:stCondLst>
                                            <p:cond delay="0"/>
                                          </p:stCondLst>
                                        </p:cTn>
                                        <p:tgtEl>
                                          <p:spTgt spid="147580"/>
                                        </p:tgtEl>
                                        <p:attrNameLst>
                                          <p:attrName>style.visibility</p:attrName>
                                        </p:attrNameLst>
                                      </p:cBhvr>
                                      <p:to>
                                        <p:strVal val="visible"/>
                                      </p:to>
                                    </p:set>
                                    <p:animEffect transition="in" filter="fade">
                                      <p:cBhvr>
                                        <p:cTn id="121" dur="500"/>
                                        <p:tgtEl>
                                          <p:spTgt spid="147580"/>
                                        </p:tgtEl>
                                      </p:cBhvr>
                                    </p:animEffect>
                                    <p:anim calcmode="lin" valueType="num">
                                      <p:cBhvr>
                                        <p:cTn id="122" dur="500" fill="hold"/>
                                        <p:tgtEl>
                                          <p:spTgt spid="147580"/>
                                        </p:tgtEl>
                                        <p:attrNameLst>
                                          <p:attrName>ppt_x</p:attrName>
                                        </p:attrNameLst>
                                      </p:cBhvr>
                                      <p:tavLst>
                                        <p:tav tm="0">
                                          <p:val>
                                            <p:strVal val="#ppt_x"/>
                                          </p:val>
                                        </p:tav>
                                        <p:tav tm="100000">
                                          <p:val>
                                            <p:strVal val="#ppt_x"/>
                                          </p:val>
                                        </p:tav>
                                      </p:tavLst>
                                    </p:anim>
                                    <p:anim calcmode="lin" valueType="num">
                                      <p:cBhvr>
                                        <p:cTn id="123" dur="450" decel="100000" fill="hold"/>
                                        <p:tgtEl>
                                          <p:spTgt spid="147580"/>
                                        </p:tgtEl>
                                        <p:attrNameLst>
                                          <p:attrName>ppt_y</p:attrName>
                                        </p:attrNameLst>
                                      </p:cBhvr>
                                      <p:tavLst>
                                        <p:tav tm="0">
                                          <p:val>
                                            <p:strVal val="#ppt_y+1"/>
                                          </p:val>
                                        </p:tav>
                                        <p:tav tm="100000">
                                          <p:val>
                                            <p:strVal val="#ppt_y-.03"/>
                                          </p:val>
                                        </p:tav>
                                      </p:tavLst>
                                    </p:anim>
                                    <p:anim calcmode="lin" valueType="num">
                                      <p:cBhvr>
                                        <p:cTn id="124" dur="50" accel="100000" fill="hold">
                                          <p:stCondLst>
                                            <p:cond delay="450"/>
                                          </p:stCondLst>
                                        </p:cTn>
                                        <p:tgtEl>
                                          <p:spTgt spid="147580"/>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147632">
                                            <p:txEl>
                                              <p:pRg st="0" end="0"/>
                                            </p:txEl>
                                          </p:spTgt>
                                        </p:tgtEl>
                                        <p:attrNameLst>
                                          <p:attrName>style.visibility</p:attrName>
                                        </p:attrNameLst>
                                      </p:cBhvr>
                                      <p:to>
                                        <p:strVal val="visible"/>
                                      </p:to>
                                    </p:set>
                                    <p:animEffect transition="in" filter="fade">
                                      <p:cBhvr>
                                        <p:cTn id="127" dur="500"/>
                                        <p:tgtEl>
                                          <p:spTgt spid="147632">
                                            <p:txEl>
                                              <p:pRg st="0" end="0"/>
                                            </p:txEl>
                                          </p:spTgt>
                                        </p:tgtEl>
                                      </p:cBhvr>
                                    </p:animEffect>
                                    <p:anim calcmode="lin" valueType="num">
                                      <p:cBhvr>
                                        <p:cTn id="128" dur="500" fill="hold"/>
                                        <p:tgtEl>
                                          <p:spTgt spid="147632">
                                            <p:txEl>
                                              <p:pRg st="0" end="0"/>
                                            </p:txEl>
                                          </p:spTgt>
                                        </p:tgtEl>
                                        <p:attrNameLst>
                                          <p:attrName>ppt_x</p:attrName>
                                        </p:attrNameLst>
                                      </p:cBhvr>
                                      <p:tavLst>
                                        <p:tav tm="0">
                                          <p:val>
                                            <p:strVal val="#ppt_x"/>
                                          </p:val>
                                        </p:tav>
                                        <p:tav tm="100000">
                                          <p:val>
                                            <p:strVal val="#ppt_x"/>
                                          </p:val>
                                        </p:tav>
                                      </p:tavLst>
                                    </p:anim>
                                    <p:anim calcmode="lin" valueType="num">
                                      <p:cBhvr>
                                        <p:cTn id="129" dur="450" decel="100000" fill="hold"/>
                                        <p:tgtEl>
                                          <p:spTgt spid="147632">
                                            <p:txEl>
                                              <p:pRg st="0" end="0"/>
                                            </p:txEl>
                                          </p:spTgt>
                                        </p:tgtEl>
                                        <p:attrNameLst>
                                          <p:attrName>ppt_y</p:attrName>
                                        </p:attrNameLst>
                                      </p:cBhvr>
                                      <p:tavLst>
                                        <p:tav tm="0">
                                          <p:val>
                                            <p:strVal val="#ppt_y+1"/>
                                          </p:val>
                                        </p:tav>
                                        <p:tav tm="100000">
                                          <p:val>
                                            <p:strVal val="#ppt_y-.03"/>
                                          </p:val>
                                        </p:tav>
                                      </p:tavLst>
                                    </p:anim>
                                    <p:anim calcmode="lin" valueType="num">
                                      <p:cBhvr>
                                        <p:cTn id="130" dur="50" accel="100000" fill="hold">
                                          <p:stCondLst>
                                            <p:cond delay="450"/>
                                          </p:stCondLst>
                                        </p:cTn>
                                        <p:tgtEl>
                                          <p:spTgt spid="14763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nodeType="clickEffect">
                                  <p:stCondLst>
                                    <p:cond delay="0"/>
                                  </p:stCondLst>
                                  <p:childTnLst>
                                    <p:set>
                                      <p:cBhvr>
                                        <p:cTn id="134" dur="1" fill="hold">
                                          <p:stCondLst>
                                            <p:cond delay="0"/>
                                          </p:stCondLst>
                                        </p:cTn>
                                        <p:tgtEl>
                                          <p:spTgt spid="147570"/>
                                        </p:tgtEl>
                                        <p:attrNameLst>
                                          <p:attrName>style.visibility</p:attrName>
                                        </p:attrNameLst>
                                      </p:cBhvr>
                                      <p:to>
                                        <p:strVal val="visible"/>
                                      </p:to>
                                    </p:set>
                                    <p:animEffect transition="in" filter="dissolve">
                                      <p:cBhvr>
                                        <p:cTn id="135" dur="500"/>
                                        <p:tgtEl>
                                          <p:spTgt spid="147570"/>
                                        </p:tgtEl>
                                      </p:cBhvr>
                                    </p:animEffect>
                                  </p:childTnLst>
                                </p:cTn>
                              </p:par>
                              <p:par>
                                <p:cTn id="136" presetID="9" presetClass="entr" presetSubtype="0" fill="hold" grpId="2" nodeType="withEffect">
                                  <p:stCondLst>
                                    <p:cond delay="0"/>
                                  </p:stCondLst>
                                  <p:childTnLst>
                                    <p:set>
                                      <p:cBhvr>
                                        <p:cTn id="137" dur="1" fill="hold">
                                          <p:stCondLst>
                                            <p:cond delay="0"/>
                                          </p:stCondLst>
                                        </p:cTn>
                                        <p:tgtEl>
                                          <p:spTgt spid="147597"/>
                                        </p:tgtEl>
                                        <p:attrNameLst>
                                          <p:attrName>style.visibility</p:attrName>
                                        </p:attrNameLst>
                                      </p:cBhvr>
                                      <p:to>
                                        <p:strVal val="visible"/>
                                      </p:to>
                                    </p:set>
                                    <p:animEffect transition="in" filter="dissolve">
                                      <p:cBhvr>
                                        <p:cTn id="138" dur="500"/>
                                        <p:tgtEl>
                                          <p:spTgt spid="147597"/>
                                        </p:tgtEl>
                                      </p:cBhvr>
                                    </p:animEffect>
                                  </p:childTnLst>
                                </p:cTn>
                              </p:par>
                              <p:par>
                                <p:cTn id="139" presetID="9" presetClass="entr" presetSubtype="0" fill="hold" grpId="2" nodeType="withEffect">
                                  <p:stCondLst>
                                    <p:cond delay="0"/>
                                  </p:stCondLst>
                                  <p:childTnLst>
                                    <p:set>
                                      <p:cBhvr>
                                        <p:cTn id="140" dur="1" fill="hold">
                                          <p:stCondLst>
                                            <p:cond delay="0"/>
                                          </p:stCondLst>
                                        </p:cTn>
                                        <p:tgtEl>
                                          <p:spTgt spid="147598"/>
                                        </p:tgtEl>
                                        <p:attrNameLst>
                                          <p:attrName>style.visibility</p:attrName>
                                        </p:attrNameLst>
                                      </p:cBhvr>
                                      <p:to>
                                        <p:strVal val="visible"/>
                                      </p:to>
                                    </p:set>
                                    <p:animEffect transition="in" filter="dissolve">
                                      <p:cBhvr>
                                        <p:cTn id="141" dur="500"/>
                                        <p:tgtEl>
                                          <p:spTgt spid="147598"/>
                                        </p:tgtEl>
                                      </p:cBhvr>
                                    </p:animEffect>
                                  </p:childTnLst>
                                </p:cTn>
                              </p:par>
                              <p:par>
                                <p:cTn id="142" presetID="9" presetClass="entr" presetSubtype="0" fill="hold" grpId="3" nodeType="withEffect">
                                  <p:stCondLst>
                                    <p:cond delay="0"/>
                                  </p:stCondLst>
                                  <p:childTnLst>
                                    <p:set>
                                      <p:cBhvr>
                                        <p:cTn id="143" dur="1" fill="hold">
                                          <p:stCondLst>
                                            <p:cond delay="0"/>
                                          </p:stCondLst>
                                        </p:cTn>
                                        <p:tgtEl>
                                          <p:spTgt spid="147599"/>
                                        </p:tgtEl>
                                        <p:attrNameLst>
                                          <p:attrName>style.visibility</p:attrName>
                                        </p:attrNameLst>
                                      </p:cBhvr>
                                      <p:to>
                                        <p:strVal val="visible"/>
                                      </p:to>
                                    </p:set>
                                    <p:animEffect transition="in" filter="dissolve">
                                      <p:cBhvr>
                                        <p:cTn id="144" dur="500"/>
                                        <p:tgtEl>
                                          <p:spTgt spid="147599"/>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8" presetClass="exit" presetSubtype="16" fill="hold" nodeType="clickEffect">
                                  <p:stCondLst>
                                    <p:cond delay="0"/>
                                  </p:stCondLst>
                                  <p:childTnLst>
                                    <p:animEffect transition="out" filter="diamond(in)">
                                      <p:cBhvr>
                                        <p:cTn id="148" dur="500"/>
                                        <p:tgtEl>
                                          <p:spTgt spid="147632">
                                            <p:txEl>
                                              <p:pRg st="0" end="0"/>
                                            </p:txEl>
                                          </p:spTgt>
                                        </p:tgtEl>
                                      </p:cBhvr>
                                    </p:animEffect>
                                    <p:set>
                                      <p:cBhvr>
                                        <p:cTn id="149" dur="1" fill="hold">
                                          <p:stCondLst>
                                            <p:cond delay="499"/>
                                          </p:stCondLst>
                                        </p:cTn>
                                        <p:tgtEl>
                                          <p:spTgt spid="147632">
                                            <p:txEl>
                                              <p:pRg st="0" end="0"/>
                                            </p:txEl>
                                          </p:spTgt>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0" presetClass="entr" presetSubtype="0" fill="hold" grpId="0" nodeType="clickEffect">
                                  <p:stCondLst>
                                    <p:cond delay="0"/>
                                  </p:stCondLst>
                                  <p:childTnLst>
                                    <p:set>
                                      <p:cBhvr>
                                        <p:cTn id="153" dur="1" fill="hold">
                                          <p:stCondLst>
                                            <p:cond delay="0"/>
                                          </p:stCondLst>
                                        </p:cTn>
                                        <p:tgtEl>
                                          <p:spTgt spid="147593"/>
                                        </p:tgtEl>
                                        <p:attrNameLst>
                                          <p:attrName>style.visibility</p:attrName>
                                        </p:attrNameLst>
                                      </p:cBhvr>
                                      <p:to>
                                        <p:strVal val="visible"/>
                                      </p:to>
                                    </p:set>
                                    <p:animEffect transition="in" filter="fade">
                                      <p:cBhvr>
                                        <p:cTn id="154" dur="400" decel="100000"/>
                                        <p:tgtEl>
                                          <p:spTgt spid="147593"/>
                                        </p:tgtEl>
                                      </p:cBhvr>
                                    </p:animEffect>
                                    <p:anim calcmode="lin" valueType="num">
                                      <p:cBhvr>
                                        <p:cTn id="155" dur="400" decel="100000" fill="hold"/>
                                        <p:tgtEl>
                                          <p:spTgt spid="147593"/>
                                        </p:tgtEl>
                                        <p:attrNameLst>
                                          <p:attrName>style.rotation</p:attrName>
                                        </p:attrNameLst>
                                      </p:cBhvr>
                                      <p:tavLst>
                                        <p:tav tm="0">
                                          <p:val>
                                            <p:fltVal val="-90"/>
                                          </p:val>
                                        </p:tav>
                                        <p:tav tm="100000">
                                          <p:val>
                                            <p:fltVal val="0"/>
                                          </p:val>
                                        </p:tav>
                                      </p:tavLst>
                                    </p:anim>
                                    <p:anim calcmode="lin" valueType="num">
                                      <p:cBhvr>
                                        <p:cTn id="156" dur="400" decel="100000" fill="hold"/>
                                        <p:tgtEl>
                                          <p:spTgt spid="147593"/>
                                        </p:tgtEl>
                                        <p:attrNameLst>
                                          <p:attrName>ppt_x</p:attrName>
                                        </p:attrNameLst>
                                      </p:cBhvr>
                                      <p:tavLst>
                                        <p:tav tm="0">
                                          <p:val>
                                            <p:strVal val="#ppt_x+0.4"/>
                                          </p:val>
                                        </p:tav>
                                        <p:tav tm="100000">
                                          <p:val>
                                            <p:strVal val="#ppt_x-0.05"/>
                                          </p:val>
                                        </p:tav>
                                      </p:tavLst>
                                    </p:anim>
                                    <p:anim calcmode="lin" valueType="num">
                                      <p:cBhvr>
                                        <p:cTn id="157" dur="400" decel="100000" fill="hold"/>
                                        <p:tgtEl>
                                          <p:spTgt spid="147593"/>
                                        </p:tgtEl>
                                        <p:attrNameLst>
                                          <p:attrName>ppt_y</p:attrName>
                                        </p:attrNameLst>
                                      </p:cBhvr>
                                      <p:tavLst>
                                        <p:tav tm="0">
                                          <p:val>
                                            <p:strVal val="#ppt_y-0.4"/>
                                          </p:val>
                                        </p:tav>
                                        <p:tav tm="100000">
                                          <p:val>
                                            <p:strVal val="#ppt_y+0.1"/>
                                          </p:val>
                                        </p:tav>
                                      </p:tavLst>
                                    </p:anim>
                                    <p:anim calcmode="lin" valueType="num">
                                      <p:cBhvr>
                                        <p:cTn id="158" dur="100" accel="100000" fill="hold">
                                          <p:stCondLst>
                                            <p:cond delay="400"/>
                                          </p:stCondLst>
                                        </p:cTn>
                                        <p:tgtEl>
                                          <p:spTgt spid="147593"/>
                                        </p:tgtEl>
                                        <p:attrNameLst>
                                          <p:attrName>ppt_x</p:attrName>
                                        </p:attrNameLst>
                                      </p:cBhvr>
                                      <p:tavLst>
                                        <p:tav tm="0">
                                          <p:val>
                                            <p:strVal val="#ppt_x-0.05"/>
                                          </p:val>
                                        </p:tav>
                                        <p:tav tm="100000">
                                          <p:val>
                                            <p:strVal val="#ppt_x"/>
                                          </p:val>
                                        </p:tav>
                                      </p:tavLst>
                                    </p:anim>
                                    <p:anim calcmode="lin" valueType="num">
                                      <p:cBhvr>
                                        <p:cTn id="159" dur="100" accel="100000" fill="hold">
                                          <p:stCondLst>
                                            <p:cond delay="400"/>
                                          </p:stCondLst>
                                        </p:cTn>
                                        <p:tgtEl>
                                          <p:spTgt spid="147593"/>
                                        </p:tgtEl>
                                        <p:attrNameLst>
                                          <p:attrName>ppt_y</p:attrName>
                                        </p:attrNameLst>
                                      </p:cBhvr>
                                      <p:tavLst>
                                        <p:tav tm="0">
                                          <p:val>
                                            <p:strVal val="#ppt_y+0.1"/>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147633">
                                            <p:txEl>
                                              <p:pRg st="0" end="0"/>
                                            </p:txEl>
                                          </p:spTgt>
                                        </p:tgtEl>
                                        <p:attrNameLst>
                                          <p:attrName>style.visibility</p:attrName>
                                        </p:attrNameLst>
                                      </p:cBhvr>
                                      <p:to>
                                        <p:strVal val="visible"/>
                                      </p:to>
                                    </p:set>
                                    <p:anim calcmode="lin" valueType="num">
                                      <p:cBhvr additive="base">
                                        <p:cTn id="162" dur="500" fill="hold"/>
                                        <p:tgtEl>
                                          <p:spTgt spid="147633">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147633">
                                            <p:txEl>
                                              <p:pRg st="0" end="0"/>
                                            </p:txEl>
                                          </p:spTgt>
                                        </p:tgtEl>
                                        <p:attrNameLst>
                                          <p:attrName>ppt_y</p:attrName>
                                        </p:attrNameLst>
                                      </p:cBhvr>
                                      <p:tavLst>
                                        <p:tav tm="0">
                                          <p:val>
                                            <p:strVal val="1+#ppt_h/2"/>
                                          </p:val>
                                        </p:tav>
                                        <p:tav tm="100000">
                                          <p:val>
                                            <p:strVal val="#ppt_y"/>
                                          </p:val>
                                        </p:tav>
                                      </p:tavLst>
                                    </p:anim>
                                  </p:childTnLst>
                                </p:cTn>
                              </p:par>
                              <p:par>
                                <p:cTn id="164" presetID="3" presetClass="entr" presetSubtype="10" fill="hold" nodeType="withEffect">
                                  <p:stCondLst>
                                    <p:cond delay="0"/>
                                  </p:stCondLst>
                                  <p:childTnLst>
                                    <p:set>
                                      <p:cBhvr>
                                        <p:cTn id="165" dur="1" fill="hold">
                                          <p:stCondLst>
                                            <p:cond delay="0"/>
                                          </p:stCondLst>
                                        </p:cTn>
                                        <p:tgtEl>
                                          <p:spTgt spid="147518"/>
                                        </p:tgtEl>
                                        <p:attrNameLst>
                                          <p:attrName>style.visibility</p:attrName>
                                        </p:attrNameLst>
                                      </p:cBhvr>
                                      <p:to>
                                        <p:strVal val="visible"/>
                                      </p:to>
                                    </p:set>
                                    <p:animEffect transition="in" filter="blinds(horizontal)">
                                      <p:cBhvr>
                                        <p:cTn id="166" dur="500"/>
                                        <p:tgtEl>
                                          <p:spTgt spid="14751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4" presetClass="entr" presetSubtype="16" fill="hold" nodeType="clickEffect">
                                  <p:stCondLst>
                                    <p:cond delay="0"/>
                                  </p:stCondLst>
                                  <p:childTnLst>
                                    <p:set>
                                      <p:cBhvr>
                                        <p:cTn id="170" dur="1" fill="hold">
                                          <p:stCondLst>
                                            <p:cond delay="0"/>
                                          </p:stCondLst>
                                        </p:cTn>
                                        <p:tgtEl>
                                          <p:spTgt spid="147478"/>
                                        </p:tgtEl>
                                        <p:attrNameLst>
                                          <p:attrName>style.visibility</p:attrName>
                                        </p:attrNameLst>
                                      </p:cBhvr>
                                      <p:to>
                                        <p:strVal val="visible"/>
                                      </p:to>
                                    </p:set>
                                    <p:animEffect transition="in" filter="box(in)">
                                      <p:cBhvr>
                                        <p:cTn id="171" dur="500"/>
                                        <p:tgtEl>
                                          <p:spTgt spid="147478"/>
                                        </p:tgtEl>
                                      </p:cBhvr>
                                    </p:animEffect>
                                  </p:childTnLst>
                                </p:cTn>
                              </p:par>
                              <p:par>
                                <p:cTn id="172" presetID="4" presetClass="entr" presetSubtype="16" fill="hold" grpId="2" nodeType="withEffect">
                                  <p:stCondLst>
                                    <p:cond delay="0"/>
                                  </p:stCondLst>
                                  <p:childTnLst>
                                    <p:set>
                                      <p:cBhvr>
                                        <p:cTn id="173" dur="1" fill="hold">
                                          <p:stCondLst>
                                            <p:cond delay="0"/>
                                          </p:stCondLst>
                                        </p:cTn>
                                        <p:tgtEl>
                                          <p:spTgt spid="147600"/>
                                        </p:tgtEl>
                                        <p:attrNameLst>
                                          <p:attrName>style.visibility</p:attrName>
                                        </p:attrNameLst>
                                      </p:cBhvr>
                                      <p:to>
                                        <p:strVal val="visible"/>
                                      </p:to>
                                    </p:set>
                                    <p:animEffect transition="in" filter="box(in)">
                                      <p:cBhvr>
                                        <p:cTn id="174" dur="500"/>
                                        <p:tgtEl>
                                          <p:spTgt spid="147600"/>
                                        </p:tgtEl>
                                      </p:cBhvr>
                                    </p:animEffect>
                                  </p:childTnLst>
                                </p:cTn>
                              </p:par>
                              <p:par>
                                <p:cTn id="175" presetID="4" presetClass="entr" presetSubtype="16" fill="hold" grpId="2" nodeType="withEffect">
                                  <p:stCondLst>
                                    <p:cond delay="0"/>
                                  </p:stCondLst>
                                  <p:childTnLst>
                                    <p:set>
                                      <p:cBhvr>
                                        <p:cTn id="176" dur="1" fill="hold">
                                          <p:stCondLst>
                                            <p:cond delay="0"/>
                                          </p:stCondLst>
                                        </p:cTn>
                                        <p:tgtEl>
                                          <p:spTgt spid="147604"/>
                                        </p:tgtEl>
                                        <p:attrNameLst>
                                          <p:attrName>style.visibility</p:attrName>
                                        </p:attrNameLst>
                                      </p:cBhvr>
                                      <p:to>
                                        <p:strVal val="visible"/>
                                      </p:to>
                                    </p:set>
                                    <p:animEffect transition="in" filter="box(in)">
                                      <p:cBhvr>
                                        <p:cTn id="177" dur="500"/>
                                        <p:tgtEl>
                                          <p:spTgt spid="147604"/>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xit" presetSubtype="4" fill="hold" nodeType="clickEffect">
                                  <p:stCondLst>
                                    <p:cond delay="0"/>
                                  </p:stCondLst>
                                  <p:childTnLst>
                                    <p:anim calcmode="lin" valueType="num">
                                      <p:cBhvr additive="base">
                                        <p:cTn id="181" dur="500"/>
                                        <p:tgtEl>
                                          <p:spTgt spid="147633">
                                            <p:txEl>
                                              <p:pRg st="0" end="0"/>
                                            </p:txEl>
                                          </p:spTgt>
                                        </p:tgtEl>
                                        <p:attrNameLst>
                                          <p:attrName>ppt_x</p:attrName>
                                        </p:attrNameLst>
                                      </p:cBhvr>
                                      <p:tavLst>
                                        <p:tav tm="0">
                                          <p:val>
                                            <p:strVal val="ppt_x"/>
                                          </p:val>
                                        </p:tav>
                                        <p:tav tm="100000">
                                          <p:val>
                                            <p:strVal val="ppt_x"/>
                                          </p:val>
                                        </p:tav>
                                      </p:tavLst>
                                    </p:anim>
                                    <p:anim calcmode="lin" valueType="num">
                                      <p:cBhvr additive="base">
                                        <p:cTn id="182" dur="500"/>
                                        <p:tgtEl>
                                          <p:spTgt spid="147633">
                                            <p:txEl>
                                              <p:pRg st="0" end="0"/>
                                            </p:txEl>
                                          </p:spTgt>
                                        </p:tgtEl>
                                        <p:attrNameLst>
                                          <p:attrName>ppt_y</p:attrName>
                                        </p:attrNameLst>
                                      </p:cBhvr>
                                      <p:tavLst>
                                        <p:tav tm="0">
                                          <p:val>
                                            <p:strVal val="ppt_y"/>
                                          </p:val>
                                        </p:tav>
                                        <p:tav tm="100000">
                                          <p:val>
                                            <p:strVal val="1+ppt_h/2"/>
                                          </p:val>
                                        </p:tav>
                                      </p:tavLst>
                                    </p:anim>
                                    <p:set>
                                      <p:cBhvr>
                                        <p:cTn id="183" dur="1" fill="hold">
                                          <p:stCondLst>
                                            <p:cond delay="499"/>
                                          </p:stCondLst>
                                        </p:cTn>
                                        <p:tgtEl>
                                          <p:spTgt spid="147633">
                                            <p:txEl>
                                              <p:pRg st="0" end="0"/>
                                            </p:txEl>
                                          </p:spTgt>
                                        </p:tgtEl>
                                        <p:attrNameLst>
                                          <p:attrName>style.visibility</p:attrName>
                                        </p:attrNameLst>
                                      </p:cBhvr>
                                      <p:to>
                                        <p:strVal val="hidden"/>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4" presetClass="exit" presetSubtype="16" fill="hold" grpId="3" nodeType="clickEffect">
                                  <p:stCondLst>
                                    <p:cond delay="0"/>
                                  </p:stCondLst>
                                  <p:childTnLst>
                                    <p:animEffect transition="out" filter="box(in)">
                                      <p:cBhvr>
                                        <p:cTn id="187" dur="500"/>
                                        <p:tgtEl>
                                          <p:spTgt spid="147605"/>
                                        </p:tgtEl>
                                      </p:cBhvr>
                                    </p:animEffect>
                                    <p:set>
                                      <p:cBhvr>
                                        <p:cTn id="188" dur="1" fill="hold">
                                          <p:stCondLst>
                                            <p:cond delay="499"/>
                                          </p:stCondLst>
                                        </p:cTn>
                                        <p:tgtEl>
                                          <p:spTgt spid="147605"/>
                                        </p:tgtEl>
                                        <p:attrNameLst>
                                          <p:attrName>style.visibility</p:attrName>
                                        </p:attrNameLst>
                                      </p:cBhvr>
                                      <p:to>
                                        <p:strVal val="hidden"/>
                                      </p:to>
                                    </p:set>
                                  </p:childTnLst>
                                </p:cTn>
                              </p:par>
                              <p:par>
                                <p:cTn id="189" presetID="4" presetClass="exit" presetSubtype="16" fill="hold" grpId="3" nodeType="withEffect">
                                  <p:stCondLst>
                                    <p:cond delay="0"/>
                                  </p:stCondLst>
                                  <p:childTnLst>
                                    <p:animEffect transition="out" filter="box(in)">
                                      <p:cBhvr>
                                        <p:cTn id="190" dur="500"/>
                                        <p:tgtEl>
                                          <p:spTgt spid="147606"/>
                                        </p:tgtEl>
                                      </p:cBhvr>
                                    </p:animEffect>
                                    <p:set>
                                      <p:cBhvr>
                                        <p:cTn id="191" dur="1" fill="hold">
                                          <p:stCondLst>
                                            <p:cond delay="499"/>
                                          </p:stCondLst>
                                        </p:cTn>
                                        <p:tgtEl>
                                          <p:spTgt spid="147606"/>
                                        </p:tgtEl>
                                        <p:attrNameLst>
                                          <p:attrName>style.visibility</p:attrName>
                                        </p:attrNameLst>
                                      </p:cBhvr>
                                      <p:to>
                                        <p:strVal val="hidden"/>
                                      </p:to>
                                    </p:set>
                                  </p:childTnLst>
                                </p:cTn>
                              </p:par>
                              <p:par>
                                <p:cTn id="192" presetID="4" presetClass="exit" presetSubtype="16" fill="hold" grpId="3" nodeType="withEffect">
                                  <p:stCondLst>
                                    <p:cond delay="0"/>
                                  </p:stCondLst>
                                  <p:childTnLst>
                                    <p:animEffect transition="out" filter="box(in)">
                                      <p:cBhvr>
                                        <p:cTn id="193" dur="500"/>
                                        <p:tgtEl>
                                          <p:spTgt spid="147594"/>
                                        </p:tgtEl>
                                      </p:cBhvr>
                                    </p:animEffect>
                                    <p:set>
                                      <p:cBhvr>
                                        <p:cTn id="194" dur="1" fill="hold">
                                          <p:stCondLst>
                                            <p:cond delay="499"/>
                                          </p:stCondLst>
                                        </p:cTn>
                                        <p:tgtEl>
                                          <p:spTgt spid="147594"/>
                                        </p:tgtEl>
                                        <p:attrNameLst>
                                          <p:attrName>style.visibility</p:attrName>
                                        </p:attrNameLst>
                                      </p:cBhvr>
                                      <p:to>
                                        <p:strVal val="hidden"/>
                                      </p:to>
                                    </p:set>
                                  </p:childTnLst>
                                </p:cTn>
                              </p:par>
                              <p:par>
                                <p:cTn id="195" presetID="4" presetClass="exit" presetSubtype="16" fill="hold" grpId="3" nodeType="withEffect">
                                  <p:stCondLst>
                                    <p:cond delay="0"/>
                                  </p:stCondLst>
                                  <p:childTnLst>
                                    <p:animEffect transition="out" filter="box(in)">
                                      <p:cBhvr>
                                        <p:cTn id="196" dur="500"/>
                                        <p:tgtEl>
                                          <p:spTgt spid="147596"/>
                                        </p:tgtEl>
                                      </p:cBhvr>
                                    </p:animEffect>
                                    <p:set>
                                      <p:cBhvr>
                                        <p:cTn id="197" dur="1" fill="hold">
                                          <p:stCondLst>
                                            <p:cond delay="499"/>
                                          </p:stCondLst>
                                        </p:cTn>
                                        <p:tgtEl>
                                          <p:spTgt spid="147596"/>
                                        </p:tgtEl>
                                        <p:attrNameLst>
                                          <p:attrName>style.visibility</p:attrName>
                                        </p:attrNameLst>
                                      </p:cBhvr>
                                      <p:to>
                                        <p:strVal val="hidden"/>
                                      </p:to>
                                    </p:set>
                                  </p:childTnLst>
                                </p:cTn>
                              </p:par>
                              <p:par>
                                <p:cTn id="198" presetID="4" presetClass="exit" presetSubtype="16" fill="hold" grpId="3" nodeType="withEffect">
                                  <p:stCondLst>
                                    <p:cond delay="0"/>
                                  </p:stCondLst>
                                  <p:childTnLst>
                                    <p:animEffect transition="out" filter="box(in)">
                                      <p:cBhvr>
                                        <p:cTn id="199" dur="500"/>
                                        <p:tgtEl>
                                          <p:spTgt spid="147595"/>
                                        </p:tgtEl>
                                      </p:cBhvr>
                                    </p:animEffect>
                                    <p:set>
                                      <p:cBhvr>
                                        <p:cTn id="200" dur="1" fill="hold">
                                          <p:stCondLst>
                                            <p:cond delay="499"/>
                                          </p:stCondLst>
                                        </p:cTn>
                                        <p:tgtEl>
                                          <p:spTgt spid="147595"/>
                                        </p:tgtEl>
                                        <p:attrNameLst>
                                          <p:attrName>style.visibility</p:attrName>
                                        </p:attrNameLst>
                                      </p:cBhvr>
                                      <p:to>
                                        <p:strVal val="hidden"/>
                                      </p:to>
                                    </p:set>
                                  </p:childTnLst>
                                </p:cTn>
                              </p:par>
                              <p:par>
                                <p:cTn id="201" presetID="4" presetClass="exit" presetSubtype="16" fill="hold" grpId="3" nodeType="withEffect">
                                  <p:stCondLst>
                                    <p:cond delay="0"/>
                                  </p:stCondLst>
                                  <p:childTnLst>
                                    <p:animEffect transition="out" filter="box(in)">
                                      <p:cBhvr>
                                        <p:cTn id="202" dur="500"/>
                                        <p:tgtEl>
                                          <p:spTgt spid="147597"/>
                                        </p:tgtEl>
                                      </p:cBhvr>
                                    </p:animEffect>
                                    <p:set>
                                      <p:cBhvr>
                                        <p:cTn id="203" dur="1" fill="hold">
                                          <p:stCondLst>
                                            <p:cond delay="499"/>
                                          </p:stCondLst>
                                        </p:cTn>
                                        <p:tgtEl>
                                          <p:spTgt spid="147597"/>
                                        </p:tgtEl>
                                        <p:attrNameLst>
                                          <p:attrName>style.visibility</p:attrName>
                                        </p:attrNameLst>
                                      </p:cBhvr>
                                      <p:to>
                                        <p:strVal val="hidden"/>
                                      </p:to>
                                    </p:set>
                                  </p:childTnLst>
                                </p:cTn>
                              </p:par>
                              <p:par>
                                <p:cTn id="204" presetID="4" presetClass="exit" presetSubtype="16" fill="hold" grpId="3" nodeType="withEffect">
                                  <p:stCondLst>
                                    <p:cond delay="0"/>
                                  </p:stCondLst>
                                  <p:childTnLst>
                                    <p:animEffect transition="out" filter="box(in)">
                                      <p:cBhvr>
                                        <p:cTn id="205" dur="500"/>
                                        <p:tgtEl>
                                          <p:spTgt spid="147598"/>
                                        </p:tgtEl>
                                      </p:cBhvr>
                                    </p:animEffect>
                                    <p:set>
                                      <p:cBhvr>
                                        <p:cTn id="206" dur="1" fill="hold">
                                          <p:stCondLst>
                                            <p:cond delay="499"/>
                                          </p:stCondLst>
                                        </p:cTn>
                                        <p:tgtEl>
                                          <p:spTgt spid="147598"/>
                                        </p:tgtEl>
                                        <p:attrNameLst>
                                          <p:attrName>style.visibility</p:attrName>
                                        </p:attrNameLst>
                                      </p:cBhvr>
                                      <p:to>
                                        <p:strVal val="hidden"/>
                                      </p:to>
                                    </p:set>
                                  </p:childTnLst>
                                </p:cTn>
                              </p:par>
                              <p:par>
                                <p:cTn id="207" presetID="4" presetClass="exit" presetSubtype="16" fill="hold" grpId="4" nodeType="withEffect">
                                  <p:stCondLst>
                                    <p:cond delay="0"/>
                                  </p:stCondLst>
                                  <p:childTnLst>
                                    <p:animEffect transition="out" filter="box(in)">
                                      <p:cBhvr>
                                        <p:cTn id="208" dur="500"/>
                                        <p:tgtEl>
                                          <p:spTgt spid="147599"/>
                                        </p:tgtEl>
                                      </p:cBhvr>
                                    </p:animEffect>
                                    <p:set>
                                      <p:cBhvr>
                                        <p:cTn id="209" dur="1" fill="hold">
                                          <p:stCondLst>
                                            <p:cond delay="499"/>
                                          </p:stCondLst>
                                        </p:cTn>
                                        <p:tgtEl>
                                          <p:spTgt spid="147599"/>
                                        </p:tgtEl>
                                        <p:attrNameLst>
                                          <p:attrName>style.visibility</p:attrName>
                                        </p:attrNameLst>
                                      </p:cBhvr>
                                      <p:to>
                                        <p:strVal val="hidden"/>
                                      </p:to>
                                    </p:set>
                                  </p:childTnLst>
                                </p:cTn>
                              </p:par>
                              <p:par>
                                <p:cTn id="210" presetID="4" presetClass="exit" presetSubtype="16" fill="hold" grpId="3" nodeType="withEffect">
                                  <p:stCondLst>
                                    <p:cond delay="0"/>
                                  </p:stCondLst>
                                  <p:childTnLst>
                                    <p:animEffect transition="out" filter="box(in)">
                                      <p:cBhvr>
                                        <p:cTn id="211" dur="500"/>
                                        <p:tgtEl>
                                          <p:spTgt spid="147604"/>
                                        </p:tgtEl>
                                      </p:cBhvr>
                                    </p:animEffect>
                                    <p:set>
                                      <p:cBhvr>
                                        <p:cTn id="212" dur="1" fill="hold">
                                          <p:stCondLst>
                                            <p:cond delay="499"/>
                                          </p:stCondLst>
                                        </p:cTn>
                                        <p:tgtEl>
                                          <p:spTgt spid="147604"/>
                                        </p:tgtEl>
                                        <p:attrNameLst>
                                          <p:attrName>style.visibility</p:attrName>
                                        </p:attrNameLst>
                                      </p:cBhvr>
                                      <p:to>
                                        <p:strVal val="hidden"/>
                                      </p:to>
                                    </p:set>
                                  </p:childTnLst>
                                </p:cTn>
                              </p:par>
                              <p:par>
                                <p:cTn id="213" presetID="4" presetClass="exit" presetSubtype="16" fill="hold" grpId="3" nodeType="withEffect">
                                  <p:stCondLst>
                                    <p:cond delay="0"/>
                                  </p:stCondLst>
                                  <p:childTnLst>
                                    <p:animEffect transition="out" filter="box(in)">
                                      <p:cBhvr>
                                        <p:cTn id="214" dur="500"/>
                                        <p:tgtEl>
                                          <p:spTgt spid="147600"/>
                                        </p:tgtEl>
                                      </p:cBhvr>
                                    </p:animEffect>
                                    <p:set>
                                      <p:cBhvr>
                                        <p:cTn id="215" dur="1" fill="hold">
                                          <p:stCondLst>
                                            <p:cond delay="499"/>
                                          </p:stCondLst>
                                        </p:cTn>
                                        <p:tgtEl>
                                          <p:spTgt spid="147600"/>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0" presetClass="entr" presetSubtype="0" fill="hold" grpId="0" nodeType="clickEffect">
                                  <p:stCondLst>
                                    <p:cond delay="0"/>
                                  </p:stCondLst>
                                  <p:childTnLst>
                                    <p:set>
                                      <p:cBhvr>
                                        <p:cTn id="219" dur="1" fill="hold">
                                          <p:stCondLst>
                                            <p:cond delay="0"/>
                                          </p:stCondLst>
                                        </p:cTn>
                                        <p:tgtEl>
                                          <p:spTgt spid="147601"/>
                                        </p:tgtEl>
                                        <p:attrNameLst>
                                          <p:attrName>style.visibility</p:attrName>
                                        </p:attrNameLst>
                                      </p:cBhvr>
                                      <p:to>
                                        <p:strVal val="visible"/>
                                      </p:to>
                                    </p:set>
                                    <p:animEffect transition="in" filter="fade">
                                      <p:cBhvr>
                                        <p:cTn id="220" dur="400" decel="100000"/>
                                        <p:tgtEl>
                                          <p:spTgt spid="147601"/>
                                        </p:tgtEl>
                                      </p:cBhvr>
                                    </p:animEffect>
                                    <p:anim calcmode="lin" valueType="num">
                                      <p:cBhvr>
                                        <p:cTn id="221" dur="400" decel="100000" fill="hold"/>
                                        <p:tgtEl>
                                          <p:spTgt spid="147601"/>
                                        </p:tgtEl>
                                        <p:attrNameLst>
                                          <p:attrName>style.rotation</p:attrName>
                                        </p:attrNameLst>
                                      </p:cBhvr>
                                      <p:tavLst>
                                        <p:tav tm="0">
                                          <p:val>
                                            <p:fltVal val="-90"/>
                                          </p:val>
                                        </p:tav>
                                        <p:tav tm="100000">
                                          <p:val>
                                            <p:fltVal val="0"/>
                                          </p:val>
                                        </p:tav>
                                      </p:tavLst>
                                    </p:anim>
                                    <p:anim calcmode="lin" valueType="num">
                                      <p:cBhvr>
                                        <p:cTn id="222" dur="400" decel="100000" fill="hold"/>
                                        <p:tgtEl>
                                          <p:spTgt spid="147601"/>
                                        </p:tgtEl>
                                        <p:attrNameLst>
                                          <p:attrName>ppt_x</p:attrName>
                                        </p:attrNameLst>
                                      </p:cBhvr>
                                      <p:tavLst>
                                        <p:tav tm="0">
                                          <p:val>
                                            <p:strVal val="#ppt_x+0.4"/>
                                          </p:val>
                                        </p:tav>
                                        <p:tav tm="100000">
                                          <p:val>
                                            <p:strVal val="#ppt_x-0.05"/>
                                          </p:val>
                                        </p:tav>
                                      </p:tavLst>
                                    </p:anim>
                                    <p:anim calcmode="lin" valueType="num">
                                      <p:cBhvr>
                                        <p:cTn id="223" dur="400" decel="100000" fill="hold"/>
                                        <p:tgtEl>
                                          <p:spTgt spid="147601"/>
                                        </p:tgtEl>
                                        <p:attrNameLst>
                                          <p:attrName>ppt_y</p:attrName>
                                        </p:attrNameLst>
                                      </p:cBhvr>
                                      <p:tavLst>
                                        <p:tav tm="0">
                                          <p:val>
                                            <p:strVal val="#ppt_y-0.4"/>
                                          </p:val>
                                        </p:tav>
                                        <p:tav tm="100000">
                                          <p:val>
                                            <p:strVal val="#ppt_y+0.1"/>
                                          </p:val>
                                        </p:tav>
                                      </p:tavLst>
                                    </p:anim>
                                    <p:anim calcmode="lin" valueType="num">
                                      <p:cBhvr>
                                        <p:cTn id="224" dur="100" accel="100000" fill="hold">
                                          <p:stCondLst>
                                            <p:cond delay="400"/>
                                          </p:stCondLst>
                                        </p:cTn>
                                        <p:tgtEl>
                                          <p:spTgt spid="147601"/>
                                        </p:tgtEl>
                                        <p:attrNameLst>
                                          <p:attrName>ppt_x</p:attrName>
                                        </p:attrNameLst>
                                      </p:cBhvr>
                                      <p:tavLst>
                                        <p:tav tm="0">
                                          <p:val>
                                            <p:strVal val="#ppt_x-0.05"/>
                                          </p:val>
                                        </p:tav>
                                        <p:tav tm="100000">
                                          <p:val>
                                            <p:strVal val="#ppt_x"/>
                                          </p:val>
                                        </p:tav>
                                      </p:tavLst>
                                    </p:anim>
                                    <p:anim calcmode="lin" valueType="num">
                                      <p:cBhvr>
                                        <p:cTn id="225" dur="100" accel="100000" fill="hold">
                                          <p:stCondLst>
                                            <p:cond delay="400"/>
                                          </p:stCondLst>
                                        </p:cTn>
                                        <p:tgtEl>
                                          <p:spTgt spid="147601"/>
                                        </p:tgtEl>
                                        <p:attrNameLst>
                                          <p:attrName>ppt_y</p:attrName>
                                        </p:attrNameLst>
                                      </p:cBhvr>
                                      <p:tavLst>
                                        <p:tav tm="0">
                                          <p:val>
                                            <p:strVal val="#ppt_y+0.1"/>
                                          </p:val>
                                        </p:tav>
                                        <p:tav tm="100000">
                                          <p:val>
                                            <p:strVal val="#ppt_y"/>
                                          </p:val>
                                        </p:tav>
                                      </p:tavLst>
                                    </p:anim>
                                  </p:childTnLst>
                                </p:cTn>
                              </p:par>
                            </p:childTnLst>
                          </p:cTn>
                        </p:par>
                      </p:childTnLst>
                    </p:cTn>
                  </p:par>
                  <p:par>
                    <p:cTn id="226" fill="hold" nodeType="clickPar">
                      <p:stCondLst>
                        <p:cond delay="indefinite"/>
                      </p:stCondLst>
                      <p:childTnLst>
                        <p:par>
                          <p:cTn id="227" fill="hold" nodeType="withGroup">
                            <p:stCondLst>
                              <p:cond delay="0"/>
                            </p:stCondLst>
                            <p:childTnLst>
                              <p:par>
                                <p:cTn id="228" presetID="54" presetClass="entr" presetSubtype="0" accel="100000" fill="hold" nodeType="clickEffect">
                                  <p:stCondLst>
                                    <p:cond delay="0"/>
                                  </p:stCondLst>
                                  <p:childTnLst>
                                    <p:set>
                                      <p:cBhvr>
                                        <p:cTn id="229" dur="1" fill="hold">
                                          <p:stCondLst>
                                            <p:cond delay="0"/>
                                          </p:stCondLst>
                                        </p:cTn>
                                        <p:tgtEl>
                                          <p:spTgt spid="147607"/>
                                        </p:tgtEl>
                                        <p:attrNameLst>
                                          <p:attrName>style.visibility</p:attrName>
                                        </p:attrNameLst>
                                      </p:cBhvr>
                                      <p:to>
                                        <p:strVal val="visible"/>
                                      </p:to>
                                    </p:set>
                                    <p:anim calcmode="lin" valueType="num">
                                      <p:cBhvr>
                                        <p:cTn id="230" dur="500" fill="hold"/>
                                        <p:tgtEl>
                                          <p:spTgt spid="147607"/>
                                        </p:tgtEl>
                                        <p:attrNameLst>
                                          <p:attrName>ppt_w</p:attrName>
                                        </p:attrNameLst>
                                      </p:cBhvr>
                                      <p:tavLst>
                                        <p:tav tm="0">
                                          <p:val>
                                            <p:strVal val="#ppt_w*0.05"/>
                                          </p:val>
                                        </p:tav>
                                        <p:tav tm="100000">
                                          <p:val>
                                            <p:strVal val="#ppt_w"/>
                                          </p:val>
                                        </p:tav>
                                      </p:tavLst>
                                    </p:anim>
                                    <p:anim calcmode="lin" valueType="num">
                                      <p:cBhvr>
                                        <p:cTn id="231" dur="500" fill="hold"/>
                                        <p:tgtEl>
                                          <p:spTgt spid="147607"/>
                                        </p:tgtEl>
                                        <p:attrNameLst>
                                          <p:attrName>ppt_h</p:attrName>
                                        </p:attrNameLst>
                                      </p:cBhvr>
                                      <p:tavLst>
                                        <p:tav tm="0">
                                          <p:val>
                                            <p:strVal val="#ppt_h"/>
                                          </p:val>
                                        </p:tav>
                                        <p:tav tm="100000">
                                          <p:val>
                                            <p:strVal val="#ppt_h"/>
                                          </p:val>
                                        </p:tav>
                                      </p:tavLst>
                                    </p:anim>
                                    <p:anim calcmode="lin" valueType="num">
                                      <p:cBhvr>
                                        <p:cTn id="232" dur="500" fill="hold"/>
                                        <p:tgtEl>
                                          <p:spTgt spid="147607"/>
                                        </p:tgtEl>
                                        <p:attrNameLst>
                                          <p:attrName>ppt_x</p:attrName>
                                        </p:attrNameLst>
                                      </p:cBhvr>
                                      <p:tavLst>
                                        <p:tav tm="0">
                                          <p:val>
                                            <p:strVal val="#ppt_x-.2"/>
                                          </p:val>
                                        </p:tav>
                                        <p:tav tm="100000">
                                          <p:val>
                                            <p:strVal val="#ppt_x"/>
                                          </p:val>
                                        </p:tav>
                                      </p:tavLst>
                                    </p:anim>
                                    <p:anim calcmode="lin" valueType="num">
                                      <p:cBhvr>
                                        <p:cTn id="233" dur="500" fill="hold"/>
                                        <p:tgtEl>
                                          <p:spTgt spid="147607"/>
                                        </p:tgtEl>
                                        <p:attrNameLst>
                                          <p:attrName>ppt_y</p:attrName>
                                        </p:attrNameLst>
                                      </p:cBhvr>
                                      <p:tavLst>
                                        <p:tav tm="0">
                                          <p:val>
                                            <p:strVal val="#ppt_y"/>
                                          </p:val>
                                        </p:tav>
                                        <p:tav tm="100000">
                                          <p:val>
                                            <p:strVal val="#ppt_y"/>
                                          </p:val>
                                        </p:tav>
                                      </p:tavLst>
                                    </p:anim>
                                    <p:animEffect transition="in" filter="fade">
                                      <p:cBhvr>
                                        <p:cTn id="234" dur="500"/>
                                        <p:tgtEl>
                                          <p:spTgt spid="147607"/>
                                        </p:tgtEl>
                                      </p:cBhvr>
                                    </p:animEffect>
                                  </p:childTnLst>
                                  <p:subTnLst>
                                    <p:audio>
                                      <p:cMediaNode>
                                        <p:cTn display="0" masterRel="sameClick">
                                          <p:stCondLst>
                                            <p:cond evt="begin" delay="0">
                                              <p:tn val="22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5" restart="whenNotActive" fill="hold" evtFilter="cancelBubble" nodeType="interactiveSeq">
                <p:stCondLst>
                  <p:cond evt="onClick" delay="0">
                    <p:tgtEl>
                      <p:spTgt spid="147590"/>
                    </p:tgtEl>
                  </p:cond>
                </p:stCondLst>
                <p:endSync evt="end" delay="0">
                  <p:rtn val="all"/>
                </p:endSync>
                <p:childTnLst>
                  <p:par>
                    <p:cTn id="236" fill="hold" nodeType="clickPar">
                      <p:stCondLst>
                        <p:cond delay="0"/>
                      </p:stCondLst>
                      <p:childTnLst>
                        <p:par>
                          <p:cTn id="237" fill="hold" nodeType="withGroup">
                            <p:stCondLst>
                              <p:cond delay="0"/>
                            </p:stCondLst>
                            <p:childTnLst>
                              <p:par>
                                <p:cTn id="238" presetID="20" presetClass="entr" presetSubtype="0" fill="hold" grpId="0" nodeType="clickEffect">
                                  <p:stCondLst>
                                    <p:cond delay="0"/>
                                  </p:stCondLst>
                                  <p:childTnLst>
                                    <p:set>
                                      <p:cBhvr>
                                        <p:cTn id="239" dur="1" fill="hold">
                                          <p:stCondLst>
                                            <p:cond delay="0"/>
                                          </p:stCondLst>
                                        </p:cTn>
                                        <p:tgtEl>
                                          <p:spTgt spid="147602">
                                            <p:txEl>
                                              <p:pRg st="0" end="0"/>
                                            </p:txEl>
                                          </p:spTgt>
                                        </p:tgtEl>
                                        <p:attrNameLst>
                                          <p:attrName>style.visibility</p:attrName>
                                        </p:attrNameLst>
                                      </p:cBhvr>
                                      <p:to>
                                        <p:strVal val="visible"/>
                                      </p:to>
                                    </p:set>
                                    <p:animEffect transition="in" filter="wedge">
                                      <p:cBhvr>
                                        <p:cTn id="240" dur="500"/>
                                        <p:tgtEl>
                                          <p:spTgt spid="147602">
                                            <p:txEl>
                                              <p:pRg st="0" end="0"/>
                                            </p:txEl>
                                          </p:spTgt>
                                        </p:tgtEl>
                                      </p:cBhvr>
                                    </p:animEffec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8" presetClass="entr" presetSubtype="16" fill="hold" nodeType="clickEffect">
                                  <p:stCondLst>
                                    <p:cond delay="0"/>
                                  </p:stCondLst>
                                  <p:childTnLst>
                                    <p:set>
                                      <p:cBhvr>
                                        <p:cTn id="244" dur="1" fill="hold">
                                          <p:stCondLst>
                                            <p:cond delay="0"/>
                                          </p:stCondLst>
                                        </p:cTn>
                                        <p:tgtEl>
                                          <p:spTgt spid="147458"/>
                                        </p:tgtEl>
                                        <p:attrNameLst>
                                          <p:attrName>style.visibility</p:attrName>
                                        </p:attrNameLst>
                                      </p:cBhvr>
                                      <p:to>
                                        <p:strVal val="visible"/>
                                      </p:to>
                                    </p:set>
                                    <p:animEffect transition="in" filter="diamond(in)">
                                      <p:cBhvr>
                                        <p:cTn id="245" dur="2000"/>
                                        <p:tgtEl>
                                          <p:spTgt spid="147458"/>
                                        </p:tgtEl>
                                      </p:cBhvr>
                                    </p:animEffect>
                                  </p:childTnLst>
                                </p:cTn>
                              </p:par>
                              <p:par>
                                <p:cTn id="246" presetID="5" presetClass="entr" presetSubtype="10" fill="hold" grpId="0" nodeType="withEffect">
                                  <p:stCondLst>
                                    <p:cond delay="0"/>
                                  </p:stCondLst>
                                  <p:childTnLst>
                                    <p:set>
                                      <p:cBhvr>
                                        <p:cTn id="247" dur="1" fill="hold">
                                          <p:stCondLst>
                                            <p:cond delay="0"/>
                                          </p:stCondLst>
                                        </p:cTn>
                                        <p:tgtEl>
                                          <p:spTgt spid="147594"/>
                                        </p:tgtEl>
                                        <p:attrNameLst>
                                          <p:attrName>style.visibility</p:attrName>
                                        </p:attrNameLst>
                                      </p:cBhvr>
                                      <p:to>
                                        <p:strVal val="visible"/>
                                      </p:to>
                                    </p:set>
                                    <p:animEffect transition="in" filter="checkerboard(across)">
                                      <p:cBhvr>
                                        <p:cTn id="248" dur="500"/>
                                        <p:tgtEl>
                                          <p:spTgt spid="147594"/>
                                        </p:tgtEl>
                                      </p:cBhvr>
                                    </p:animEffect>
                                  </p:childTnLst>
                                </p:cTn>
                              </p:par>
                              <p:par>
                                <p:cTn id="249" presetID="3" presetClass="entr" presetSubtype="10" fill="hold" grpId="0" nodeType="withEffect">
                                  <p:stCondLst>
                                    <p:cond delay="0"/>
                                  </p:stCondLst>
                                  <p:childTnLst>
                                    <p:set>
                                      <p:cBhvr>
                                        <p:cTn id="250" dur="1" fill="hold">
                                          <p:stCondLst>
                                            <p:cond delay="0"/>
                                          </p:stCondLst>
                                        </p:cTn>
                                        <p:tgtEl>
                                          <p:spTgt spid="147605"/>
                                        </p:tgtEl>
                                        <p:attrNameLst>
                                          <p:attrName>style.visibility</p:attrName>
                                        </p:attrNameLst>
                                      </p:cBhvr>
                                      <p:to>
                                        <p:strVal val="visible"/>
                                      </p:to>
                                    </p:set>
                                    <p:animEffect transition="in" filter="blinds(horizontal)">
                                      <p:cBhvr>
                                        <p:cTn id="251" dur="500"/>
                                        <p:tgtEl>
                                          <p:spTgt spid="147605"/>
                                        </p:tgtEl>
                                      </p:cBhvr>
                                    </p:animEffect>
                                  </p:childTnLst>
                                </p:cTn>
                              </p:par>
                              <p:par>
                                <p:cTn id="252" presetID="3" presetClass="entr" presetSubtype="10" fill="hold" grpId="0" nodeType="withEffect">
                                  <p:stCondLst>
                                    <p:cond delay="0"/>
                                  </p:stCondLst>
                                  <p:childTnLst>
                                    <p:set>
                                      <p:cBhvr>
                                        <p:cTn id="253" dur="1" fill="hold">
                                          <p:stCondLst>
                                            <p:cond delay="0"/>
                                          </p:stCondLst>
                                        </p:cTn>
                                        <p:tgtEl>
                                          <p:spTgt spid="147606"/>
                                        </p:tgtEl>
                                        <p:attrNameLst>
                                          <p:attrName>style.visibility</p:attrName>
                                        </p:attrNameLst>
                                      </p:cBhvr>
                                      <p:to>
                                        <p:strVal val="visible"/>
                                      </p:to>
                                    </p:set>
                                    <p:animEffect transition="in" filter="blinds(horizontal)">
                                      <p:cBhvr>
                                        <p:cTn id="254" dur="500"/>
                                        <p:tgtEl>
                                          <p:spTgt spid="147606"/>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4" presetClass="exit" presetSubtype="16" fill="hold" grpId="1" nodeType="clickEffect">
                                  <p:stCondLst>
                                    <p:cond delay="0"/>
                                  </p:stCondLst>
                                  <p:childTnLst>
                                    <p:animEffect transition="out" filter="box(in)">
                                      <p:cBhvr>
                                        <p:cTn id="258" dur="500"/>
                                        <p:tgtEl>
                                          <p:spTgt spid="147602">
                                            <p:txEl>
                                              <p:pRg st="0" end="0"/>
                                            </p:txEl>
                                          </p:spTgt>
                                        </p:tgtEl>
                                      </p:cBhvr>
                                    </p:animEffect>
                                    <p:set>
                                      <p:cBhvr>
                                        <p:cTn id="259" dur="1" fill="hold">
                                          <p:stCondLst>
                                            <p:cond delay="499"/>
                                          </p:stCondLst>
                                        </p:cTn>
                                        <p:tgtEl>
                                          <p:spTgt spid="147602">
                                            <p:txEl>
                                              <p:pRg st="0" end="0"/>
                                            </p:txEl>
                                          </p:spTgt>
                                        </p:tgtEl>
                                        <p:attrNameLst>
                                          <p:attrName>style.visibility</p:attrName>
                                        </p:attrNameLst>
                                      </p:cBhvr>
                                      <p:to>
                                        <p:strVal val="hidden"/>
                                      </p:to>
                                    </p:set>
                                  </p:childTnLst>
                                </p:cTn>
                              </p:par>
                            </p:childTnLst>
                          </p:cTn>
                        </p:par>
                      </p:childTnLst>
                    </p:cTn>
                  </p:par>
                </p:childTnLst>
              </p:cTn>
              <p:nextCondLst>
                <p:cond evt="onClick" delay="0">
                  <p:tgtEl>
                    <p:spTgt spid="147590"/>
                  </p:tgtEl>
                </p:cond>
              </p:nextCondLst>
            </p:seq>
            <p:seq concurrent="1" nextAc="seek">
              <p:cTn id="260" restart="whenNotActive" fill="hold" evtFilter="cancelBubble" nodeType="interactiveSeq">
                <p:stCondLst>
                  <p:cond evt="onClick" delay="0">
                    <p:tgtEl>
                      <p:spTgt spid="147591"/>
                    </p:tgtEl>
                  </p:cond>
                </p:stCondLst>
                <p:endSync evt="end" delay="0">
                  <p:rtn val="all"/>
                </p:endSync>
                <p:childTnLst>
                  <p:par>
                    <p:cTn id="261" fill="hold" nodeType="clickPar">
                      <p:stCondLst>
                        <p:cond delay="0"/>
                      </p:stCondLst>
                      <p:childTnLst>
                        <p:par>
                          <p:cTn id="262" fill="hold" nodeType="withGroup">
                            <p:stCondLst>
                              <p:cond delay="0"/>
                            </p:stCondLst>
                            <p:childTnLst>
                              <p:par>
                                <p:cTn id="263" presetID="8" presetClass="entr" presetSubtype="16" fill="hold" nodeType="clickEffect">
                                  <p:stCondLst>
                                    <p:cond delay="0"/>
                                  </p:stCondLst>
                                  <p:childTnLst>
                                    <p:set>
                                      <p:cBhvr>
                                        <p:cTn id="264" dur="1" fill="hold">
                                          <p:stCondLst>
                                            <p:cond delay="0"/>
                                          </p:stCondLst>
                                        </p:cTn>
                                        <p:tgtEl>
                                          <p:spTgt spid="147538"/>
                                        </p:tgtEl>
                                        <p:attrNameLst>
                                          <p:attrName>style.visibility</p:attrName>
                                        </p:attrNameLst>
                                      </p:cBhvr>
                                      <p:to>
                                        <p:strVal val="visible"/>
                                      </p:to>
                                    </p:set>
                                    <p:animEffect transition="in" filter="diamond(in)">
                                      <p:cBhvr>
                                        <p:cTn id="265" dur="2000"/>
                                        <p:tgtEl>
                                          <p:spTgt spid="147538"/>
                                        </p:tgtEl>
                                      </p:cBhvr>
                                    </p:animEffect>
                                  </p:childTnLst>
                                </p:cTn>
                              </p:par>
                              <p:par>
                                <p:cTn id="266" presetID="3" presetClass="entr" presetSubtype="10" fill="hold" grpId="1" nodeType="withEffect">
                                  <p:stCondLst>
                                    <p:cond delay="0"/>
                                  </p:stCondLst>
                                  <p:childTnLst>
                                    <p:set>
                                      <p:cBhvr>
                                        <p:cTn id="267" dur="1" fill="hold">
                                          <p:stCondLst>
                                            <p:cond delay="0"/>
                                          </p:stCondLst>
                                        </p:cTn>
                                        <p:tgtEl>
                                          <p:spTgt spid="147595"/>
                                        </p:tgtEl>
                                        <p:attrNameLst>
                                          <p:attrName>style.visibility</p:attrName>
                                        </p:attrNameLst>
                                      </p:cBhvr>
                                      <p:to>
                                        <p:strVal val="visible"/>
                                      </p:to>
                                    </p:set>
                                    <p:animEffect transition="in" filter="blinds(horizontal)">
                                      <p:cBhvr>
                                        <p:cTn id="268" dur="500"/>
                                        <p:tgtEl>
                                          <p:spTgt spid="147595"/>
                                        </p:tgtEl>
                                      </p:cBhvr>
                                    </p:animEffect>
                                  </p:childTnLst>
                                </p:cTn>
                              </p:par>
                              <p:par>
                                <p:cTn id="269" presetID="8" presetClass="entr" presetSubtype="16" fill="hold" grpId="0" nodeType="withEffect">
                                  <p:stCondLst>
                                    <p:cond delay="0"/>
                                  </p:stCondLst>
                                  <p:childTnLst>
                                    <p:set>
                                      <p:cBhvr>
                                        <p:cTn id="270" dur="1" fill="hold">
                                          <p:stCondLst>
                                            <p:cond delay="0"/>
                                          </p:stCondLst>
                                        </p:cTn>
                                        <p:tgtEl>
                                          <p:spTgt spid="147596"/>
                                        </p:tgtEl>
                                        <p:attrNameLst>
                                          <p:attrName>style.visibility</p:attrName>
                                        </p:attrNameLst>
                                      </p:cBhvr>
                                      <p:to>
                                        <p:strVal val="visible"/>
                                      </p:to>
                                    </p:set>
                                    <p:animEffect transition="in" filter="diamond(in)">
                                      <p:cBhvr>
                                        <p:cTn id="271" dur="2000"/>
                                        <p:tgtEl>
                                          <p:spTgt spid="147596"/>
                                        </p:tgtEl>
                                      </p:cBhvr>
                                    </p:animEffect>
                                  </p:childTnLst>
                                </p:cTn>
                              </p:par>
                              <p:par>
                                <p:cTn id="272" presetID="8" presetClass="entr" presetSubtype="16" fill="hold" grpId="0" nodeType="withEffect">
                                  <p:stCondLst>
                                    <p:cond delay="0"/>
                                  </p:stCondLst>
                                  <p:childTnLst>
                                    <p:set>
                                      <p:cBhvr>
                                        <p:cTn id="273" dur="1" fill="hold">
                                          <p:stCondLst>
                                            <p:cond delay="0"/>
                                          </p:stCondLst>
                                        </p:cTn>
                                        <p:tgtEl>
                                          <p:spTgt spid="147597"/>
                                        </p:tgtEl>
                                        <p:attrNameLst>
                                          <p:attrName>style.visibility</p:attrName>
                                        </p:attrNameLst>
                                      </p:cBhvr>
                                      <p:to>
                                        <p:strVal val="visible"/>
                                      </p:to>
                                    </p:set>
                                    <p:animEffect transition="in" filter="diamond(in)">
                                      <p:cBhvr>
                                        <p:cTn id="274" dur="2000"/>
                                        <p:tgtEl>
                                          <p:spTgt spid="147597"/>
                                        </p:tgtEl>
                                      </p:cBhvr>
                                    </p:animEffect>
                                  </p:childTnLst>
                                </p:cTn>
                              </p:par>
                            </p:childTnLst>
                          </p:cTn>
                        </p:par>
                      </p:childTnLst>
                    </p:cTn>
                  </p:par>
                </p:childTnLst>
              </p:cTn>
              <p:nextCondLst>
                <p:cond evt="onClick" delay="0">
                  <p:tgtEl>
                    <p:spTgt spid="147591"/>
                  </p:tgtEl>
                </p:cond>
              </p:nextCondLst>
            </p:seq>
            <p:seq concurrent="1" nextAc="seek">
              <p:cTn id="275" restart="whenNotActive" fill="hold" evtFilter="cancelBubble" nodeType="interactiveSeq">
                <p:stCondLst>
                  <p:cond evt="onClick" delay="0">
                    <p:tgtEl>
                      <p:spTgt spid="147592"/>
                    </p:tgtEl>
                  </p:cond>
                </p:stCondLst>
                <p:endSync evt="end" delay="0">
                  <p:rtn val="all"/>
                </p:endSync>
                <p:childTnLst>
                  <p:par>
                    <p:cTn id="276" fill="hold" nodeType="clickPar">
                      <p:stCondLst>
                        <p:cond delay="0"/>
                      </p:stCondLst>
                      <p:childTnLst>
                        <p:par>
                          <p:cTn id="277" fill="hold" nodeType="withGroup">
                            <p:stCondLst>
                              <p:cond delay="0"/>
                            </p:stCondLst>
                            <p:childTnLst>
                              <p:par>
                                <p:cTn id="278" presetID="8" presetClass="entr" presetSubtype="16" fill="hold" nodeType="clickEffect">
                                  <p:stCondLst>
                                    <p:cond delay="0"/>
                                  </p:stCondLst>
                                  <p:childTnLst>
                                    <p:set>
                                      <p:cBhvr>
                                        <p:cTn id="279" dur="1" fill="hold">
                                          <p:stCondLst>
                                            <p:cond delay="0"/>
                                          </p:stCondLst>
                                        </p:cTn>
                                        <p:tgtEl>
                                          <p:spTgt spid="147570"/>
                                        </p:tgtEl>
                                        <p:attrNameLst>
                                          <p:attrName>style.visibility</p:attrName>
                                        </p:attrNameLst>
                                      </p:cBhvr>
                                      <p:to>
                                        <p:strVal val="visible"/>
                                      </p:to>
                                    </p:set>
                                    <p:animEffect transition="in" filter="diamond(in)">
                                      <p:cBhvr>
                                        <p:cTn id="280" dur="2000"/>
                                        <p:tgtEl>
                                          <p:spTgt spid="147570"/>
                                        </p:tgtEl>
                                      </p:cBhvr>
                                    </p:animEffect>
                                  </p:childTnLst>
                                </p:cTn>
                              </p:par>
                              <p:par>
                                <p:cTn id="281" presetID="3" presetClass="entr" presetSubtype="10" fill="hold" grpId="0" nodeType="withEffect">
                                  <p:stCondLst>
                                    <p:cond delay="0"/>
                                  </p:stCondLst>
                                  <p:childTnLst>
                                    <p:set>
                                      <p:cBhvr>
                                        <p:cTn id="282" dur="1" fill="hold">
                                          <p:stCondLst>
                                            <p:cond delay="0"/>
                                          </p:stCondLst>
                                        </p:cTn>
                                        <p:tgtEl>
                                          <p:spTgt spid="147604"/>
                                        </p:tgtEl>
                                        <p:attrNameLst>
                                          <p:attrName>style.visibility</p:attrName>
                                        </p:attrNameLst>
                                      </p:cBhvr>
                                      <p:to>
                                        <p:strVal val="visible"/>
                                      </p:to>
                                    </p:set>
                                    <p:animEffect transition="in" filter="blinds(horizontal)">
                                      <p:cBhvr>
                                        <p:cTn id="283" dur="500"/>
                                        <p:tgtEl>
                                          <p:spTgt spid="147604"/>
                                        </p:tgtEl>
                                      </p:cBhvr>
                                    </p:animEffect>
                                  </p:childTnLst>
                                </p:cTn>
                              </p:par>
                              <p:par>
                                <p:cTn id="284" presetID="3" presetClass="entr" presetSubtype="10" fill="hold" grpId="2" nodeType="withEffect">
                                  <p:stCondLst>
                                    <p:cond delay="0"/>
                                  </p:stCondLst>
                                  <p:childTnLst>
                                    <p:set>
                                      <p:cBhvr>
                                        <p:cTn id="285" dur="1" fill="hold">
                                          <p:stCondLst>
                                            <p:cond delay="0"/>
                                          </p:stCondLst>
                                        </p:cTn>
                                        <p:tgtEl>
                                          <p:spTgt spid="147599"/>
                                        </p:tgtEl>
                                        <p:attrNameLst>
                                          <p:attrName>style.visibility</p:attrName>
                                        </p:attrNameLst>
                                      </p:cBhvr>
                                      <p:to>
                                        <p:strVal val="visible"/>
                                      </p:to>
                                    </p:set>
                                    <p:animEffect transition="in" filter="blinds(horizontal)">
                                      <p:cBhvr>
                                        <p:cTn id="286" dur="500"/>
                                        <p:tgtEl>
                                          <p:spTgt spid="147599"/>
                                        </p:tgtEl>
                                      </p:cBhvr>
                                    </p:animEffect>
                                  </p:childTnLst>
                                </p:cTn>
                              </p:par>
                              <p:par>
                                <p:cTn id="287" presetID="3" presetClass="entr" presetSubtype="10" fill="hold" grpId="0" nodeType="withEffect">
                                  <p:stCondLst>
                                    <p:cond delay="0"/>
                                  </p:stCondLst>
                                  <p:childTnLst>
                                    <p:set>
                                      <p:cBhvr>
                                        <p:cTn id="288" dur="1" fill="hold">
                                          <p:stCondLst>
                                            <p:cond delay="0"/>
                                          </p:stCondLst>
                                        </p:cTn>
                                        <p:tgtEl>
                                          <p:spTgt spid="147598"/>
                                        </p:tgtEl>
                                        <p:attrNameLst>
                                          <p:attrName>style.visibility</p:attrName>
                                        </p:attrNameLst>
                                      </p:cBhvr>
                                      <p:to>
                                        <p:strVal val="visible"/>
                                      </p:to>
                                    </p:set>
                                    <p:animEffect transition="in" filter="blinds(horizontal)">
                                      <p:cBhvr>
                                        <p:cTn id="289" dur="500"/>
                                        <p:tgtEl>
                                          <p:spTgt spid="147598"/>
                                        </p:tgtEl>
                                      </p:cBhvr>
                                    </p:animEffect>
                                  </p:childTnLst>
                                </p:cTn>
                              </p:par>
                              <p:par>
                                <p:cTn id="290" presetID="3" presetClass="entr" presetSubtype="10" fill="hold" grpId="0" nodeType="withEffect">
                                  <p:stCondLst>
                                    <p:cond delay="0"/>
                                  </p:stCondLst>
                                  <p:childTnLst>
                                    <p:set>
                                      <p:cBhvr>
                                        <p:cTn id="291" dur="1" fill="hold">
                                          <p:stCondLst>
                                            <p:cond delay="0"/>
                                          </p:stCondLst>
                                        </p:cTn>
                                        <p:tgtEl>
                                          <p:spTgt spid="147599"/>
                                        </p:tgtEl>
                                        <p:attrNameLst>
                                          <p:attrName>style.visibility</p:attrName>
                                        </p:attrNameLst>
                                      </p:cBhvr>
                                      <p:to>
                                        <p:strVal val="visible"/>
                                      </p:to>
                                    </p:set>
                                    <p:animEffect transition="in" filter="blinds(horizontal)">
                                      <p:cBhvr>
                                        <p:cTn id="292" dur="500"/>
                                        <p:tgtEl>
                                          <p:spTgt spid="147599"/>
                                        </p:tgtEl>
                                      </p:cBhvr>
                                    </p:animEffect>
                                  </p:childTnLst>
                                </p:cTn>
                              </p:par>
                            </p:childTnLst>
                          </p:cTn>
                        </p:par>
                      </p:childTnLst>
                    </p:cTn>
                  </p:par>
                </p:childTnLst>
              </p:cTn>
              <p:nextCondLst>
                <p:cond evt="onClick" delay="0">
                  <p:tgtEl>
                    <p:spTgt spid="147592"/>
                  </p:tgtEl>
                </p:cond>
              </p:nextCondLst>
            </p:seq>
            <p:seq concurrent="1" nextAc="seek">
              <p:cTn id="293" restart="whenNotActive" fill="hold" evtFilter="cancelBubble" nodeType="interactiveSeq">
                <p:stCondLst>
                  <p:cond evt="onClick" delay="0">
                    <p:tgtEl>
                      <p:spTgt spid="147593"/>
                    </p:tgtEl>
                  </p:cond>
                </p:stCondLst>
                <p:endSync evt="end" delay="0">
                  <p:rtn val="all"/>
                </p:endSync>
                <p:childTnLst>
                  <p:par>
                    <p:cTn id="294" fill="hold" nodeType="clickPar">
                      <p:stCondLst>
                        <p:cond delay="0"/>
                      </p:stCondLst>
                      <p:childTnLst>
                        <p:par>
                          <p:cTn id="295" fill="hold" nodeType="withGroup">
                            <p:stCondLst>
                              <p:cond delay="0"/>
                            </p:stCondLst>
                            <p:childTnLst>
                              <p:par>
                                <p:cTn id="296" presetID="8" presetClass="entr" presetSubtype="16" fill="hold" nodeType="clickEffect">
                                  <p:stCondLst>
                                    <p:cond delay="0"/>
                                  </p:stCondLst>
                                  <p:childTnLst>
                                    <p:set>
                                      <p:cBhvr>
                                        <p:cTn id="297" dur="1" fill="hold">
                                          <p:stCondLst>
                                            <p:cond delay="0"/>
                                          </p:stCondLst>
                                        </p:cTn>
                                        <p:tgtEl>
                                          <p:spTgt spid="147478"/>
                                        </p:tgtEl>
                                        <p:attrNameLst>
                                          <p:attrName>style.visibility</p:attrName>
                                        </p:attrNameLst>
                                      </p:cBhvr>
                                      <p:to>
                                        <p:strVal val="visible"/>
                                      </p:to>
                                    </p:set>
                                    <p:animEffect transition="in" filter="diamond(in)">
                                      <p:cBhvr>
                                        <p:cTn id="298" dur="2000"/>
                                        <p:tgtEl>
                                          <p:spTgt spid="147478"/>
                                        </p:tgtEl>
                                      </p:cBhvr>
                                    </p:animEffect>
                                  </p:childTnLst>
                                </p:cTn>
                              </p:par>
                              <p:par>
                                <p:cTn id="299" presetID="3" presetClass="entr" presetSubtype="10" fill="hold" grpId="0" nodeType="withEffect">
                                  <p:stCondLst>
                                    <p:cond delay="0"/>
                                  </p:stCondLst>
                                  <p:childTnLst>
                                    <p:set>
                                      <p:cBhvr>
                                        <p:cTn id="300" dur="1" fill="hold">
                                          <p:stCondLst>
                                            <p:cond delay="0"/>
                                          </p:stCondLst>
                                        </p:cTn>
                                        <p:tgtEl>
                                          <p:spTgt spid="147600"/>
                                        </p:tgtEl>
                                        <p:attrNameLst>
                                          <p:attrName>style.visibility</p:attrName>
                                        </p:attrNameLst>
                                      </p:cBhvr>
                                      <p:to>
                                        <p:strVal val="visible"/>
                                      </p:to>
                                    </p:set>
                                    <p:animEffect transition="in" filter="blinds(horizontal)">
                                      <p:cBhvr>
                                        <p:cTn id="301" dur="500"/>
                                        <p:tgtEl>
                                          <p:spTgt spid="147600"/>
                                        </p:tgtEl>
                                      </p:cBhvr>
                                    </p:animEffect>
                                  </p:childTnLst>
                                </p:cTn>
                              </p:par>
                            </p:childTnLst>
                          </p:cTn>
                        </p:par>
                      </p:childTnLst>
                    </p:cTn>
                  </p:par>
                </p:childTnLst>
              </p:cTn>
              <p:nextCondLst>
                <p:cond evt="onClick" delay="0">
                  <p:tgtEl>
                    <p:spTgt spid="147593"/>
                  </p:tgtEl>
                </p:cond>
              </p:nextCondLst>
            </p:seq>
            <p:seq concurrent="1" nextAc="seek">
              <p:cTn id="302" restart="whenNotActive" fill="hold" evtFilter="cancelBubble" nodeType="interactiveSeq">
                <p:stCondLst>
                  <p:cond evt="onClick" delay="0">
                    <p:tgtEl>
                      <p:spTgt spid="147601"/>
                    </p:tgtEl>
                  </p:cond>
                </p:stCondLst>
                <p:endSync evt="end" delay="0">
                  <p:rtn val="all"/>
                </p:endSync>
                <p:childTnLst>
                  <p:par>
                    <p:cTn id="303" fill="hold" nodeType="clickPar">
                      <p:stCondLst>
                        <p:cond delay="0"/>
                      </p:stCondLst>
                      <p:childTnLst>
                        <p:par>
                          <p:cTn id="304" fill="hold" nodeType="withGroup">
                            <p:stCondLst>
                              <p:cond delay="0"/>
                            </p:stCondLst>
                            <p:childTnLst>
                              <p:par>
                                <p:cTn id="305" presetID="20" presetClass="entr" presetSubtype="0" fill="hold" nodeType="clickEffect">
                                  <p:stCondLst>
                                    <p:cond delay="0"/>
                                  </p:stCondLst>
                                  <p:childTnLst>
                                    <p:set>
                                      <p:cBhvr>
                                        <p:cTn id="306" dur="1" fill="hold">
                                          <p:stCondLst>
                                            <p:cond delay="0"/>
                                          </p:stCondLst>
                                        </p:cTn>
                                        <p:tgtEl>
                                          <p:spTgt spid="147607"/>
                                        </p:tgtEl>
                                        <p:attrNameLst>
                                          <p:attrName>style.visibility</p:attrName>
                                        </p:attrNameLst>
                                      </p:cBhvr>
                                      <p:to>
                                        <p:strVal val="visible"/>
                                      </p:to>
                                    </p:set>
                                    <p:animEffect transition="in" filter="wedge">
                                      <p:cBhvr>
                                        <p:cTn id="307" dur="2000"/>
                                        <p:tgtEl>
                                          <p:spTgt spid="147607"/>
                                        </p:tgtEl>
                                      </p:cBhvr>
                                    </p:animEffect>
                                  </p:childTnLst>
                                </p:cTn>
                              </p:par>
                              <p:par>
                                <p:cTn id="308" presetID="3" presetClass="exit" presetSubtype="10" fill="hold" grpId="1" nodeType="withEffect">
                                  <p:stCondLst>
                                    <p:cond delay="0"/>
                                  </p:stCondLst>
                                  <p:childTnLst>
                                    <p:animEffect transition="out" filter="blinds(horizontal)">
                                      <p:cBhvr>
                                        <p:cTn id="309" dur="500"/>
                                        <p:tgtEl>
                                          <p:spTgt spid="147594"/>
                                        </p:tgtEl>
                                      </p:cBhvr>
                                    </p:animEffect>
                                    <p:set>
                                      <p:cBhvr>
                                        <p:cTn id="310" dur="1" fill="hold">
                                          <p:stCondLst>
                                            <p:cond delay="499"/>
                                          </p:stCondLst>
                                        </p:cTn>
                                        <p:tgtEl>
                                          <p:spTgt spid="147594"/>
                                        </p:tgtEl>
                                        <p:attrNameLst>
                                          <p:attrName>style.visibility</p:attrName>
                                        </p:attrNameLst>
                                      </p:cBhvr>
                                      <p:to>
                                        <p:strVal val="hidden"/>
                                      </p:to>
                                    </p:set>
                                  </p:childTnLst>
                                </p:cTn>
                              </p:par>
                              <p:par>
                                <p:cTn id="311" presetID="3" presetClass="exit" presetSubtype="10" fill="hold" grpId="0" nodeType="withEffect">
                                  <p:stCondLst>
                                    <p:cond delay="0"/>
                                  </p:stCondLst>
                                  <p:childTnLst>
                                    <p:animEffect transition="out" filter="blinds(horizontal)">
                                      <p:cBhvr>
                                        <p:cTn id="312" dur="500"/>
                                        <p:tgtEl>
                                          <p:spTgt spid="147595"/>
                                        </p:tgtEl>
                                      </p:cBhvr>
                                    </p:animEffect>
                                    <p:set>
                                      <p:cBhvr>
                                        <p:cTn id="313" dur="1" fill="hold">
                                          <p:stCondLst>
                                            <p:cond delay="499"/>
                                          </p:stCondLst>
                                        </p:cTn>
                                        <p:tgtEl>
                                          <p:spTgt spid="147595"/>
                                        </p:tgtEl>
                                        <p:attrNameLst>
                                          <p:attrName>style.visibility</p:attrName>
                                        </p:attrNameLst>
                                      </p:cBhvr>
                                      <p:to>
                                        <p:strVal val="hidden"/>
                                      </p:to>
                                    </p:set>
                                  </p:childTnLst>
                                </p:cTn>
                              </p:par>
                              <p:par>
                                <p:cTn id="314" presetID="3" presetClass="exit" presetSubtype="10" fill="hold" grpId="1" nodeType="withEffect">
                                  <p:stCondLst>
                                    <p:cond delay="0"/>
                                  </p:stCondLst>
                                  <p:childTnLst>
                                    <p:animEffect transition="out" filter="blinds(horizontal)">
                                      <p:cBhvr>
                                        <p:cTn id="315" dur="500"/>
                                        <p:tgtEl>
                                          <p:spTgt spid="147596"/>
                                        </p:tgtEl>
                                      </p:cBhvr>
                                    </p:animEffect>
                                    <p:set>
                                      <p:cBhvr>
                                        <p:cTn id="316" dur="1" fill="hold">
                                          <p:stCondLst>
                                            <p:cond delay="499"/>
                                          </p:stCondLst>
                                        </p:cTn>
                                        <p:tgtEl>
                                          <p:spTgt spid="147596"/>
                                        </p:tgtEl>
                                        <p:attrNameLst>
                                          <p:attrName>style.visibility</p:attrName>
                                        </p:attrNameLst>
                                      </p:cBhvr>
                                      <p:to>
                                        <p:strVal val="hidden"/>
                                      </p:to>
                                    </p:set>
                                  </p:childTnLst>
                                </p:cTn>
                              </p:par>
                              <p:par>
                                <p:cTn id="317" presetID="3" presetClass="exit" presetSubtype="10" fill="hold" grpId="1" nodeType="withEffect">
                                  <p:stCondLst>
                                    <p:cond delay="0"/>
                                  </p:stCondLst>
                                  <p:childTnLst>
                                    <p:animEffect transition="out" filter="blinds(horizontal)">
                                      <p:cBhvr>
                                        <p:cTn id="318" dur="500"/>
                                        <p:tgtEl>
                                          <p:spTgt spid="147597"/>
                                        </p:tgtEl>
                                      </p:cBhvr>
                                    </p:animEffect>
                                    <p:set>
                                      <p:cBhvr>
                                        <p:cTn id="319" dur="1" fill="hold">
                                          <p:stCondLst>
                                            <p:cond delay="499"/>
                                          </p:stCondLst>
                                        </p:cTn>
                                        <p:tgtEl>
                                          <p:spTgt spid="147597"/>
                                        </p:tgtEl>
                                        <p:attrNameLst>
                                          <p:attrName>style.visibility</p:attrName>
                                        </p:attrNameLst>
                                      </p:cBhvr>
                                      <p:to>
                                        <p:strVal val="hidden"/>
                                      </p:to>
                                    </p:set>
                                  </p:childTnLst>
                                </p:cTn>
                              </p:par>
                              <p:par>
                                <p:cTn id="320" presetID="3" presetClass="exit" presetSubtype="10" fill="hold" grpId="1" nodeType="withEffect">
                                  <p:stCondLst>
                                    <p:cond delay="0"/>
                                  </p:stCondLst>
                                  <p:childTnLst>
                                    <p:animEffect transition="out" filter="blinds(horizontal)">
                                      <p:cBhvr>
                                        <p:cTn id="321" dur="500"/>
                                        <p:tgtEl>
                                          <p:spTgt spid="147598"/>
                                        </p:tgtEl>
                                      </p:cBhvr>
                                    </p:animEffect>
                                    <p:set>
                                      <p:cBhvr>
                                        <p:cTn id="322" dur="1" fill="hold">
                                          <p:stCondLst>
                                            <p:cond delay="499"/>
                                          </p:stCondLst>
                                        </p:cTn>
                                        <p:tgtEl>
                                          <p:spTgt spid="147598"/>
                                        </p:tgtEl>
                                        <p:attrNameLst>
                                          <p:attrName>style.visibility</p:attrName>
                                        </p:attrNameLst>
                                      </p:cBhvr>
                                      <p:to>
                                        <p:strVal val="hidden"/>
                                      </p:to>
                                    </p:set>
                                  </p:childTnLst>
                                </p:cTn>
                              </p:par>
                              <p:par>
                                <p:cTn id="323" presetID="3" presetClass="exit" presetSubtype="10" fill="hold" grpId="1" nodeType="withEffect">
                                  <p:stCondLst>
                                    <p:cond delay="0"/>
                                  </p:stCondLst>
                                  <p:childTnLst>
                                    <p:animEffect transition="out" filter="blinds(horizontal)">
                                      <p:cBhvr>
                                        <p:cTn id="324" dur="500"/>
                                        <p:tgtEl>
                                          <p:spTgt spid="147599"/>
                                        </p:tgtEl>
                                      </p:cBhvr>
                                    </p:animEffect>
                                    <p:set>
                                      <p:cBhvr>
                                        <p:cTn id="325" dur="1" fill="hold">
                                          <p:stCondLst>
                                            <p:cond delay="499"/>
                                          </p:stCondLst>
                                        </p:cTn>
                                        <p:tgtEl>
                                          <p:spTgt spid="147599"/>
                                        </p:tgtEl>
                                        <p:attrNameLst>
                                          <p:attrName>style.visibility</p:attrName>
                                        </p:attrNameLst>
                                      </p:cBhvr>
                                      <p:to>
                                        <p:strVal val="hidden"/>
                                      </p:to>
                                    </p:set>
                                  </p:childTnLst>
                                </p:cTn>
                              </p:par>
                              <p:par>
                                <p:cTn id="326" presetID="3" presetClass="exit" presetSubtype="10" fill="hold" grpId="1" nodeType="withEffect">
                                  <p:stCondLst>
                                    <p:cond delay="0"/>
                                  </p:stCondLst>
                                  <p:childTnLst>
                                    <p:animEffect transition="out" filter="blinds(horizontal)">
                                      <p:cBhvr>
                                        <p:cTn id="327" dur="500"/>
                                        <p:tgtEl>
                                          <p:spTgt spid="147600"/>
                                        </p:tgtEl>
                                      </p:cBhvr>
                                    </p:animEffect>
                                    <p:set>
                                      <p:cBhvr>
                                        <p:cTn id="328" dur="1" fill="hold">
                                          <p:stCondLst>
                                            <p:cond delay="499"/>
                                          </p:stCondLst>
                                        </p:cTn>
                                        <p:tgtEl>
                                          <p:spTgt spid="147600"/>
                                        </p:tgtEl>
                                        <p:attrNameLst>
                                          <p:attrName>style.visibility</p:attrName>
                                        </p:attrNameLst>
                                      </p:cBhvr>
                                      <p:to>
                                        <p:strVal val="hidden"/>
                                      </p:to>
                                    </p:set>
                                  </p:childTnLst>
                                </p:cTn>
                              </p:par>
                              <p:par>
                                <p:cTn id="329" presetID="3" presetClass="exit" presetSubtype="10" fill="hold" grpId="1" nodeType="withEffect">
                                  <p:stCondLst>
                                    <p:cond delay="0"/>
                                  </p:stCondLst>
                                  <p:childTnLst>
                                    <p:animEffect transition="out" filter="blinds(horizontal)">
                                      <p:cBhvr>
                                        <p:cTn id="330" dur="500"/>
                                        <p:tgtEl>
                                          <p:spTgt spid="147605"/>
                                        </p:tgtEl>
                                      </p:cBhvr>
                                    </p:animEffect>
                                    <p:set>
                                      <p:cBhvr>
                                        <p:cTn id="331" dur="1" fill="hold">
                                          <p:stCondLst>
                                            <p:cond delay="499"/>
                                          </p:stCondLst>
                                        </p:cTn>
                                        <p:tgtEl>
                                          <p:spTgt spid="147605"/>
                                        </p:tgtEl>
                                        <p:attrNameLst>
                                          <p:attrName>style.visibility</p:attrName>
                                        </p:attrNameLst>
                                      </p:cBhvr>
                                      <p:to>
                                        <p:strVal val="hidden"/>
                                      </p:to>
                                    </p:set>
                                  </p:childTnLst>
                                </p:cTn>
                              </p:par>
                              <p:par>
                                <p:cTn id="332" presetID="3" presetClass="exit" presetSubtype="10" fill="hold" grpId="1" nodeType="withEffect">
                                  <p:stCondLst>
                                    <p:cond delay="0"/>
                                  </p:stCondLst>
                                  <p:childTnLst>
                                    <p:animEffect transition="out" filter="blinds(horizontal)">
                                      <p:cBhvr>
                                        <p:cTn id="333" dur="500"/>
                                        <p:tgtEl>
                                          <p:spTgt spid="147606"/>
                                        </p:tgtEl>
                                      </p:cBhvr>
                                    </p:animEffect>
                                    <p:set>
                                      <p:cBhvr>
                                        <p:cTn id="334" dur="1" fill="hold">
                                          <p:stCondLst>
                                            <p:cond delay="499"/>
                                          </p:stCondLst>
                                        </p:cTn>
                                        <p:tgtEl>
                                          <p:spTgt spid="147606"/>
                                        </p:tgtEl>
                                        <p:attrNameLst>
                                          <p:attrName>style.visibility</p:attrName>
                                        </p:attrNameLst>
                                      </p:cBhvr>
                                      <p:to>
                                        <p:strVal val="hidden"/>
                                      </p:to>
                                    </p:set>
                                  </p:childTnLst>
                                </p:cTn>
                              </p:par>
                              <p:par>
                                <p:cTn id="335" presetID="3" presetClass="exit" presetSubtype="10" fill="hold" grpId="1" nodeType="withEffect">
                                  <p:stCondLst>
                                    <p:cond delay="0"/>
                                  </p:stCondLst>
                                  <p:childTnLst>
                                    <p:animEffect transition="out" filter="blinds(horizontal)">
                                      <p:cBhvr>
                                        <p:cTn id="336" dur="500"/>
                                        <p:tgtEl>
                                          <p:spTgt spid="147604"/>
                                        </p:tgtEl>
                                      </p:cBhvr>
                                    </p:animEffect>
                                    <p:set>
                                      <p:cBhvr>
                                        <p:cTn id="337" dur="1" fill="hold">
                                          <p:stCondLst>
                                            <p:cond delay="499"/>
                                          </p:stCondLst>
                                        </p:cTn>
                                        <p:tgtEl>
                                          <p:spTgt spid="147604"/>
                                        </p:tgtEl>
                                        <p:attrNameLst>
                                          <p:attrName>style.visibility</p:attrName>
                                        </p:attrNameLst>
                                      </p:cBhvr>
                                      <p:to>
                                        <p:strVal val="hidden"/>
                                      </p:to>
                                    </p:set>
                                  </p:childTnLst>
                                </p:cTn>
                              </p:par>
                            </p:childTnLst>
                          </p:cTn>
                        </p:par>
                      </p:childTnLst>
                    </p:cTn>
                  </p:par>
                </p:childTnLst>
              </p:cTn>
              <p:nextCondLst>
                <p:cond evt="onClick" delay="0">
                  <p:tgtEl>
                    <p:spTgt spid="147601"/>
                  </p:tgtEl>
                </p:cond>
              </p:nextCondLst>
            </p:seq>
          </p:childTnLst>
        </p:cTn>
      </p:par>
    </p:tnLst>
    <p:bldLst>
      <p:bldP spid="147590" grpId="0" animBg="1"/>
      <p:bldP spid="147591" grpId="0" animBg="1"/>
      <p:bldP spid="147592" grpId="0" animBg="1"/>
      <p:bldP spid="147593" grpId="0" animBg="1"/>
      <p:bldP spid="147594" grpId="0" animBg="1"/>
      <p:bldP spid="147594" grpId="1" animBg="1"/>
      <p:bldP spid="147594" grpId="2" animBg="1"/>
      <p:bldP spid="147594" grpId="3" animBg="1"/>
      <p:bldP spid="147595" grpId="0" animBg="1"/>
      <p:bldP spid="147595" grpId="1" animBg="1"/>
      <p:bldP spid="147595" grpId="2" animBg="1"/>
      <p:bldP spid="147595" grpId="3" animBg="1"/>
      <p:bldP spid="147596" grpId="0" animBg="1"/>
      <p:bldP spid="147596" grpId="1" animBg="1"/>
      <p:bldP spid="147596" grpId="2" animBg="1"/>
      <p:bldP spid="147596" grpId="3" animBg="1"/>
      <p:bldP spid="147597" grpId="0" animBg="1"/>
      <p:bldP spid="147597" grpId="1" animBg="1"/>
      <p:bldP spid="147597" grpId="2" animBg="1"/>
      <p:bldP spid="147597" grpId="3" animBg="1"/>
      <p:bldP spid="147598" grpId="0" animBg="1"/>
      <p:bldP spid="147598" grpId="1" animBg="1"/>
      <p:bldP spid="147598" grpId="2" animBg="1"/>
      <p:bldP spid="147598" grpId="3" animBg="1"/>
      <p:bldP spid="147599" grpId="0" animBg="1"/>
      <p:bldP spid="147599" grpId="1" animBg="1"/>
      <p:bldP spid="147599" grpId="2" animBg="1"/>
      <p:bldP spid="147599" grpId="3" animBg="1"/>
      <p:bldP spid="147599" grpId="4" animBg="1"/>
      <p:bldP spid="147600" grpId="0" animBg="1"/>
      <p:bldP spid="147600" grpId="1" animBg="1"/>
      <p:bldP spid="147600" grpId="2" animBg="1"/>
      <p:bldP spid="147600" grpId="3" animBg="1"/>
      <p:bldP spid="147601" grpId="0" animBg="1"/>
      <p:bldP spid="147602" grpId="0" build="allAtOnce"/>
      <p:bldP spid="147602" grpId="1" build="allAtOnce"/>
      <p:bldP spid="147602" grpId="2" build="allAtOnce"/>
      <p:bldP spid="147602" grpId="3" build="allAtOnce"/>
      <p:bldP spid="147604" grpId="0" animBg="1"/>
      <p:bldP spid="147604" grpId="1" animBg="1"/>
      <p:bldP spid="147604" grpId="2" animBg="1"/>
      <p:bldP spid="147604" grpId="3" animBg="1"/>
      <p:bldP spid="147605" grpId="0" animBg="1"/>
      <p:bldP spid="147605" grpId="1" animBg="1"/>
      <p:bldP spid="147605" grpId="2" animBg="1"/>
      <p:bldP spid="147605" grpId="3" animBg="1"/>
      <p:bldP spid="147606" grpId="0" animBg="1"/>
      <p:bldP spid="147606" grpId="1" animBg="1"/>
      <p:bldP spid="147606" grpId="2" animBg="1"/>
      <p:bldP spid="147606" grpId="3" animBg="1"/>
      <p:bldP spid="147631" grpId="0"/>
      <p:bldP spid="147631" grpId="1"/>
      <p:bldP spid="147632" grpId="0" build="allAtOnce"/>
      <p:bldP spid="147633"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WordArt 3"/>
          <p:cNvSpPr>
            <a:spLocks noChangeArrowheads="1" noChangeShapeType="1" noTextEdit="1"/>
          </p:cNvSpPr>
          <p:nvPr/>
        </p:nvSpPr>
        <p:spPr bwMode="auto">
          <a:xfrm>
            <a:off x="3657600" y="1600200"/>
            <a:ext cx="2133600" cy="838200"/>
          </a:xfrm>
          <a:prstGeom prst="rect">
            <a:avLst/>
          </a:prstGeom>
        </p:spPr>
        <p:txBody>
          <a:bodyPr wrap="none" fromWordArt="1">
            <a:prstTxWarp prst="textDeflate">
              <a:avLst>
                <a:gd name="adj" fmla="val 22620"/>
              </a:avLst>
            </a:prstTxWarp>
          </a:bodyPr>
          <a:lstStyle/>
          <a:p>
            <a:pPr algn="ctr"/>
            <a:r>
              <a:rPr lang="en-US" sz="3600" b="1" kern="10">
                <a:ln w="9525">
                  <a:solidFill>
                    <a:srgbClr val="000000"/>
                  </a:solidFill>
                  <a:round/>
                  <a:headEnd/>
                  <a:tailEnd/>
                </a:ln>
                <a:solidFill>
                  <a:srgbClr val="FF0000"/>
                </a:solidFill>
                <a:latin typeface="Times New Roman"/>
                <a:cs typeface="Times New Roman"/>
              </a:rPr>
              <a:t>Bài học</a:t>
            </a:r>
          </a:p>
        </p:txBody>
      </p:sp>
      <p:sp>
        <p:nvSpPr>
          <p:cNvPr id="60419" name="WordArt 6"/>
          <p:cNvSpPr>
            <a:spLocks noChangeArrowheads="1" noChangeShapeType="1" noTextEdit="1"/>
          </p:cNvSpPr>
          <p:nvPr/>
        </p:nvSpPr>
        <p:spPr bwMode="auto">
          <a:xfrm>
            <a:off x="3657600" y="228600"/>
            <a:ext cx="1905000" cy="762000"/>
          </a:xfrm>
          <a:prstGeom prst="rect">
            <a:avLst/>
          </a:prstGeom>
        </p:spPr>
        <p:txBody>
          <a:bodyPr wrap="none" fromWordArt="1">
            <a:prstTxWarp prst="textDeflate">
              <a:avLst>
                <a:gd name="adj" fmla="val 20634"/>
              </a:avLst>
            </a:prstTxWarp>
          </a:bodyPr>
          <a:lstStyle/>
          <a:p>
            <a:pPr algn="ctr"/>
            <a:r>
              <a:rPr lang="en-US" sz="3600" b="1" kern="10">
                <a:ln w="9525">
                  <a:solidFill>
                    <a:srgbClr val="000000"/>
                  </a:solidFill>
                  <a:round/>
                  <a:headEnd/>
                  <a:tailEnd/>
                </a:ln>
                <a:solidFill>
                  <a:srgbClr val="FF0000"/>
                </a:solidFill>
                <a:latin typeface="Times New Roman"/>
                <a:cs typeface="Times New Roman"/>
              </a:rPr>
              <a:t>Lịch sử</a:t>
            </a:r>
          </a:p>
        </p:txBody>
      </p:sp>
      <p:sp>
        <p:nvSpPr>
          <p:cNvPr id="60420" name="WordArt 8"/>
          <p:cNvSpPr>
            <a:spLocks noChangeArrowheads="1" noChangeShapeType="1" noTextEdit="1"/>
          </p:cNvSpPr>
          <p:nvPr/>
        </p:nvSpPr>
        <p:spPr bwMode="auto">
          <a:xfrm>
            <a:off x="2362200" y="762000"/>
            <a:ext cx="4876800" cy="914400"/>
          </a:xfrm>
          <a:prstGeom prst="rect">
            <a:avLst/>
          </a:prstGeom>
        </p:spPr>
        <p:txBody>
          <a:bodyPr wrap="none" fromWordArt="1">
            <a:prstTxWarp prst="textDeflate">
              <a:avLst>
                <a:gd name="adj" fmla="val 26736"/>
              </a:avLst>
            </a:prstTxWarp>
          </a:bodyPr>
          <a:lstStyle/>
          <a:p>
            <a:pPr algn="ctr"/>
            <a:r>
              <a:rPr lang="vi-VN" sz="3600" b="1" kern="10">
                <a:ln w="9525">
                  <a:solidFill>
                    <a:srgbClr val="FF0000"/>
                  </a:solidFill>
                  <a:round/>
                  <a:headEnd/>
                  <a:tailEnd/>
                </a:ln>
                <a:solidFill>
                  <a:srgbClr val="0E12C4"/>
                </a:solidFill>
                <a:latin typeface="Times New Roman"/>
                <a:cs typeface="Times New Roman"/>
              </a:rPr>
              <a:t>Sấm sét đêm giao thừa</a:t>
            </a:r>
            <a:endParaRPr lang="en-US" sz="3600" b="1" kern="10">
              <a:ln w="9525">
                <a:solidFill>
                  <a:srgbClr val="FF0000"/>
                </a:solidFill>
                <a:round/>
                <a:headEnd/>
                <a:tailEnd/>
              </a:ln>
              <a:solidFill>
                <a:srgbClr val="0E12C4"/>
              </a:solidFill>
              <a:latin typeface="Times New Roman"/>
              <a:cs typeface="Times New Roman"/>
            </a:endParaRPr>
          </a:p>
        </p:txBody>
      </p:sp>
      <p:grpSp>
        <p:nvGrpSpPr>
          <p:cNvPr id="2" name="Group 22"/>
          <p:cNvGrpSpPr>
            <a:grpSpLocks/>
          </p:cNvGrpSpPr>
          <p:nvPr/>
        </p:nvGrpSpPr>
        <p:grpSpPr bwMode="auto">
          <a:xfrm>
            <a:off x="1298575" y="3116263"/>
            <a:ext cx="6705600" cy="381000"/>
            <a:chOff x="384" y="248"/>
            <a:chExt cx="4224" cy="240"/>
          </a:xfrm>
        </p:grpSpPr>
        <p:sp>
          <p:nvSpPr>
            <p:cNvPr id="60436" name="AutoShape 23"/>
            <p:cNvSpPr>
              <a:spLocks noChangeArrowheads="1"/>
            </p:cNvSpPr>
            <p:nvPr/>
          </p:nvSpPr>
          <p:spPr bwMode="auto">
            <a:xfrm>
              <a:off x="4224"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endParaRPr lang="vi-VN"/>
            </a:p>
          </p:txBody>
        </p:sp>
        <p:grpSp>
          <p:nvGrpSpPr>
            <p:cNvPr id="60437" name="Group 24"/>
            <p:cNvGrpSpPr>
              <a:grpSpLocks/>
            </p:cNvGrpSpPr>
            <p:nvPr/>
          </p:nvGrpSpPr>
          <p:grpSpPr bwMode="auto">
            <a:xfrm>
              <a:off x="384" y="248"/>
              <a:ext cx="3840" cy="240"/>
              <a:chOff x="384" y="248"/>
              <a:chExt cx="3840" cy="240"/>
            </a:xfrm>
          </p:grpSpPr>
          <p:sp>
            <p:nvSpPr>
              <p:cNvPr id="60438" name="AutoShape 25"/>
              <p:cNvSpPr>
                <a:spLocks noChangeArrowheads="1"/>
              </p:cNvSpPr>
              <p:nvPr/>
            </p:nvSpPr>
            <p:spPr bwMode="auto">
              <a:xfrm>
                <a:off x="1152"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pPr algn="ctr"/>
                <a:endParaRPr lang="vi-VN" b="1">
                  <a:latin typeface="VNI-Times" pitchFamily="2" charset="0"/>
                </a:endParaRPr>
              </a:p>
            </p:txBody>
          </p:sp>
          <p:sp>
            <p:nvSpPr>
              <p:cNvPr id="60439" name="AutoShape 26"/>
              <p:cNvSpPr>
                <a:spLocks noChangeArrowheads="1"/>
              </p:cNvSpPr>
              <p:nvPr/>
            </p:nvSpPr>
            <p:spPr bwMode="auto">
              <a:xfrm>
                <a:off x="1536"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pPr algn="ctr"/>
                <a:endParaRPr lang="vi-VN" b="1">
                  <a:latin typeface="VNI-Times" pitchFamily="2" charset="0"/>
                </a:endParaRPr>
              </a:p>
            </p:txBody>
          </p:sp>
          <p:sp>
            <p:nvSpPr>
              <p:cNvPr id="60440" name="AutoShape 27"/>
              <p:cNvSpPr>
                <a:spLocks noChangeArrowheads="1"/>
              </p:cNvSpPr>
              <p:nvPr/>
            </p:nvSpPr>
            <p:spPr bwMode="auto">
              <a:xfrm>
                <a:off x="1920"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pPr algn="ctr"/>
                <a:endParaRPr lang="vi-VN" b="1">
                  <a:latin typeface="VNI-Times" pitchFamily="2" charset="0"/>
                </a:endParaRPr>
              </a:p>
            </p:txBody>
          </p:sp>
          <p:sp>
            <p:nvSpPr>
              <p:cNvPr id="60441" name="AutoShape 28"/>
              <p:cNvSpPr>
                <a:spLocks noChangeArrowheads="1"/>
              </p:cNvSpPr>
              <p:nvPr/>
            </p:nvSpPr>
            <p:spPr bwMode="auto">
              <a:xfrm>
                <a:off x="2304"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pPr algn="ctr"/>
                <a:endParaRPr lang="vi-VN" b="1">
                  <a:latin typeface="VNI-Times" pitchFamily="2" charset="0"/>
                </a:endParaRPr>
              </a:p>
            </p:txBody>
          </p:sp>
          <p:sp>
            <p:nvSpPr>
              <p:cNvPr id="60442" name="AutoShape 29"/>
              <p:cNvSpPr>
                <a:spLocks noChangeArrowheads="1"/>
              </p:cNvSpPr>
              <p:nvPr/>
            </p:nvSpPr>
            <p:spPr bwMode="auto">
              <a:xfrm>
                <a:off x="2688"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endParaRPr lang="vi-VN"/>
              </a:p>
            </p:txBody>
          </p:sp>
          <p:sp>
            <p:nvSpPr>
              <p:cNvPr id="60443" name="AutoShape 30"/>
              <p:cNvSpPr>
                <a:spLocks noChangeArrowheads="1"/>
              </p:cNvSpPr>
              <p:nvPr/>
            </p:nvSpPr>
            <p:spPr bwMode="auto">
              <a:xfrm>
                <a:off x="3072"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endParaRPr lang="vi-VN"/>
              </a:p>
            </p:txBody>
          </p:sp>
          <p:sp>
            <p:nvSpPr>
              <p:cNvPr id="60444" name="AutoShape 31"/>
              <p:cNvSpPr>
                <a:spLocks noChangeArrowheads="1"/>
              </p:cNvSpPr>
              <p:nvPr/>
            </p:nvSpPr>
            <p:spPr bwMode="auto">
              <a:xfrm>
                <a:off x="3456"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endParaRPr lang="vi-VN"/>
              </a:p>
            </p:txBody>
          </p:sp>
          <p:sp>
            <p:nvSpPr>
              <p:cNvPr id="60445" name="AutoShape 32"/>
              <p:cNvSpPr>
                <a:spLocks noChangeArrowheads="1"/>
              </p:cNvSpPr>
              <p:nvPr/>
            </p:nvSpPr>
            <p:spPr bwMode="auto">
              <a:xfrm>
                <a:off x="3840"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endParaRPr lang="vi-VN"/>
              </a:p>
            </p:txBody>
          </p:sp>
          <p:sp>
            <p:nvSpPr>
              <p:cNvPr id="60446" name="AutoShape 33"/>
              <p:cNvSpPr>
                <a:spLocks noChangeArrowheads="1"/>
              </p:cNvSpPr>
              <p:nvPr/>
            </p:nvSpPr>
            <p:spPr bwMode="auto">
              <a:xfrm>
                <a:off x="384"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pPr algn="ctr"/>
                <a:endParaRPr lang="vi-VN" b="1">
                  <a:latin typeface="VNI-Times" pitchFamily="2" charset="0"/>
                </a:endParaRPr>
              </a:p>
            </p:txBody>
          </p:sp>
          <p:sp>
            <p:nvSpPr>
              <p:cNvPr id="60447" name="AutoShape 34"/>
              <p:cNvSpPr>
                <a:spLocks noChangeArrowheads="1"/>
              </p:cNvSpPr>
              <p:nvPr/>
            </p:nvSpPr>
            <p:spPr bwMode="auto">
              <a:xfrm>
                <a:off x="768" y="248"/>
                <a:ext cx="384" cy="240"/>
              </a:xfrm>
              <a:prstGeom prst="flowChartAlternateProcess">
                <a:avLst/>
              </a:prstGeom>
              <a:gradFill rotWithShape="1">
                <a:gsLst>
                  <a:gs pos="0">
                    <a:srgbClr val="000082">
                      <a:alpha val="67998"/>
                    </a:srgbClr>
                  </a:gs>
                  <a:gs pos="100000">
                    <a:srgbClr val="FF8200">
                      <a:alpha val="93999"/>
                    </a:srgbClr>
                  </a:gs>
                </a:gsLst>
                <a:path path="shape">
                  <a:fillToRect l="50000" t="50000" r="50000" b="50000"/>
                </a:path>
              </a:gradFill>
              <a:ln w="9525">
                <a:solidFill>
                  <a:schemeClr val="tx1"/>
                </a:solidFill>
                <a:miter lim="800000"/>
                <a:headEnd/>
                <a:tailEnd/>
              </a:ln>
            </p:spPr>
            <p:txBody>
              <a:bodyPr wrap="none" anchor="ctr"/>
              <a:lstStyle/>
              <a:p>
                <a:pPr algn="ctr"/>
                <a:endParaRPr lang="vi-VN" b="1">
                  <a:latin typeface="VNI-Times" pitchFamily="2" charset="0"/>
                </a:endParaRPr>
              </a:p>
            </p:txBody>
          </p:sp>
        </p:grpSp>
      </p:grpSp>
      <p:sp>
        <p:nvSpPr>
          <p:cNvPr id="123939" name="AutoShape 35"/>
          <p:cNvSpPr>
            <a:spLocks noChangeArrowheads="1"/>
          </p:cNvSpPr>
          <p:nvPr/>
        </p:nvSpPr>
        <p:spPr bwMode="auto">
          <a:xfrm>
            <a:off x="381000" y="3962400"/>
            <a:ext cx="7467600" cy="685800"/>
          </a:xfrm>
          <a:prstGeom prst="roundRect">
            <a:avLst>
              <a:gd name="adj" fmla="val 50000"/>
            </a:avLst>
          </a:prstGeom>
          <a:solidFill>
            <a:schemeClr val="bg1"/>
          </a:solidFill>
          <a:ln w="9525" algn="ctr">
            <a:solidFill>
              <a:schemeClr val="tx1"/>
            </a:solidFill>
            <a:round/>
            <a:headEnd/>
            <a:tailEnd/>
          </a:ln>
        </p:spPr>
        <p:txBody>
          <a:bodyPr wrap="none" anchor="ctr"/>
          <a:lstStyle/>
          <a:p>
            <a:pPr eaLnBrk="0" hangingPunct="0"/>
            <a:r>
              <a:rPr lang="en-US" sz="4000">
                <a:solidFill>
                  <a:srgbClr val="FF0000"/>
                </a:solidFill>
              </a:rPr>
              <a:t>Tiếng SẤM SÉT trong bài là tiếng gì?</a:t>
            </a:r>
          </a:p>
        </p:txBody>
      </p:sp>
      <p:grpSp>
        <p:nvGrpSpPr>
          <p:cNvPr id="4" name="Group 36"/>
          <p:cNvGrpSpPr>
            <a:grpSpLocks/>
          </p:cNvGrpSpPr>
          <p:nvPr/>
        </p:nvGrpSpPr>
        <p:grpSpPr bwMode="auto">
          <a:xfrm>
            <a:off x="1214438" y="3109913"/>
            <a:ext cx="6862762" cy="371475"/>
            <a:chOff x="480" y="1062"/>
            <a:chExt cx="4323" cy="234"/>
          </a:xfrm>
        </p:grpSpPr>
        <p:sp>
          <p:nvSpPr>
            <p:cNvPr id="60425" name="AutoShape 37"/>
            <p:cNvSpPr>
              <a:spLocks noChangeArrowheads="1"/>
            </p:cNvSpPr>
            <p:nvPr/>
          </p:nvSpPr>
          <p:spPr bwMode="auto">
            <a:xfrm>
              <a:off x="480"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T</a:t>
              </a:r>
            </a:p>
          </p:txBody>
        </p:sp>
        <p:sp>
          <p:nvSpPr>
            <p:cNvPr id="60426" name="AutoShape 38"/>
            <p:cNvSpPr>
              <a:spLocks noChangeArrowheads="1"/>
            </p:cNvSpPr>
            <p:nvPr/>
          </p:nvSpPr>
          <p:spPr bwMode="auto">
            <a:xfrm>
              <a:off x="871"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I</a:t>
              </a:r>
            </a:p>
          </p:txBody>
        </p:sp>
        <p:sp>
          <p:nvSpPr>
            <p:cNvPr id="60427" name="AutoShape 39"/>
            <p:cNvSpPr>
              <a:spLocks noChangeArrowheads="1"/>
            </p:cNvSpPr>
            <p:nvPr/>
          </p:nvSpPr>
          <p:spPr bwMode="auto">
            <a:xfrm>
              <a:off x="1262"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Ế</a:t>
              </a:r>
            </a:p>
          </p:txBody>
        </p:sp>
        <p:sp>
          <p:nvSpPr>
            <p:cNvPr id="60428" name="AutoShape 40"/>
            <p:cNvSpPr>
              <a:spLocks noChangeArrowheads="1"/>
            </p:cNvSpPr>
            <p:nvPr/>
          </p:nvSpPr>
          <p:spPr bwMode="auto">
            <a:xfrm>
              <a:off x="1653"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N</a:t>
              </a:r>
            </a:p>
          </p:txBody>
        </p:sp>
        <p:sp>
          <p:nvSpPr>
            <p:cNvPr id="60429" name="AutoShape 41"/>
            <p:cNvSpPr>
              <a:spLocks noChangeArrowheads="1"/>
            </p:cNvSpPr>
            <p:nvPr/>
          </p:nvSpPr>
          <p:spPr bwMode="auto">
            <a:xfrm>
              <a:off x="2044"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G</a:t>
              </a:r>
            </a:p>
          </p:txBody>
        </p:sp>
        <p:sp>
          <p:nvSpPr>
            <p:cNvPr id="60430" name="AutoShape 42"/>
            <p:cNvSpPr>
              <a:spLocks noChangeArrowheads="1"/>
            </p:cNvSpPr>
            <p:nvPr/>
          </p:nvSpPr>
          <p:spPr bwMode="auto">
            <a:xfrm>
              <a:off x="2435"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B</a:t>
              </a:r>
            </a:p>
          </p:txBody>
        </p:sp>
        <p:sp>
          <p:nvSpPr>
            <p:cNvPr id="60431" name="AutoShape 43"/>
            <p:cNvSpPr>
              <a:spLocks noChangeArrowheads="1"/>
            </p:cNvSpPr>
            <p:nvPr/>
          </p:nvSpPr>
          <p:spPr bwMode="auto">
            <a:xfrm>
              <a:off x="2835"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O</a:t>
              </a:r>
            </a:p>
          </p:txBody>
        </p:sp>
        <p:sp>
          <p:nvSpPr>
            <p:cNvPr id="60432" name="AutoShape 44"/>
            <p:cNvSpPr>
              <a:spLocks noChangeArrowheads="1"/>
            </p:cNvSpPr>
            <p:nvPr/>
          </p:nvSpPr>
          <p:spPr bwMode="auto">
            <a:xfrm>
              <a:off x="3226"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M</a:t>
              </a:r>
            </a:p>
          </p:txBody>
        </p:sp>
        <p:sp>
          <p:nvSpPr>
            <p:cNvPr id="60433" name="AutoShape 45"/>
            <p:cNvSpPr>
              <a:spLocks noChangeArrowheads="1"/>
            </p:cNvSpPr>
            <p:nvPr/>
          </p:nvSpPr>
          <p:spPr bwMode="auto">
            <a:xfrm>
              <a:off x="3617"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Đ</a:t>
              </a:r>
            </a:p>
          </p:txBody>
        </p:sp>
        <p:sp>
          <p:nvSpPr>
            <p:cNvPr id="60434" name="AutoShape 46"/>
            <p:cNvSpPr>
              <a:spLocks noChangeArrowheads="1"/>
            </p:cNvSpPr>
            <p:nvPr/>
          </p:nvSpPr>
          <p:spPr bwMode="auto">
            <a:xfrm>
              <a:off x="4011" y="1062"/>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Ạ</a:t>
              </a:r>
            </a:p>
          </p:txBody>
        </p:sp>
        <p:sp>
          <p:nvSpPr>
            <p:cNvPr id="60435" name="AutoShape 47"/>
            <p:cNvSpPr>
              <a:spLocks noChangeArrowheads="1"/>
            </p:cNvSpPr>
            <p:nvPr/>
          </p:nvSpPr>
          <p:spPr bwMode="auto">
            <a:xfrm>
              <a:off x="4412" y="1066"/>
              <a:ext cx="391" cy="230"/>
            </a:xfrm>
            <a:prstGeom prst="flowChartAlternateProcess">
              <a:avLst/>
            </a:prstGeom>
            <a:solidFill>
              <a:srgbClr val="00FFFF">
                <a:alpha val="67842"/>
              </a:srgbClr>
            </a:solidFill>
            <a:ln w="9525">
              <a:solidFill>
                <a:srgbClr val="00FFFF"/>
              </a:solidFill>
              <a:miter lim="800000"/>
              <a:headEnd/>
              <a:tailEnd/>
            </a:ln>
          </p:spPr>
          <p:txBody>
            <a:bodyPr wrap="none" anchor="ctr"/>
            <a:lstStyle/>
            <a:p>
              <a:pPr algn="ctr"/>
              <a:r>
                <a:rPr lang="en-US" sz="2000" b="1">
                  <a:solidFill>
                    <a:srgbClr val="0000CC"/>
                  </a:solidFill>
                  <a:latin typeface=".VnTimeH" pitchFamily="34" charset="0"/>
                </a:rPr>
                <a:t>N</a:t>
              </a:r>
            </a:p>
          </p:txBody>
        </p:sp>
      </p:grpSp>
      <p:sp>
        <p:nvSpPr>
          <p:cNvPr id="123952" name="AutoShape 48">
            <a:hlinkClick r:id="rId3" action="ppaction://hlinkfile" highlightClick="1"/>
          </p:cNvPr>
          <p:cNvSpPr>
            <a:spLocks noChangeArrowheads="1"/>
          </p:cNvSpPr>
          <p:nvPr/>
        </p:nvSpPr>
        <p:spPr bwMode="auto">
          <a:xfrm>
            <a:off x="76200" y="6172200"/>
            <a:ext cx="533400" cy="533400"/>
          </a:xfrm>
          <a:prstGeom prst="actionButtonForwardNext">
            <a:avLst/>
          </a:prstGeom>
          <a:solidFill>
            <a:srgbClr val="ED2B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Tree>
  </p:cSld>
  <p:clrMapOvr>
    <a:masterClrMapping/>
  </p:clrMapOvr>
  <p:transition spd="slow">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3000"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calcmode="lin" valueType="num">
                                      <p:cBhvr>
                                        <p:cTn id="7" dur="500" fill="hold"/>
                                        <p:tgtEl>
                                          <p:spTgt spid="123907"/>
                                        </p:tgtEl>
                                        <p:attrNameLst>
                                          <p:attrName>ppt_w</p:attrName>
                                        </p:attrNameLst>
                                      </p:cBhvr>
                                      <p:tavLst>
                                        <p:tav tm="0">
                                          <p:val>
                                            <p:fltVal val="0"/>
                                          </p:val>
                                        </p:tav>
                                        <p:tav tm="100000">
                                          <p:val>
                                            <p:strVal val="#ppt_w"/>
                                          </p:val>
                                        </p:tav>
                                      </p:tavLst>
                                    </p:anim>
                                    <p:anim calcmode="lin" valueType="num">
                                      <p:cBhvr>
                                        <p:cTn id="8" dur="500" fill="hold"/>
                                        <p:tgtEl>
                                          <p:spTgt spid="1239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23939"/>
                                        </p:tgtEl>
                                        <p:attrNameLst>
                                          <p:attrName>style.visibility</p:attrName>
                                        </p:attrNameLst>
                                      </p:cBhvr>
                                      <p:to>
                                        <p:strVal val="visible"/>
                                      </p:to>
                                    </p:set>
                                    <p:anim calcmode="lin" valueType="num">
                                      <p:cBhvr>
                                        <p:cTn id="13" dur="1000" fill="hold"/>
                                        <p:tgtEl>
                                          <p:spTgt spid="123939"/>
                                        </p:tgtEl>
                                        <p:attrNameLst>
                                          <p:attrName>ppt_x</p:attrName>
                                        </p:attrNameLst>
                                      </p:cBhvr>
                                      <p:tavLst>
                                        <p:tav tm="0">
                                          <p:val>
                                            <p:strVal val="#ppt_x-.2"/>
                                          </p:val>
                                        </p:tav>
                                        <p:tav tm="100000">
                                          <p:val>
                                            <p:strVal val="#ppt_x"/>
                                          </p:val>
                                        </p:tav>
                                      </p:tavLst>
                                    </p:anim>
                                    <p:anim calcmode="lin" valueType="num">
                                      <p:cBhvr>
                                        <p:cTn id="14" dur="1000" fill="hold"/>
                                        <p:tgtEl>
                                          <p:spTgt spid="12393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3939"/>
                                        </p:tgtEl>
                                      </p:cBhvr>
                                    </p:animEffect>
                                  </p:childTnLst>
                                </p:cTn>
                              </p:par>
                              <p:par>
                                <p:cTn id="16" presetID="2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20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xit" presetSubtype="0" fill="hold" grpId="1" nodeType="clickEffect">
                                  <p:stCondLst>
                                    <p:cond delay="0"/>
                                  </p:stCondLst>
                                  <p:childTnLst>
                                    <p:anim calcmode="lin" valueType="num">
                                      <p:cBhvr>
                                        <p:cTn id="29" dur="500"/>
                                        <p:tgtEl>
                                          <p:spTgt spid="123939"/>
                                        </p:tgtEl>
                                        <p:attrNameLst>
                                          <p:attrName>ppt_w</p:attrName>
                                        </p:attrNameLst>
                                      </p:cBhvr>
                                      <p:tavLst>
                                        <p:tav tm="0">
                                          <p:val>
                                            <p:strVal val="ppt_w"/>
                                          </p:val>
                                        </p:tav>
                                        <p:tav tm="100000">
                                          <p:val>
                                            <p:fltVal val="0"/>
                                          </p:val>
                                        </p:tav>
                                      </p:tavLst>
                                    </p:anim>
                                    <p:anim calcmode="lin" valueType="num">
                                      <p:cBhvr>
                                        <p:cTn id="30" dur="500"/>
                                        <p:tgtEl>
                                          <p:spTgt spid="123939"/>
                                        </p:tgtEl>
                                        <p:attrNameLst>
                                          <p:attrName>ppt_h</p:attrName>
                                        </p:attrNameLst>
                                      </p:cBhvr>
                                      <p:tavLst>
                                        <p:tav tm="0">
                                          <p:val>
                                            <p:strVal val="ppt_h"/>
                                          </p:val>
                                        </p:tav>
                                        <p:tav tm="100000">
                                          <p:val>
                                            <p:fltVal val="0"/>
                                          </p:val>
                                        </p:tav>
                                      </p:tavLst>
                                    </p:anim>
                                    <p:animEffect transition="out" filter="fade">
                                      <p:cBhvr>
                                        <p:cTn id="31" dur="500"/>
                                        <p:tgtEl>
                                          <p:spTgt spid="123939"/>
                                        </p:tgtEl>
                                      </p:cBhvr>
                                    </p:animEffect>
                                    <p:set>
                                      <p:cBhvr>
                                        <p:cTn id="32" dur="1" fill="hold">
                                          <p:stCondLst>
                                            <p:cond delay="499"/>
                                          </p:stCondLst>
                                        </p:cTn>
                                        <p:tgtEl>
                                          <p:spTgt spid="12393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3952"/>
                                        </p:tgtEl>
                                        <p:attrNameLst>
                                          <p:attrName>style.visibility</p:attrName>
                                        </p:attrNameLst>
                                      </p:cBhvr>
                                      <p:to>
                                        <p:strVal val="visible"/>
                                      </p:to>
                                    </p:set>
                                    <p:animEffect transition="in" filter="fade">
                                      <p:cBhvr>
                                        <p:cTn id="37" dur="1000"/>
                                        <p:tgtEl>
                                          <p:spTgt spid="123952"/>
                                        </p:tgtEl>
                                      </p:cBhvr>
                                    </p:animEffect>
                                    <p:anim calcmode="lin" valueType="num">
                                      <p:cBhvr>
                                        <p:cTn id="38" dur="1000" fill="hold"/>
                                        <p:tgtEl>
                                          <p:spTgt spid="123952"/>
                                        </p:tgtEl>
                                        <p:attrNameLst>
                                          <p:attrName>ppt_x</p:attrName>
                                        </p:attrNameLst>
                                      </p:cBhvr>
                                      <p:tavLst>
                                        <p:tav tm="0">
                                          <p:val>
                                            <p:strVal val="#ppt_x"/>
                                          </p:val>
                                        </p:tav>
                                        <p:tav tm="100000">
                                          <p:val>
                                            <p:strVal val="#ppt_x"/>
                                          </p:val>
                                        </p:tav>
                                      </p:tavLst>
                                    </p:anim>
                                    <p:anim calcmode="lin" valueType="num">
                                      <p:cBhvr>
                                        <p:cTn id="39" dur="1000" fill="hold"/>
                                        <p:tgtEl>
                                          <p:spTgt spid="1239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39" grpId="0" animBg="1"/>
      <p:bldP spid="123939" grpId="1" animBg="1"/>
      <p:bldP spid="1239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8153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000" i="1">
                <a:latin typeface="Times New Roman" pitchFamily="18" charset="0"/>
              </a:rPr>
              <a:t>                         </a:t>
            </a:r>
            <a:endParaRPr lang="en-US" sz="2800" b="1" i="1">
              <a:solidFill>
                <a:srgbClr val="0000FF"/>
              </a:solidFill>
              <a:latin typeface="Times New Roman" pitchFamily="18" charset="0"/>
            </a:endParaRPr>
          </a:p>
          <a:p>
            <a:pPr>
              <a:spcBef>
                <a:spcPct val="50000"/>
              </a:spcBef>
            </a:pPr>
            <a:r>
              <a:rPr lang="en-US" sz="2800" b="1" i="1">
                <a:solidFill>
                  <a:srgbClr val="0000FF"/>
                </a:solidFill>
                <a:latin typeface="Times New Roman" pitchFamily="18" charset="0"/>
              </a:rPr>
              <a:t>                              </a:t>
            </a:r>
            <a:r>
              <a:rPr lang="en-US" sz="2800" b="1" i="1" u="sng">
                <a:solidFill>
                  <a:srgbClr val="0000FF"/>
                </a:solidFill>
                <a:latin typeface="Times New Roman" pitchFamily="18" charset="0"/>
              </a:rPr>
              <a:t>Lịch sử:</a:t>
            </a:r>
          </a:p>
        </p:txBody>
      </p:sp>
      <p:sp>
        <p:nvSpPr>
          <p:cNvPr id="61443" name="Text Box 3"/>
          <p:cNvSpPr txBox="1">
            <a:spLocks noChangeArrowheads="1"/>
          </p:cNvSpPr>
          <p:nvPr/>
        </p:nvSpPr>
        <p:spPr bwMode="auto">
          <a:xfrm>
            <a:off x="0" y="11430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solidFill>
                  <a:srgbClr val="0000FF"/>
                </a:solidFill>
                <a:latin typeface="Times New Roman" pitchFamily="18" charset="0"/>
              </a:rPr>
              <a:t>Sấm sét đêm giao thừa</a:t>
            </a:r>
          </a:p>
        </p:txBody>
      </p:sp>
      <p:sp>
        <p:nvSpPr>
          <p:cNvPr id="186372" name="WordArt 4"/>
          <p:cNvSpPr>
            <a:spLocks noChangeArrowheads="1" noChangeShapeType="1" noTextEdit="1"/>
          </p:cNvSpPr>
          <p:nvPr/>
        </p:nvSpPr>
        <p:spPr bwMode="auto">
          <a:xfrm>
            <a:off x="1371600" y="1905000"/>
            <a:ext cx="4191000" cy="914400"/>
          </a:xfrm>
          <a:prstGeom prst="rect">
            <a:avLst/>
          </a:prstGeom>
        </p:spPr>
        <p:txBody>
          <a:bodyPr wrap="none" fromWordArt="1">
            <a:prstTxWarp prst="textTriangle">
              <a:avLst>
                <a:gd name="adj" fmla="val 69403"/>
              </a:avLst>
            </a:prstTxWarp>
          </a:bodyPr>
          <a:lstStyle/>
          <a:p>
            <a:pPr algn="ctr"/>
            <a:r>
              <a:rPr lang="en-US" sz="3200" b="1" kern="10">
                <a:ln w="9525">
                  <a:solidFill>
                    <a:srgbClr val="800000"/>
                  </a:solidFill>
                  <a:round/>
                  <a:headEnd/>
                  <a:tailEnd/>
                </a:ln>
                <a:solidFill>
                  <a:srgbClr val="660033"/>
                </a:solidFill>
                <a:effectLst>
                  <a:outerShdw dist="45791" dir="2021404" algn="ctr" rotWithShape="0">
                    <a:srgbClr val="B2B2B2">
                      <a:alpha val="79999"/>
                    </a:srgbClr>
                  </a:outerShdw>
                </a:effectLst>
                <a:latin typeface="Times New Roman"/>
                <a:cs typeface="Times New Roman"/>
              </a:rPr>
              <a:t>Quân giải phóng</a:t>
            </a:r>
          </a:p>
        </p:txBody>
      </p:sp>
      <p:sp>
        <p:nvSpPr>
          <p:cNvPr id="186373" name="Text Box 5"/>
          <p:cNvSpPr txBox="1">
            <a:spLocks noChangeArrowheads="1"/>
          </p:cNvSpPr>
          <p:nvPr/>
        </p:nvSpPr>
        <p:spPr bwMode="auto">
          <a:xfrm>
            <a:off x="0" y="1433513"/>
            <a:ext cx="1143000" cy="5424487"/>
          </a:xfrm>
          <a:prstGeom prst="rect">
            <a:avLst/>
          </a:prstGeom>
          <a:gradFill rotWithShape="1">
            <a:gsLst>
              <a:gs pos="0">
                <a:srgbClr val="CC3300">
                  <a:alpha val="82001"/>
                </a:srgbClr>
              </a:gs>
              <a:gs pos="100000">
                <a:srgbClr val="5E1800"/>
              </a:gs>
            </a:gsLst>
            <a:lin ang="5400000" scaled="1"/>
          </a:gradFill>
          <a:ln w="38100">
            <a:solidFill>
              <a:schemeClr val="tx1"/>
            </a:solidFill>
            <a:miter lim="800000"/>
            <a:headEnd/>
            <a:tailEnd/>
          </a:ln>
          <a:effectLst>
            <a:outerShdw dist="107763" dir="13500000" algn="ctr" rotWithShape="0">
              <a:schemeClr val="bg2">
                <a:alpha val="5000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solidFill>
                  <a:srgbClr val="FFFF66"/>
                </a:solidFill>
                <a:latin typeface="Times New Roman" pitchFamily="18" charset="0"/>
              </a:rPr>
              <a:t>TỔNG</a:t>
            </a:r>
          </a:p>
          <a:p>
            <a:pPr algn="ctr">
              <a:spcBef>
                <a:spcPct val="50000"/>
              </a:spcBef>
            </a:pPr>
            <a:r>
              <a:rPr lang="en-US" sz="2400" b="1">
                <a:solidFill>
                  <a:srgbClr val="FFFF66"/>
                </a:solidFill>
                <a:latin typeface="Times New Roman" pitchFamily="18" charset="0"/>
              </a:rPr>
              <a:t>TIẾN </a:t>
            </a:r>
          </a:p>
          <a:p>
            <a:pPr algn="ctr">
              <a:spcBef>
                <a:spcPct val="50000"/>
              </a:spcBef>
            </a:pPr>
            <a:r>
              <a:rPr lang="en-US" sz="2400" b="1">
                <a:solidFill>
                  <a:srgbClr val="FFFF66"/>
                </a:solidFill>
                <a:latin typeface="Times New Roman" pitchFamily="18" charset="0"/>
              </a:rPr>
              <a:t>CÔNG</a:t>
            </a:r>
          </a:p>
          <a:p>
            <a:pPr algn="ctr">
              <a:spcBef>
                <a:spcPct val="50000"/>
              </a:spcBef>
            </a:pPr>
            <a:r>
              <a:rPr lang="en-US" sz="2400" b="1">
                <a:solidFill>
                  <a:srgbClr val="FFFF66"/>
                </a:solidFill>
                <a:latin typeface="Times New Roman" pitchFamily="18" charset="0"/>
              </a:rPr>
              <a:t>VÀ</a:t>
            </a:r>
          </a:p>
          <a:p>
            <a:pPr algn="ctr">
              <a:spcBef>
                <a:spcPct val="50000"/>
              </a:spcBef>
            </a:pPr>
            <a:r>
              <a:rPr lang="en-US" sz="2400" b="1">
                <a:solidFill>
                  <a:srgbClr val="FFFF66"/>
                </a:solidFill>
                <a:latin typeface="Times New Roman" pitchFamily="18" charset="0"/>
              </a:rPr>
              <a:t>NỔI</a:t>
            </a:r>
          </a:p>
          <a:p>
            <a:pPr algn="ctr">
              <a:spcBef>
                <a:spcPct val="50000"/>
              </a:spcBef>
            </a:pPr>
            <a:r>
              <a:rPr lang="en-US" sz="2400" b="1">
                <a:solidFill>
                  <a:srgbClr val="FFFF66"/>
                </a:solidFill>
                <a:latin typeface="Times New Roman" pitchFamily="18" charset="0"/>
              </a:rPr>
              <a:t>DẬY</a:t>
            </a:r>
          </a:p>
          <a:p>
            <a:pPr algn="ctr">
              <a:spcBef>
                <a:spcPct val="50000"/>
              </a:spcBef>
            </a:pPr>
            <a:r>
              <a:rPr lang="en-US" sz="2400" b="1">
                <a:solidFill>
                  <a:srgbClr val="FFFF66"/>
                </a:solidFill>
                <a:latin typeface="Times New Roman" pitchFamily="18" charset="0"/>
              </a:rPr>
              <a:t>TẾT</a:t>
            </a:r>
          </a:p>
          <a:p>
            <a:pPr algn="ctr">
              <a:spcBef>
                <a:spcPct val="50000"/>
              </a:spcBef>
            </a:pPr>
            <a:r>
              <a:rPr lang="en-US" sz="2400" b="1">
                <a:solidFill>
                  <a:srgbClr val="FFFF66"/>
                </a:solidFill>
                <a:latin typeface="Times New Roman" pitchFamily="18" charset="0"/>
              </a:rPr>
              <a:t>MẬU</a:t>
            </a:r>
          </a:p>
          <a:p>
            <a:pPr algn="ctr">
              <a:spcBef>
                <a:spcPct val="50000"/>
              </a:spcBef>
            </a:pPr>
            <a:r>
              <a:rPr lang="en-US" sz="2400" b="1">
                <a:solidFill>
                  <a:srgbClr val="FFFF66"/>
                </a:solidFill>
                <a:latin typeface="Times New Roman" pitchFamily="18" charset="0"/>
              </a:rPr>
              <a:t>THÂN</a:t>
            </a:r>
          </a:p>
          <a:p>
            <a:pPr algn="ctr">
              <a:spcBef>
                <a:spcPct val="50000"/>
              </a:spcBef>
            </a:pPr>
            <a:r>
              <a:rPr lang="en-US" sz="2400" b="1">
                <a:solidFill>
                  <a:srgbClr val="FFFF66"/>
                </a:solidFill>
                <a:latin typeface="Times New Roman" pitchFamily="18" charset="0"/>
              </a:rPr>
              <a:t>1968</a:t>
            </a:r>
          </a:p>
        </p:txBody>
      </p:sp>
      <p:pic>
        <p:nvPicPr>
          <p:cNvPr id="186374" name="Picture 6"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233363" y="227013"/>
            <a:ext cx="1244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5" name="AutoShape 11"/>
          <p:cNvSpPr>
            <a:spLocks noChangeArrowheads="1"/>
          </p:cNvSpPr>
          <p:nvPr/>
        </p:nvSpPr>
        <p:spPr bwMode="auto">
          <a:xfrm>
            <a:off x="1219200" y="2971800"/>
            <a:ext cx="1143000" cy="2057400"/>
          </a:xfrm>
          <a:custGeom>
            <a:avLst/>
            <a:gdLst>
              <a:gd name="T0" fmla="*/ 237964 w 1295400"/>
              <a:gd name="T1" fmla="*/ 0 h 914400"/>
              <a:gd name="T2" fmla="*/ 1 w 1295400"/>
              <a:gd name="T3" fmla="*/ 229414138 h 914400"/>
              <a:gd name="T4" fmla="*/ 90895 w 1295400"/>
              <a:gd name="T5" fmla="*/ 600613214 h 914400"/>
              <a:gd name="T6" fmla="*/ 385036 w 1295400"/>
              <a:gd name="T7" fmla="*/ 600613214 h 914400"/>
              <a:gd name="T8" fmla="*/ 475930 w 1295400"/>
              <a:gd name="T9" fmla="*/ 229414138 h 914400"/>
              <a:gd name="T10" fmla="*/ 17694720 60000 65536"/>
              <a:gd name="T11" fmla="*/ 11796480 60000 65536"/>
              <a:gd name="T12" fmla="*/ 5898240 60000 65536"/>
              <a:gd name="T13" fmla="*/ 5898240 60000 65536"/>
              <a:gd name="T14" fmla="*/ 0 60000 65536"/>
              <a:gd name="T15" fmla="*/ 400305 w 1295400"/>
              <a:gd name="T16" fmla="*/ 349271 h 914400"/>
              <a:gd name="T17" fmla="*/ 895095 w 1295400"/>
              <a:gd name="T18" fmla="*/ 698535 h 914400"/>
            </a:gdLst>
            <a:ahLst/>
            <a:cxnLst>
              <a:cxn ang="T10">
                <a:pos x="T0" y="T1"/>
              </a:cxn>
              <a:cxn ang="T11">
                <a:pos x="T2" y="T3"/>
              </a:cxn>
              <a:cxn ang="T12">
                <a:pos x="T4" y="T5"/>
              </a:cxn>
              <a:cxn ang="T13">
                <a:pos x="T6" y="T7"/>
              </a:cxn>
              <a:cxn ang="T14">
                <a:pos x="T8" y="T9"/>
              </a:cxn>
            </a:cxnLst>
            <a:rect l="T15" t="T16" r="T17" b="T18"/>
            <a:pathLst>
              <a:path w="1295400" h="914400">
                <a:moveTo>
                  <a:pt x="1" y="349269"/>
                </a:moveTo>
                <a:lnTo>
                  <a:pt x="494802" y="349271"/>
                </a:lnTo>
                <a:lnTo>
                  <a:pt x="647700" y="0"/>
                </a:lnTo>
                <a:lnTo>
                  <a:pt x="800598" y="349271"/>
                </a:lnTo>
                <a:lnTo>
                  <a:pt x="1295399" y="349269"/>
                </a:lnTo>
                <a:lnTo>
                  <a:pt x="895095" y="565127"/>
                </a:lnTo>
                <a:lnTo>
                  <a:pt x="1048001" y="914397"/>
                </a:lnTo>
                <a:lnTo>
                  <a:pt x="647700" y="698535"/>
                </a:lnTo>
                <a:lnTo>
                  <a:pt x="247399" y="914397"/>
                </a:lnTo>
                <a:lnTo>
                  <a:pt x="400305" y="565127"/>
                </a:lnTo>
                <a:lnTo>
                  <a:pt x="1" y="349269"/>
                </a:lnTo>
                <a:close/>
              </a:path>
            </a:pathLst>
          </a:custGeom>
          <a:solidFill>
            <a:srgbClr val="FFFF00"/>
          </a:solidFill>
          <a:ln w="9525">
            <a:solidFill>
              <a:srgbClr val="FF3300"/>
            </a:solidFill>
            <a:miter lim="800000"/>
            <a:headEnd/>
            <a:tailEnd/>
          </a:ln>
          <a:effectLst>
            <a:outerShdw dist="107763" dir="13500000" algn="ctr" rotWithShape="0">
              <a:srgbClr val="808080">
                <a:alpha val="50000"/>
              </a:srgbClr>
            </a:outerShdw>
          </a:effectLst>
        </p:spPr>
        <p:txBody>
          <a:bodyPr wrap="none" anchor="ctr"/>
          <a:lstStyle/>
          <a:p>
            <a:endParaRPr lang="en-US"/>
          </a:p>
        </p:txBody>
      </p:sp>
      <p:sp>
        <p:nvSpPr>
          <p:cNvPr id="186376" name="Oval 8"/>
          <p:cNvSpPr>
            <a:spLocks noChangeArrowheads="1"/>
          </p:cNvSpPr>
          <p:nvPr/>
        </p:nvSpPr>
        <p:spPr bwMode="auto">
          <a:xfrm>
            <a:off x="4038600" y="5562600"/>
            <a:ext cx="762000" cy="914400"/>
          </a:xfrm>
          <a:prstGeom prst="ellipse">
            <a:avLst/>
          </a:prstGeom>
          <a:solidFill>
            <a:schemeClr val="bg1"/>
          </a:solidFill>
          <a:ln w="9525">
            <a:solidFill>
              <a:schemeClr val="hlink"/>
            </a:solidFill>
            <a:round/>
            <a:headEnd/>
            <a:tailEnd/>
          </a:ln>
          <a:effectLst>
            <a:outerShdw dist="35921" dir="2700000" algn="ctr" rotWithShape="0">
              <a:schemeClr val="bg2">
                <a:alpha val="50000"/>
              </a:schemeClr>
            </a:outerShdw>
          </a:effectLst>
        </p:spPr>
        <p:txBody>
          <a:bodyPr wrap="none" anchor="ctr"/>
          <a:lstStyle/>
          <a:p>
            <a:endParaRPr lang="vi-VN"/>
          </a:p>
        </p:txBody>
      </p:sp>
      <p:sp>
        <p:nvSpPr>
          <p:cNvPr id="186377" name="Text Box 9"/>
          <p:cNvSpPr txBox="1">
            <a:spLocks noChangeArrowheads="1"/>
          </p:cNvSpPr>
          <p:nvPr/>
        </p:nvSpPr>
        <p:spPr bwMode="auto">
          <a:xfrm>
            <a:off x="4876800" y="5943600"/>
            <a:ext cx="191135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a:solidFill>
                  <a:srgbClr val="F70900"/>
                </a:solidFill>
                <a:latin typeface="Times New Roman" pitchFamily="18" charset="0"/>
              </a:rPr>
              <a:t>Sài Gòn</a:t>
            </a:r>
          </a:p>
        </p:txBody>
      </p:sp>
      <p:sp>
        <p:nvSpPr>
          <p:cNvPr id="186378" name="Line 10"/>
          <p:cNvSpPr>
            <a:spLocks noChangeShapeType="1"/>
          </p:cNvSpPr>
          <p:nvPr/>
        </p:nvSpPr>
        <p:spPr bwMode="auto">
          <a:xfrm>
            <a:off x="2057400" y="4343400"/>
            <a:ext cx="1981200" cy="1524000"/>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6379" name="Picture 11"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4191000" y="5715000"/>
            <a:ext cx="531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80" name="Line 12"/>
          <p:cNvSpPr>
            <a:spLocks noChangeShapeType="1"/>
          </p:cNvSpPr>
          <p:nvPr/>
        </p:nvSpPr>
        <p:spPr bwMode="auto">
          <a:xfrm>
            <a:off x="1981200" y="4343400"/>
            <a:ext cx="838200" cy="1447800"/>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81" name="Line 13"/>
          <p:cNvSpPr>
            <a:spLocks noChangeShapeType="1"/>
          </p:cNvSpPr>
          <p:nvPr/>
        </p:nvSpPr>
        <p:spPr bwMode="auto">
          <a:xfrm>
            <a:off x="1981200" y="4343400"/>
            <a:ext cx="2590800" cy="0"/>
          </a:xfrm>
          <a:prstGeom prst="line">
            <a:avLst/>
          </a:prstGeom>
          <a:noFill/>
          <a:ln w="38100">
            <a:solidFill>
              <a:srgbClr val="FF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82" name="Text Box 14"/>
          <p:cNvSpPr txBox="1">
            <a:spLocks noChangeArrowheads="1"/>
          </p:cNvSpPr>
          <p:nvPr/>
        </p:nvSpPr>
        <p:spPr bwMode="auto">
          <a:xfrm>
            <a:off x="2438400" y="6391275"/>
            <a:ext cx="1447800" cy="466725"/>
          </a:xfrm>
          <a:prstGeom prst="rect">
            <a:avLst/>
          </a:prstGeom>
          <a:solidFill>
            <a:schemeClr val="tx1"/>
          </a:solidFill>
          <a:ln w="9525">
            <a:solidFill>
              <a:srgbClr val="FF99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solidFill>
                  <a:schemeClr val="bg1"/>
                </a:solidFill>
                <a:latin typeface="Times New Roman" pitchFamily="18" charset="0"/>
              </a:rPr>
              <a:t>Cần Thơ</a:t>
            </a:r>
          </a:p>
        </p:txBody>
      </p:sp>
      <p:sp>
        <p:nvSpPr>
          <p:cNvPr id="186383" name="Oval 15"/>
          <p:cNvSpPr>
            <a:spLocks noChangeArrowheads="1"/>
          </p:cNvSpPr>
          <p:nvPr/>
        </p:nvSpPr>
        <p:spPr bwMode="auto">
          <a:xfrm>
            <a:off x="2743200" y="5715000"/>
            <a:ext cx="609600" cy="609600"/>
          </a:xfrm>
          <a:prstGeom prst="ellipse">
            <a:avLst/>
          </a:prstGeom>
          <a:solidFill>
            <a:srgbClr val="FFFF00"/>
          </a:solidFill>
          <a:ln w="9525">
            <a:solidFill>
              <a:schemeClr val="accent1"/>
            </a:solidFill>
            <a:round/>
            <a:headEnd/>
            <a:tailEnd/>
          </a:ln>
          <a:effectLst>
            <a:outerShdw dist="35921" dir="2700000" algn="ctr" rotWithShape="0">
              <a:schemeClr val="bg2">
                <a:alpha val="50000"/>
              </a:schemeClr>
            </a:outerShdw>
          </a:effectLst>
        </p:spPr>
        <p:txBody>
          <a:bodyPr wrap="none" anchor="ctr"/>
          <a:lstStyle/>
          <a:p>
            <a:endParaRPr lang="vi-VN"/>
          </a:p>
        </p:txBody>
      </p:sp>
      <p:sp>
        <p:nvSpPr>
          <p:cNvPr id="186384" name="Oval 16"/>
          <p:cNvSpPr>
            <a:spLocks noChangeArrowheads="1"/>
          </p:cNvSpPr>
          <p:nvPr/>
        </p:nvSpPr>
        <p:spPr bwMode="auto">
          <a:xfrm>
            <a:off x="4572000" y="4800600"/>
            <a:ext cx="609600" cy="771525"/>
          </a:xfrm>
          <a:prstGeom prst="ellipse">
            <a:avLst/>
          </a:prstGeom>
          <a:solidFill>
            <a:srgbClr val="FFFF00"/>
          </a:solidFill>
          <a:ln w="9525">
            <a:solidFill>
              <a:schemeClr val="accent1"/>
            </a:solidFill>
            <a:round/>
            <a:headEnd/>
            <a:tailEnd/>
          </a:ln>
          <a:effectLst>
            <a:outerShdw dist="35921" dir="2700000" algn="ctr" rotWithShape="0">
              <a:schemeClr val="bg2">
                <a:alpha val="50000"/>
              </a:schemeClr>
            </a:outerShdw>
          </a:effectLst>
        </p:spPr>
        <p:txBody>
          <a:bodyPr wrap="none" anchor="ctr"/>
          <a:lstStyle/>
          <a:p>
            <a:endParaRPr lang="vi-VN"/>
          </a:p>
        </p:txBody>
      </p:sp>
      <p:sp>
        <p:nvSpPr>
          <p:cNvPr id="186385" name="Text Box 17"/>
          <p:cNvSpPr txBox="1">
            <a:spLocks noChangeArrowheads="1"/>
          </p:cNvSpPr>
          <p:nvPr/>
        </p:nvSpPr>
        <p:spPr bwMode="auto">
          <a:xfrm>
            <a:off x="5257800" y="4800600"/>
            <a:ext cx="1143000"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solidFill>
                  <a:schemeClr val="bg1"/>
                </a:solidFill>
                <a:latin typeface="Times New Roman" pitchFamily="18" charset="0"/>
              </a:rPr>
              <a:t>Nha Trang</a:t>
            </a:r>
          </a:p>
        </p:txBody>
      </p:sp>
      <p:sp>
        <p:nvSpPr>
          <p:cNvPr id="186386" name="Line 18"/>
          <p:cNvSpPr>
            <a:spLocks noChangeShapeType="1"/>
          </p:cNvSpPr>
          <p:nvPr/>
        </p:nvSpPr>
        <p:spPr bwMode="auto">
          <a:xfrm>
            <a:off x="1981200" y="4343400"/>
            <a:ext cx="2514600" cy="762000"/>
          </a:xfrm>
          <a:prstGeom prst="line">
            <a:avLst/>
          </a:prstGeom>
          <a:noFill/>
          <a:ln w="57150">
            <a:solidFill>
              <a:srgbClr val="FF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87" name="Text Box 19"/>
          <p:cNvSpPr txBox="1">
            <a:spLocks noChangeArrowheads="1"/>
          </p:cNvSpPr>
          <p:nvPr/>
        </p:nvSpPr>
        <p:spPr bwMode="auto">
          <a:xfrm>
            <a:off x="5257800" y="4038600"/>
            <a:ext cx="1371600" cy="466725"/>
          </a:xfrm>
          <a:prstGeom prst="rect">
            <a:avLst/>
          </a:prstGeom>
          <a:solidFill>
            <a:schemeClr val="tx1"/>
          </a:solidFill>
          <a:ln w="9525">
            <a:solidFill>
              <a:srgbClr val="FFFF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latin typeface="Times New Roman" pitchFamily="18" charset="0"/>
              </a:rPr>
              <a:t>Nơi khác</a:t>
            </a:r>
          </a:p>
        </p:txBody>
      </p:sp>
      <p:sp>
        <p:nvSpPr>
          <p:cNvPr id="186388" name="Oval 20"/>
          <p:cNvSpPr>
            <a:spLocks noChangeArrowheads="1"/>
          </p:cNvSpPr>
          <p:nvPr/>
        </p:nvSpPr>
        <p:spPr bwMode="auto">
          <a:xfrm>
            <a:off x="4572000" y="3886200"/>
            <a:ext cx="609600" cy="685800"/>
          </a:xfrm>
          <a:prstGeom prst="ellipse">
            <a:avLst/>
          </a:prstGeom>
          <a:solidFill>
            <a:srgbClr val="FFFF00"/>
          </a:solidFill>
          <a:ln w="9525">
            <a:solidFill>
              <a:schemeClr val="accent1"/>
            </a:solidFill>
            <a:round/>
            <a:headEnd/>
            <a:tailEnd/>
          </a:ln>
          <a:effectLst>
            <a:outerShdw dist="35921" dir="2700000" algn="ctr" rotWithShape="0">
              <a:schemeClr val="bg2">
                <a:alpha val="50000"/>
              </a:schemeClr>
            </a:outerShdw>
          </a:effectLst>
        </p:spPr>
        <p:txBody>
          <a:bodyPr wrap="none" anchor="ctr"/>
          <a:lstStyle/>
          <a:p>
            <a:endParaRPr lang="vi-VN"/>
          </a:p>
        </p:txBody>
      </p:sp>
      <p:sp>
        <p:nvSpPr>
          <p:cNvPr id="186389" name="Oval 21"/>
          <p:cNvSpPr>
            <a:spLocks noChangeArrowheads="1"/>
          </p:cNvSpPr>
          <p:nvPr/>
        </p:nvSpPr>
        <p:spPr bwMode="auto">
          <a:xfrm>
            <a:off x="3886200" y="3276600"/>
            <a:ext cx="609600" cy="685800"/>
          </a:xfrm>
          <a:prstGeom prst="ellipse">
            <a:avLst/>
          </a:prstGeom>
          <a:solidFill>
            <a:srgbClr val="FFFF00"/>
          </a:solidFill>
          <a:ln w="9525">
            <a:solidFill>
              <a:schemeClr val="accent1"/>
            </a:solidFill>
            <a:round/>
            <a:headEnd/>
            <a:tailEnd/>
          </a:ln>
          <a:effectLst>
            <a:outerShdw dist="35921" dir="2700000" algn="ctr" rotWithShape="0">
              <a:schemeClr val="bg2">
                <a:alpha val="50000"/>
              </a:schemeClr>
            </a:outerShdw>
          </a:effectLst>
        </p:spPr>
        <p:txBody>
          <a:bodyPr wrap="none" anchor="ctr"/>
          <a:lstStyle/>
          <a:p>
            <a:endParaRPr lang="vi-VN"/>
          </a:p>
        </p:txBody>
      </p:sp>
      <p:sp>
        <p:nvSpPr>
          <p:cNvPr id="186390" name="Line 22"/>
          <p:cNvSpPr>
            <a:spLocks noChangeShapeType="1"/>
          </p:cNvSpPr>
          <p:nvPr/>
        </p:nvSpPr>
        <p:spPr bwMode="auto">
          <a:xfrm flipV="1">
            <a:off x="2057400" y="3810000"/>
            <a:ext cx="1752600" cy="533400"/>
          </a:xfrm>
          <a:prstGeom prst="line">
            <a:avLst/>
          </a:prstGeom>
          <a:noFill/>
          <a:ln w="38100">
            <a:solidFill>
              <a:srgbClr val="FF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91" name="Text Box 23"/>
          <p:cNvSpPr txBox="1">
            <a:spLocks noChangeArrowheads="1"/>
          </p:cNvSpPr>
          <p:nvPr/>
        </p:nvSpPr>
        <p:spPr bwMode="auto">
          <a:xfrm>
            <a:off x="4648200" y="3200400"/>
            <a:ext cx="1371600" cy="466725"/>
          </a:xfrm>
          <a:prstGeom prst="rect">
            <a:avLst/>
          </a:prstGeom>
          <a:solidFill>
            <a:srgbClr val="FF99FF"/>
          </a:solidFill>
          <a:ln w="9525">
            <a:solidFill>
              <a:srgbClr val="FFFF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400" b="1">
                <a:solidFill>
                  <a:srgbClr val="000000"/>
                </a:solidFill>
                <a:latin typeface="Times New Roman" pitchFamily="18" charset="0"/>
              </a:rPr>
              <a:t>Đà Nẵng</a:t>
            </a:r>
          </a:p>
        </p:txBody>
      </p:sp>
      <p:sp>
        <p:nvSpPr>
          <p:cNvPr id="186392" name="Text Box 24"/>
          <p:cNvSpPr txBox="1">
            <a:spLocks noChangeArrowheads="1"/>
          </p:cNvSpPr>
          <p:nvPr/>
        </p:nvSpPr>
        <p:spPr bwMode="auto">
          <a:xfrm>
            <a:off x="3581400" y="2667000"/>
            <a:ext cx="1295400" cy="466725"/>
          </a:xfrm>
          <a:prstGeom prst="rect">
            <a:avLst/>
          </a:prstGeom>
          <a:solidFill>
            <a:schemeClr val="tx1"/>
          </a:solidFill>
          <a:ln w="9525">
            <a:solidFill>
              <a:srgbClr val="FF99FF"/>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latin typeface="Times New Roman" pitchFamily="18" charset="0"/>
              </a:rPr>
              <a:t>Huế</a:t>
            </a:r>
          </a:p>
        </p:txBody>
      </p:sp>
      <p:sp>
        <p:nvSpPr>
          <p:cNvPr id="186393" name="Line 25"/>
          <p:cNvSpPr>
            <a:spLocks noChangeShapeType="1"/>
          </p:cNvSpPr>
          <p:nvPr/>
        </p:nvSpPr>
        <p:spPr bwMode="auto">
          <a:xfrm flipV="1">
            <a:off x="1981200" y="3657600"/>
            <a:ext cx="914400" cy="685800"/>
          </a:xfrm>
          <a:prstGeom prst="line">
            <a:avLst/>
          </a:prstGeom>
          <a:noFill/>
          <a:ln w="38100">
            <a:solidFill>
              <a:srgbClr val="FF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6394" name="Oval 26"/>
          <p:cNvSpPr>
            <a:spLocks noChangeArrowheads="1"/>
          </p:cNvSpPr>
          <p:nvPr/>
        </p:nvSpPr>
        <p:spPr bwMode="auto">
          <a:xfrm>
            <a:off x="2819400" y="3048000"/>
            <a:ext cx="609600" cy="685800"/>
          </a:xfrm>
          <a:prstGeom prst="ellipse">
            <a:avLst/>
          </a:prstGeom>
          <a:solidFill>
            <a:srgbClr val="FFFF00"/>
          </a:solidFill>
          <a:ln w="9525">
            <a:solidFill>
              <a:schemeClr val="accent1"/>
            </a:solidFill>
            <a:round/>
            <a:headEnd/>
            <a:tailEnd/>
          </a:ln>
          <a:effectLst>
            <a:outerShdw dist="35921" dir="2700000" algn="ctr" rotWithShape="0">
              <a:schemeClr val="bg2">
                <a:alpha val="50000"/>
              </a:schemeClr>
            </a:outerShdw>
          </a:effectLst>
        </p:spPr>
        <p:txBody>
          <a:bodyPr wrap="none" anchor="ctr"/>
          <a:lstStyle/>
          <a:p>
            <a:endParaRPr lang="vi-VN"/>
          </a:p>
        </p:txBody>
      </p:sp>
      <p:pic>
        <p:nvPicPr>
          <p:cNvPr id="186395" name="Picture 27"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3957638" y="3430588"/>
            <a:ext cx="538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6" name="Picture 28"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2819400" y="5791200"/>
            <a:ext cx="4556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7" name="Picture 29"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4648200" y="4040188"/>
            <a:ext cx="5334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8" name="Picture 30"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2890838" y="3200400"/>
            <a:ext cx="5222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9" name="Picture 31"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98572" flipV="1">
            <a:off x="4725988" y="4951413"/>
            <a:ext cx="3810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00" name="Rectangle 20"/>
          <p:cNvSpPr>
            <a:spLocks noChangeArrowheads="1"/>
          </p:cNvSpPr>
          <p:nvPr/>
        </p:nvSpPr>
        <p:spPr bwMode="auto">
          <a:xfrm>
            <a:off x="7391400" y="2133600"/>
            <a:ext cx="1752600" cy="4419600"/>
          </a:xfrm>
          <a:prstGeom prst="rect">
            <a:avLst/>
          </a:prstGeom>
          <a:solidFill>
            <a:schemeClr val="bg1"/>
          </a:solidFill>
          <a:ln w="28575">
            <a:solidFill>
              <a:schemeClr val="tx1"/>
            </a:solidFill>
            <a:miter lim="800000"/>
            <a:headEnd/>
            <a:tailEnd/>
          </a:ln>
        </p:spPr>
        <p:txBody>
          <a:bodyPr wrap="none" anchor="ctr"/>
          <a:lstStyle/>
          <a:p>
            <a:pPr algn="ctr" eaLnBrk="0" hangingPunct="0"/>
            <a:r>
              <a:rPr lang="en-US" sz="2800" b="1" i="1">
                <a:latin typeface=".VnTime" pitchFamily="34" charset="0"/>
              </a:rPr>
              <a:t>M</a:t>
            </a:r>
            <a:r>
              <a:rPr lang="en-US" sz="2800" b="1" i="1">
                <a:latin typeface="Times New Roman" pitchFamily="18" charset="0"/>
              </a:rPr>
              <a:t>ĩ và </a:t>
            </a:r>
          </a:p>
          <a:p>
            <a:pPr algn="ctr" eaLnBrk="0" hangingPunct="0"/>
            <a:r>
              <a:rPr lang="en-US" sz="2800" b="1" i="1">
                <a:latin typeface="Times New Roman" pitchFamily="18" charset="0"/>
              </a:rPr>
              <a:t>Quân đội </a:t>
            </a:r>
          </a:p>
          <a:p>
            <a:pPr algn="ctr" eaLnBrk="0" hangingPunct="0"/>
            <a:r>
              <a:rPr lang="en-US" sz="2800" b="1" i="1">
                <a:latin typeface="Times New Roman" pitchFamily="18" charset="0"/>
              </a:rPr>
              <a:t>Sài Gòn</a:t>
            </a:r>
          </a:p>
          <a:p>
            <a:pPr algn="ctr" eaLnBrk="0" hangingPunct="0"/>
            <a:r>
              <a:rPr lang="en-US" sz="2800" b="1" i="1">
                <a:latin typeface="Times New Roman" pitchFamily="18" charset="0"/>
              </a:rPr>
              <a:t>thiệt hại </a:t>
            </a:r>
          </a:p>
          <a:p>
            <a:pPr algn="ctr" eaLnBrk="0" hangingPunct="0"/>
            <a:r>
              <a:rPr lang="en-US" sz="2800" b="1" i="1">
                <a:latin typeface="Times New Roman" pitchFamily="18" charset="0"/>
              </a:rPr>
              <a:t>nặng nề,</a:t>
            </a:r>
          </a:p>
          <a:p>
            <a:pPr algn="ctr" eaLnBrk="0" hangingPunct="0"/>
            <a:r>
              <a:rPr lang="en-US" sz="2800" b="1" i="1">
                <a:latin typeface="Times New Roman" pitchFamily="18" charset="0"/>
              </a:rPr>
              <a:t>hoang </a:t>
            </a:r>
          </a:p>
          <a:p>
            <a:pPr algn="ctr" eaLnBrk="0" hangingPunct="0"/>
            <a:r>
              <a:rPr lang="en-US" sz="2800" b="1" i="1">
                <a:latin typeface="Times New Roman" pitchFamily="18" charset="0"/>
              </a:rPr>
              <a:t>mang, </a:t>
            </a:r>
          </a:p>
          <a:p>
            <a:pPr algn="ctr" eaLnBrk="0" hangingPunct="0"/>
            <a:r>
              <a:rPr lang="en-US" sz="2800" b="1" i="1">
                <a:latin typeface="Times New Roman" pitchFamily="18" charset="0"/>
              </a:rPr>
              <a:t>lo sợ.</a:t>
            </a:r>
          </a:p>
        </p:txBody>
      </p:sp>
      <p:sp>
        <p:nvSpPr>
          <p:cNvPr id="186401" name="AutoShape 33"/>
          <p:cNvSpPr>
            <a:spLocks noChangeArrowheads="1"/>
          </p:cNvSpPr>
          <p:nvPr/>
        </p:nvSpPr>
        <p:spPr bwMode="auto">
          <a:xfrm>
            <a:off x="6705600" y="3962400"/>
            <a:ext cx="609600" cy="381000"/>
          </a:xfrm>
          <a:prstGeom prst="rightArrow">
            <a:avLst>
              <a:gd name="adj1" fmla="val 50000"/>
              <a:gd name="adj2" fmla="val 40000"/>
            </a:avLst>
          </a:prstGeom>
          <a:solidFill>
            <a:srgbClr val="0000FF"/>
          </a:solidFill>
          <a:ln w="28575">
            <a:solidFill>
              <a:srgbClr val="FF99FF"/>
            </a:solidFill>
            <a:miter lim="800000"/>
            <a:headEnd/>
            <a:tailEnd/>
          </a:ln>
          <a:effectLst>
            <a:outerShdw dist="107763" dir="18900000" algn="ctr" rotWithShape="0">
              <a:schemeClr val="bg2">
                <a:alpha val="50000"/>
              </a:schemeClr>
            </a:outerShdw>
          </a:effectLst>
        </p:spPr>
        <p:txBody>
          <a:bodyPr wrap="none" anchor="ctr"/>
          <a:lstStyle/>
          <a:p>
            <a:endParaRPr lang="vi-VN"/>
          </a:p>
        </p:txBody>
      </p:sp>
      <p:sp>
        <p:nvSpPr>
          <p:cNvPr id="186402" name="AutoShape 34"/>
          <p:cNvSpPr>
            <a:spLocks noChangeArrowheads="1"/>
          </p:cNvSpPr>
          <p:nvPr/>
        </p:nvSpPr>
        <p:spPr bwMode="auto">
          <a:xfrm rot="-6242174">
            <a:off x="7826375" y="1255713"/>
            <a:ext cx="1214437" cy="534988"/>
          </a:xfrm>
          <a:prstGeom prst="rightArrow">
            <a:avLst>
              <a:gd name="adj1" fmla="val 50000"/>
              <a:gd name="adj2" fmla="val 56751"/>
            </a:avLst>
          </a:prstGeom>
          <a:solidFill>
            <a:srgbClr val="0000FF"/>
          </a:solidFill>
          <a:ln w="28575">
            <a:solidFill>
              <a:srgbClr val="FF99FF"/>
            </a:solidFill>
            <a:miter lim="800000"/>
            <a:headEnd/>
            <a:tailEnd/>
          </a:ln>
          <a:effectLst>
            <a:outerShdw dist="107763" dir="18900000" algn="ctr" rotWithShape="0">
              <a:schemeClr val="bg2">
                <a:alpha val="50000"/>
              </a:schemeClr>
            </a:outerShdw>
          </a:effectLst>
        </p:spPr>
        <p:txBody>
          <a:bodyPr wrap="none" anchor="ctr"/>
          <a:lstStyle/>
          <a:p>
            <a:endParaRPr lang="vi-VN"/>
          </a:p>
        </p:txBody>
      </p:sp>
      <p:pic>
        <p:nvPicPr>
          <p:cNvPr id="186403" name="Picture 35" descr="VIETN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93542" flipV="1">
            <a:off x="4876800" y="0"/>
            <a:ext cx="533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04" name="Rectangle 36"/>
          <p:cNvSpPr>
            <a:spLocks noChangeArrowheads="1"/>
          </p:cNvSpPr>
          <p:nvPr/>
        </p:nvSpPr>
        <p:spPr bwMode="auto">
          <a:xfrm rot="10460735" flipV="1">
            <a:off x="4876800" y="0"/>
            <a:ext cx="4568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sz="2800" b="1">
                <a:latin typeface="Times New Roman" pitchFamily="18" charset="0"/>
              </a:rPr>
              <a:t>Cách mạng Việt Nam</a:t>
            </a:r>
          </a:p>
          <a:p>
            <a:pPr algn="ctr"/>
            <a:r>
              <a:rPr lang="en-US" sz="2800" b="1">
                <a:latin typeface="Times New Roman" pitchFamily="18" charset="0"/>
              </a:rPr>
              <a:t>tiến dần đến thắng lợi.</a:t>
            </a:r>
          </a:p>
        </p:txBody>
      </p:sp>
      <p:pic>
        <p:nvPicPr>
          <p:cNvPr id="61477" name="Picture 37" descr="Storm-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460052">
            <a:off x="2076451" y="-1685925"/>
            <a:ext cx="1370012"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06" name="Text Box 38"/>
          <p:cNvSpPr txBox="1">
            <a:spLocks noChangeArrowheads="1"/>
          </p:cNvSpPr>
          <p:nvPr/>
        </p:nvSpPr>
        <p:spPr bwMode="auto">
          <a:xfrm>
            <a:off x="4876800" y="6400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rgbClr val="0000CC"/>
                </a:solidFill>
              </a:rPr>
              <a:t>(Sứ quán Mĩ)</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fade">
                                      <p:cBhvr>
                                        <p:cTn id="7" dur="500"/>
                                        <p:tgtEl>
                                          <p:spTgt spid="186374"/>
                                        </p:tgtEl>
                                      </p:cBhvr>
                                    </p:animEffect>
                                    <p:anim calcmode="lin" valueType="num">
                                      <p:cBhvr>
                                        <p:cTn id="8" dur="500" fill="hold"/>
                                        <p:tgtEl>
                                          <p:spTgt spid="186374"/>
                                        </p:tgtEl>
                                        <p:attrNameLst>
                                          <p:attrName>style.rotation</p:attrName>
                                        </p:attrNameLst>
                                      </p:cBhvr>
                                      <p:tavLst>
                                        <p:tav tm="0">
                                          <p:val>
                                            <p:fltVal val="720"/>
                                          </p:val>
                                        </p:tav>
                                        <p:tav tm="100000">
                                          <p:val>
                                            <p:fltVal val="0"/>
                                          </p:val>
                                        </p:tav>
                                      </p:tavLst>
                                    </p:anim>
                                    <p:anim calcmode="lin" valueType="num">
                                      <p:cBhvr>
                                        <p:cTn id="9" dur="500" fill="hold"/>
                                        <p:tgtEl>
                                          <p:spTgt spid="186374"/>
                                        </p:tgtEl>
                                        <p:attrNameLst>
                                          <p:attrName>ppt_h</p:attrName>
                                        </p:attrNameLst>
                                      </p:cBhvr>
                                      <p:tavLst>
                                        <p:tav tm="0">
                                          <p:val>
                                            <p:fltVal val="0"/>
                                          </p:val>
                                        </p:tav>
                                        <p:tav tm="100000">
                                          <p:val>
                                            <p:strVal val="#ppt_h"/>
                                          </p:val>
                                        </p:tav>
                                      </p:tavLst>
                                    </p:anim>
                                    <p:anim calcmode="lin" valueType="num">
                                      <p:cBhvr>
                                        <p:cTn id="10" dur="500" fill="hold"/>
                                        <p:tgtEl>
                                          <p:spTgt spid="18637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186373"/>
                                        </p:tgtEl>
                                        <p:attrNameLst>
                                          <p:attrName>style.visibility</p:attrName>
                                        </p:attrNameLst>
                                      </p:cBhvr>
                                      <p:to>
                                        <p:strVal val="visible"/>
                                      </p:to>
                                    </p:set>
                                    <p:animEffect transition="in" filter="fade">
                                      <p:cBhvr>
                                        <p:cTn id="13" dur="500"/>
                                        <p:tgtEl>
                                          <p:spTgt spid="186373"/>
                                        </p:tgtEl>
                                      </p:cBhvr>
                                    </p:animEffect>
                                    <p:anim calcmode="lin" valueType="num">
                                      <p:cBhvr>
                                        <p:cTn id="14" dur="500" fill="hold"/>
                                        <p:tgtEl>
                                          <p:spTgt spid="186373"/>
                                        </p:tgtEl>
                                        <p:attrNameLst>
                                          <p:attrName>style.rotation</p:attrName>
                                        </p:attrNameLst>
                                      </p:cBhvr>
                                      <p:tavLst>
                                        <p:tav tm="0">
                                          <p:val>
                                            <p:fltVal val="720"/>
                                          </p:val>
                                        </p:tav>
                                        <p:tav tm="100000">
                                          <p:val>
                                            <p:fltVal val="0"/>
                                          </p:val>
                                        </p:tav>
                                      </p:tavLst>
                                    </p:anim>
                                    <p:anim calcmode="lin" valueType="num">
                                      <p:cBhvr>
                                        <p:cTn id="15" dur="500" fill="hold"/>
                                        <p:tgtEl>
                                          <p:spTgt spid="186373"/>
                                        </p:tgtEl>
                                        <p:attrNameLst>
                                          <p:attrName>ppt_h</p:attrName>
                                        </p:attrNameLst>
                                      </p:cBhvr>
                                      <p:tavLst>
                                        <p:tav tm="0">
                                          <p:val>
                                            <p:fltVal val="0"/>
                                          </p:val>
                                        </p:tav>
                                        <p:tav tm="100000">
                                          <p:val>
                                            <p:strVal val="#ppt_h"/>
                                          </p:val>
                                        </p:tav>
                                      </p:tavLst>
                                    </p:anim>
                                    <p:anim calcmode="lin" valueType="num">
                                      <p:cBhvr>
                                        <p:cTn id="16" dur="500" fill="hold"/>
                                        <p:tgtEl>
                                          <p:spTgt spid="18637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86372"/>
                                        </p:tgtEl>
                                        <p:attrNameLst>
                                          <p:attrName>style.visibility</p:attrName>
                                        </p:attrNameLst>
                                      </p:cBhvr>
                                      <p:to>
                                        <p:strVal val="visible"/>
                                      </p:to>
                                    </p:set>
                                    <p:animEffect transition="in" filter="fade">
                                      <p:cBhvr>
                                        <p:cTn id="19" dur="500"/>
                                        <p:tgtEl>
                                          <p:spTgt spid="186372"/>
                                        </p:tgtEl>
                                      </p:cBhvr>
                                    </p:animEffect>
                                    <p:anim calcmode="lin" valueType="num">
                                      <p:cBhvr>
                                        <p:cTn id="20" dur="500" fill="hold"/>
                                        <p:tgtEl>
                                          <p:spTgt spid="186372"/>
                                        </p:tgtEl>
                                        <p:attrNameLst>
                                          <p:attrName>style.rotation</p:attrName>
                                        </p:attrNameLst>
                                      </p:cBhvr>
                                      <p:tavLst>
                                        <p:tav tm="0">
                                          <p:val>
                                            <p:fltVal val="720"/>
                                          </p:val>
                                        </p:tav>
                                        <p:tav tm="100000">
                                          <p:val>
                                            <p:fltVal val="0"/>
                                          </p:val>
                                        </p:tav>
                                      </p:tavLst>
                                    </p:anim>
                                    <p:anim calcmode="lin" valueType="num">
                                      <p:cBhvr>
                                        <p:cTn id="21" dur="500" fill="hold"/>
                                        <p:tgtEl>
                                          <p:spTgt spid="186372"/>
                                        </p:tgtEl>
                                        <p:attrNameLst>
                                          <p:attrName>ppt_h</p:attrName>
                                        </p:attrNameLst>
                                      </p:cBhvr>
                                      <p:tavLst>
                                        <p:tav tm="0">
                                          <p:val>
                                            <p:fltVal val="0"/>
                                          </p:val>
                                        </p:tav>
                                        <p:tav tm="100000">
                                          <p:val>
                                            <p:strVal val="#ppt_h"/>
                                          </p:val>
                                        </p:tav>
                                      </p:tavLst>
                                    </p:anim>
                                    <p:anim calcmode="lin" valueType="num">
                                      <p:cBhvr>
                                        <p:cTn id="22" dur="500" fill="hold"/>
                                        <p:tgtEl>
                                          <p:spTgt spid="186372"/>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44395"/>
                                        </p:tgtEl>
                                        <p:attrNameLst>
                                          <p:attrName>style.visibility</p:attrName>
                                        </p:attrNameLst>
                                      </p:cBhvr>
                                      <p:to>
                                        <p:strVal val="visible"/>
                                      </p:to>
                                    </p:set>
                                    <p:animEffect transition="in" filter="fade">
                                      <p:cBhvr>
                                        <p:cTn id="25" dur="500"/>
                                        <p:tgtEl>
                                          <p:spTgt spid="144395"/>
                                        </p:tgtEl>
                                      </p:cBhvr>
                                    </p:animEffect>
                                    <p:anim calcmode="lin" valueType="num">
                                      <p:cBhvr>
                                        <p:cTn id="26" dur="500" fill="hold"/>
                                        <p:tgtEl>
                                          <p:spTgt spid="144395"/>
                                        </p:tgtEl>
                                        <p:attrNameLst>
                                          <p:attrName>style.rotation</p:attrName>
                                        </p:attrNameLst>
                                      </p:cBhvr>
                                      <p:tavLst>
                                        <p:tav tm="0">
                                          <p:val>
                                            <p:fltVal val="720"/>
                                          </p:val>
                                        </p:tav>
                                        <p:tav tm="100000">
                                          <p:val>
                                            <p:fltVal val="0"/>
                                          </p:val>
                                        </p:tav>
                                      </p:tavLst>
                                    </p:anim>
                                    <p:anim calcmode="lin" valueType="num">
                                      <p:cBhvr>
                                        <p:cTn id="27" dur="500" fill="hold"/>
                                        <p:tgtEl>
                                          <p:spTgt spid="144395"/>
                                        </p:tgtEl>
                                        <p:attrNameLst>
                                          <p:attrName>ppt_h</p:attrName>
                                        </p:attrNameLst>
                                      </p:cBhvr>
                                      <p:tavLst>
                                        <p:tav tm="0">
                                          <p:val>
                                            <p:fltVal val="0"/>
                                          </p:val>
                                        </p:tav>
                                        <p:tav tm="100000">
                                          <p:val>
                                            <p:strVal val="#ppt_h"/>
                                          </p:val>
                                        </p:tav>
                                      </p:tavLst>
                                    </p:anim>
                                    <p:anim calcmode="lin" valueType="num">
                                      <p:cBhvr>
                                        <p:cTn id="28" dur="500" fill="hold"/>
                                        <p:tgtEl>
                                          <p:spTgt spid="144395"/>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86378"/>
                                        </p:tgtEl>
                                        <p:attrNameLst>
                                          <p:attrName>style.visibility</p:attrName>
                                        </p:attrNameLst>
                                      </p:cBhvr>
                                      <p:to>
                                        <p:strVal val="visible"/>
                                      </p:to>
                                    </p:set>
                                    <p:animEffect transition="in" filter="fade">
                                      <p:cBhvr>
                                        <p:cTn id="31" dur="500"/>
                                        <p:tgtEl>
                                          <p:spTgt spid="186378"/>
                                        </p:tgtEl>
                                      </p:cBhvr>
                                    </p:animEffect>
                                    <p:anim calcmode="lin" valueType="num">
                                      <p:cBhvr>
                                        <p:cTn id="32" dur="500" fill="hold"/>
                                        <p:tgtEl>
                                          <p:spTgt spid="186378"/>
                                        </p:tgtEl>
                                        <p:attrNameLst>
                                          <p:attrName>style.rotation</p:attrName>
                                        </p:attrNameLst>
                                      </p:cBhvr>
                                      <p:tavLst>
                                        <p:tav tm="0">
                                          <p:val>
                                            <p:fltVal val="720"/>
                                          </p:val>
                                        </p:tav>
                                        <p:tav tm="100000">
                                          <p:val>
                                            <p:fltVal val="0"/>
                                          </p:val>
                                        </p:tav>
                                      </p:tavLst>
                                    </p:anim>
                                    <p:anim calcmode="lin" valueType="num">
                                      <p:cBhvr>
                                        <p:cTn id="33" dur="500" fill="hold"/>
                                        <p:tgtEl>
                                          <p:spTgt spid="186378"/>
                                        </p:tgtEl>
                                        <p:attrNameLst>
                                          <p:attrName>ppt_h</p:attrName>
                                        </p:attrNameLst>
                                      </p:cBhvr>
                                      <p:tavLst>
                                        <p:tav tm="0">
                                          <p:val>
                                            <p:fltVal val="0"/>
                                          </p:val>
                                        </p:tav>
                                        <p:tav tm="100000">
                                          <p:val>
                                            <p:strVal val="#ppt_h"/>
                                          </p:val>
                                        </p:tav>
                                      </p:tavLst>
                                    </p:anim>
                                    <p:anim calcmode="lin" valueType="num">
                                      <p:cBhvr>
                                        <p:cTn id="34" dur="500" fill="hold"/>
                                        <p:tgtEl>
                                          <p:spTgt spid="186378"/>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86376"/>
                                        </p:tgtEl>
                                        <p:attrNameLst>
                                          <p:attrName>style.visibility</p:attrName>
                                        </p:attrNameLst>
                                      </p:cBhvr>
                                      <p:to>
                                        <p:strVal val="visible"/>
                                      </p:to>
                                    </p:set>
                                    <p:animEffect transition="in" filter="fade">
                                      <p:cBhvr>
                                        <p:cTn id="37" dur="500"/>
                                        <p:tgtEl>
                                          <p:spTgt spid="186376"/>
                                        </p:tgtEl>
                                      </p:cBhvr>
                                    </p:animEffect>
                                    <p:anim calcmode="lin" valueType="num">
                                      <p:cBhvr>
                                        <p:cTn id="38" dur="500" fill="hold"/>
                                        <p:tgtEl>
                                          <p:spTgt spid="186376"/>
                                        </p:tgtEl>
                                        <p:attrNameLst>
                                          <p:attrName>style.rotation</p:attrName>
                                        </p:attrNameLst>
                                      </p:cBhvr>
                                      <p:tavLst>
                                        <p:tav tm="0">
                                          <p:val>
                                            <p:fltVal val="720"/>
                                          </p:val>
                                        </p:tav>
                                        <p:tav tm="100000">
                                          <p:val>
                                            <p:fltVal val="0"/>
                                          </p:val>
                                        </p:tav>
                                      </p:tavLst>
                                    </p:anim>
                                    <p:anim calcmode="lin" valueType="num">
                                      <p:cBhvr>
                                        <p:cTn id="39" dur="500" fill="hold"/>
                                        <p:tgtEl>
                                          <p:spTgt spid="186376"/>
                                        </p:tgtEl>
                                        <p:attrNameLst>
                                          <p:attrName>ppt_h</p:attrName>
                                        </p:attrNameLst>
                                      </p:cBhvr>
                                      <p:tavLst>
                                        <p:tav tm="0">
                                          <p:val>
                                            <p:fltVal val="0"/>
                                          </p:val>
                                        </p:tav>
                                        <p:tav tm="100000">
                                          <p:val>
                                            <p:strVal val="#ppt_h"/>
                                          </p:val>
                                        </p:tav>
                                      </p:tavLst>
                                    </p:anim>
                                    <p:anim calcmode="lin" valueType="num">
                                      <p:cBhvr>
                                        <p:cTn id="40" dur="500" fill="hold"/>
                                        <p:tgtEl>
                                          <p:spTgt spid="186376"/>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186379"/>
                                        </p:tgtEl>
                                        <p:attrNameLst>
                                          <p:attrName>style.visibility</p:attrName>
                                        </p:attrNameLst>
                                      </p:cBhvr>
                                      <p:to>
                                        <p:strVal val="visible"/>
                                      </p:to>
                                    </p:set>
                                    <p:animEffect transition="in" filter="fade">
                                      <p:cBhvr>
                                        <p:cTn id="43" dur="500"/>
                                        <p:tgtEl>
                                          <p:spTgt spid="186379"/>
                                        </p:tgtEl>
                                      </p:cBhvr>
                                    </p:animEffect>
                                    <p:anim calcmode="lin" valueType="num">
                                      <p:cBhvr>
                                        <p:cTn id="44" dur="500" fill="hold"/>
                                        <p:tgtEl>
                                          <p:spTgt spid="186379"/>
                                        </p:tgtEl>
                                        <p:attrNameLst>
                                          <p:attrName>style.rotation</p:attrName>
                                        </p:attrNameLst>
                                      </p:cBhvr>
                                      <p:tavLst>
                                        <p:tav tm="0">
                                          <p:val>
                                            <p:fltVal val="720"/>
                                          </p:val>
                                        </p:tav>
                                        <p:tav tm="100000">
                                          <p:val>
                                            <p:fltVal val="0"/>
                                          </p:val>
                                        </p:tav>
                                      </p:tavLst>
                                    </p:anim>
                                    <p:anim calcmode="lin" valueType="num">
                                      <p:cBhvr>
                                        <p:cTn id="45" dur="500" fill="hold"/>
                                        <p:tgtEl>
                                          <p:spTgt spid="186379"/>
                                        </p:tgtEl>
                                        <p:attrNameLst>
                                          <p:attrName>ppt_h</p:attrName>
                                        </p:attrNameLst>
                                      </p:cBhvr>
                                      <p:tavLst>
                                        <p:tav tm="0">
                                          <p:val>
                                            <p:fltVal val="0"/>
                                          </p:val>
                                        </p:tav>
                                        <p:tav tm="100000">
                                          <p:val>
                                            <p:strVal val="#ppt_h"/>
                                          </p:val>
                                        </p:tav>
                                      </p:tavLst>
                                    </p:anim>
                                    <p:anim calcmode="lin" valueType="num">
                                      <p:cBhvr>
                                        <p:cTn id="46" dur="500" fill="hold"/>
                                        <p:tgtEl>
                                          <p:spTgt spid="186379"/>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186377"/>
                                        </p:tgtEl>
                                        <p:attrNameLst>
                                          <p:attrName>style.visibility</p:attrName>
                                        </p:attrNameLst>
                                      </p:cBhvr>
                                      <p:to>
                                        <p:strVal val="visible"/>
                                      </p:to>
                                    </p:set>
                                    <p:animEffect transition="in" filter="fade">
                                      <p:cBhvr>
                                        <p:cTn id="49" dur="500"/>
                                        <p:tgtEl>
                                          <p:spTgt spid="186377"/>
                                        </p:tgtEl>
                                      </p:cBhvr>
                                    </p:animEffect>
                                    <p:anim calcmode="lin" valueType="num">
                                      <p:cBhvr>
                                        <p:cTn id="50" dur="500" fill="hold"/>
                                        <p:tgtEl>
                                          <p:spTgt spid="186377"/>
                                        </p:tgtEl>
                                        <p:attrNameLst>
                                          <p:attrName>style.rotation</p:attrName>
                                        </p:attrNameLst>
                                      </p:cBhvr>
                                      <p:tavLst>
                                        <p:tav tm="0">
                                          <p:val>
                                            <p:fltVal val="720"/>
                                          </p:val>
                                        </p:tav>
                                        <p:tav tm="100000">
                                          <p:val>
                                            <p:fltVal val="0"/>
                                          </p:val>
                                        </p:tav>
                                      </p:tavLst>
                                    </p:anim>
                                    <p:anim calcmode="lin" valueType="num">
                                      <p:cBhvr>
                                        <p:cTn id="51" dur="500" fill="hold"/>
                                        <p:tgtEl>
                                          <p:spTgt spid="186377"/>
                                        </p:tgtEl>
                                        <p:attrNameLst>
                                          <p:attrName>ppt_h</p:attrName>
                                        </p:attrNameLst>
                                      </p:cBhvr>
                                      <p:tavLst>
                                        <p:tav tm="0">
                                          <p:val>
                                            <p:fltVal val="0"/>
                                          </p:val>
                                        </p:tav>
                                        <p:tav tm="100000">
                                          <p:val>
                                            <p:strVal val="#ppt_h"/>
                                          </p:val>
                                        </p:tav>
                                      </p:tavLst>
                                    </p:anim>
                                    <p:anim calcmode="lin" valueType="num">
                                      <p:cBhvr>
                                        <p:cTn id="52" dur="500" fill="hold"/>
                                        <p:tgtEl>
                                          <p:spTgt spid="186377"/>
                                        </p:tgtEl>
                                        <p:attrNameLst>
                                          <p:attrName>ppt_w</p:attrName>
                                        </p:attrNameLst>
                                      </p:cBhvr>
                                      <p:tavLst>
                                        <p:tav tm="0">
                                          <p:val>
                                            <p:fltVal val="0"/>
                                          </p:val>
                                        </p:tav>
                                        <p:tav tm="100000">
                                          <p:val>
                                            <p:strVal val="#ppt_w"/>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86380"/>
                                        </p:tgtEl>
                                        <p:attrNameLst>
                                          <p:attrName>style.visibility</p:attrName>
                                        </p:attrNameLst>
                                      </p:cBhvr>
                                      <p:to>
                                        <p:strVal val="visible"/>
                                      </p:to>
                                    </p:set>
                                    <p:anim calcmode="lin" valueType="num">
                                      <p:cBhvr>
                                        <p:cTn id="57" dur="1000" fill="hold"/>
                                        <p:tgtEl>
                                          <p:spTgt spid="186380"/>
                                        </p:tgtEl>
                                        <p:attrNameLst>
                                          <p:attrName>ppt_w</p:attrName>
                                        </p:attrNameLst>
                                      </p:cBhvr>
                                      <p:tavLst>
                                        <p:tav tm="0">
                                          <p:val>
                                            <p:fltVal val="0"/>
                                          </p:val>
                                        </p:tav>
                                        <p:tav tm="100000">
                                          <p:val>
                                            <p:strVal val="#ppt_w"/>
                                          </p:val>
                                        </p:tav>
                                      </p:tavLst>
                                    </p:anim>
                                    <p:anim calcmode="lin" valueType="num">
                                      <p:cBhvr>
                                        <p:cTn id="58" dur="1000" fill="hold"/>
                                        <p:tgtEl>
                                          <p:spTgt spid="186380"/>
                                        </p:tgtEl>
                                        <p:attrNameLst>
                                          <p:attrName>ppt_h</p:attrName>
                                        </p:attrNameLst>
                                      </p:cBhvr>
                                      <p:tavLst>
                                        <p:tav tm="0">
                                          <p:val>
                                            <p:fltVal val="0"/>
                                          </p:val>
                                        </p:tav>
                                        <p:tav tm="100000">
                                          <p:val>
                                            <p:strVal val="#ppt_h"/>
                                          </p:val>
                                        </p:tav>
                                      </p:tavLst>
                                    </p:anim>
                                    <p:anim calcmode="lin" valueType="num">
                                      <p:cBhvr>
                                        <p:cTn id="59" dur="1000" fill="hold"/>
                                        <p:tgtEl>
                                          <p:spTgt spid="18638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8638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5"/>
                                            </p:cond>
                                          </p:stCondLst>
                                          <p:endCondLst>
                                            <p:cond evt="onStopAudio" delay="0">
                                              <p:tgtEl>
                                                <p:sldTgt/>
                                              </p:tgtEl>
                                            </p:cond>
                                          </p:endCondLst>
                                        </p:cTn>
                                        <p:tgtEl>
                                          <p:sndTgt r:embed="rId2" name="arrow.wav"/>
                                        </p:tgtEl>
                                      </p:cMediaNode>
                                    </p:audio>
                                  </p:subTnLst>
                                </p:cTn>
                              </p:par>
                              <p:par>
                                <p:cTn id="61" presetID="15" presetClass="entr" presetSubtype="0" fill="hold" grpId="0" nodeType="withEffect">
                                  <p:stCondLst>
                                    <p:cond delay="0"/>
                                  </p:stCondLst>
                                  <p:childTnLst>
                                    <p:set>
                                      <p:cBhvr>
                                        <p:cTn id="62" dur="1" fill="hold">
                                          <p:stCondLst>
                                            <p:cond delay="0"/>
                                          </p:stCondLst>
                                        </p:cTn>
                                        <p:tgtEl>
                                          <p:spTgt spid="186383"/>
                                        </p:tgtEl>
                                        <p:attrNameLst>
                                          <p:attrName>style.visibility</p:attrName>
                                        </p:attrNameLst>
                                      </p:cBhvr>
                                      <p:to>
                                        <p:strVal val="visible"/>
                                      </p:to>
                                    </p:set>
                                    <p:anim calcmode="lin" valueType="num">
                                      <p:cBhvr>
                                        <p:cTn id="63" dur="1000" fill="hold"/>
                                        <p:tgtEl>
                                          <p:spTgt spid="186383"/>
                                        </p:tgtEl>
                                        <p:attrNameLst>
                                          <p:attrName>ppt_w</p:attrName>
                                        </p:attrNameLst>
                                      </p:cBhvr>
                                      <p:tavLst>
                                        <p:tav tm="0">
                                          <p:val>
                                            <p:fltVal val="0"/>
                                          </p:val>
                                        </p:tav>
                                        <p:tav tm="100000">
                                          <p:val>
                                            <p:strVal val="#ppt_w"/>
                                          </p:val>
                                        </p:tav>
                                      </p:tavLst>
                                    </p:anim>
                                    <p:anim calcmode="lin" valueType="num">
                                      <p:cBhvr>
                                        <p:cTn id="64" dur="1000" fill="hold"/>
                                        <p:tgtEl>
                                          <p:spTgt spid="186383"/>
                                        </p:tgtEl>
                                        <p:attrNameLst>
                                          <p:attrName>ppt_h</p:attrName>
                                        </p:attrNameLst>
                                      </p:cBhvr>
                                      <p:tavLst>
                                        <p:tav tm="0">
                                          <p:val>
                                            <p:fltVal val="0"/>
                                          </p:val>
                                        </p:tav>
                                        <p:tav tm="100000">
                                          <p:val>
                                            <p:strVal val="#ppt_h"/>
                                          </p:val>
                                        </p:tav>
                                      </p:tavLst>
                                    </p:anim>
                                    <p:anim calcmode="lin" valueType="num">
                                      <p:cBhvr>
                                        <p:cTn id="65" dur="1000" fill="hold"/>
                                        <p:tgtEl>
                                          <p:spTgt spid="186383"/>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86383"/>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186396"/>
                                        </p:tgtEl>
                                        <p:attrNameLst>
                                          <p:attrName>style.visibility</p:attrName>
                                        </p:attrNameLst>
                                      </p:cBhvr>
                                      <p:to>
                                        <p:strVal val="visible"/>
                                      </p:to>
                                    </p:set>
                                    <p:anim calcmode="lin" valueType="num">
                                      <p:cBhvr>
                                        <p:cTn id="69" dur="1000" fill="hold"/>
                                        <p:tgtEl>
                                          <p:spTgt spid="186396"/>
                                        </p:tgtEl>
                                        <p:attrNameLst>
                                          <p:attrName>ppt_w</p:attrName>
                                        </p:attrNameLst>
                                      </p:cBhvr>
                                      <p:tavLst>
                                        <p:tav tm="0">
                                          <p:val>
                                            <p:fltVal val="0"/>
                                          </p:val>
                                        </p:tav>
                                        <p:tav tm="100000">
                                          <p:val>
                                            <p:strVal val="#ppt_w"/>
                                          </p:val>
                                        </p:tav>
                                      </p:tavLst>
                                    </p:anim>
                                    <p:anim calcmode="lin" valueType="num">
                                      <p:cBhvr>
                                        <p:cTn id="70" dur="1000" fill="hold"/>
                                        <p:tgtEl>
                                          <p:spTgt spid="186396"/>
                                        </p:tgtEl>
                                        <p:attrNameLst>
                                          <p:attrName>ppt_h</p:attrName>
                                        </p:attrNameLst>
                                      </p:cBhvr>
                                      <p:tavLst>
                                        <p:tav tm="0">
                                          <p:val>
                                            <p:fltVal val="0"/>
                                          </p:val>
                                        </p:tav>
                                        <p:tav tm="100000">
                                          <p:val>
                                            <p:strVal val="#ppt_h"/>
                                          </p:val>
                                        </p:tav>
                                      </p:tavLst>
                                    </p:anim>
                                    <p:anim calcmode="lin" valueType="num">
                                      <p:cBhvr>
                                        <p:cTn id="71" dur="1000" fill="hold"/>
                                        <p:tgtEl>
                                          <p:spTgt spid="186396"/>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86396"/>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186382"/>
                                        </p:tgtEl>
                                        <p:attrNameLst>
                                          <p:attrName>style.visibility</p:attrName>
                                        </p:attrNameLst>
                                      </p:cBhvr>
                                      <p:to>
                                        <p:strVal val="visible"/>
                                      </p:to>
                                    </p:set>
                                    <p:anim calcmode="lin" valueType="num">
                                      <p:cBhvr>
                                        <p:cTn id="75" dur="1000" fill="hold"/>
                                        <p:tgtEl>
                                          <p:spTgt spid="186382"/>
                                        </p:tgtEl>
                                        <p:attrNameLst>
                                          <p:attrName>ppt_w</p:attrName>
                                        </p:attrNameLst>
                                      </p:cBhvr>
                                      <p:tavLst>
                                        <p:tav tm="0">
                                          <p:val>
                                            <p:fltVal val="0"/>
                                          </p:val>
                                        </p:tav>
                                        <p:tav tm="100000">
                                          <p:val>
                                            <p:strVal val="#ppt_w"/>
                                          </p:val>
                                        </p:tav>
                                      </p:tavLst>
                                    </p:anim>
                                    <p:anim calcmode="lin" valueType="num">
                                      <p:cBhvr>
                                        <p:cTn id="76" dur="1000" fill="hold"/>
                                        <p:tgtEl>
                                          <p:spTgt spid="186382"/>
                                        </p:tgtEl>
                                        <p:attrNameLst>
                                          <p:attrName>ppt_h</p:attrName>
                                        </p:attrNameLst>
                                      </p:cBhvr>
                                      <p:tavLst>
                                        <p:tav tm="0">
                                          <p:val>
                                            <p:fltVal val="0"/>
                                          </p:val>
                                        </p:tav>
                                        <p:tav tm="100000">
                                          <p:val>
                                            <p:strVal val="#ppt_h"/>
                                          </p:val>
                                        </p:tav>
                                      </p:tavLst>
                                    </p:anim>
                                    <p:anim calcmode="lin" valueType="num">
                                      <p:cBhvr>
                                        <p:cTn id="77" dur="1000" fill="hold"/>
                                        <p:tgtEl>
                                          <p:spTgt spid="186382"/>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86382"/>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1" nodeType="withEffect">
                                  <p:stCondLst>
                                    <p:cond delay="0"/>
                                  </p:stCondLst>
                                  <p:childTnLst>
                                    <p:set>
                                      <p:cBhvr>
                                        <p:cTn id="80" dur="1" fill="hold">
                                          <p:stCondLst>
                                            <p:cond delay="0"/>
                                          </p:stCondLst>
                                        </p:cTn>
                                        <p:tgtEl>
                                          <p:spTgt spid="186378"/>
                                        </p:tgtEl>
                                        <p:attrNameLst>
                                          <p:attrName>style.visibility</p:attrName>
                                        </p:attrNameLst>
                                      </p:cBhvr>
                                      <p:to>
                                        <p:strVal val="visible"/>
                                      </p:to>
                                    </p:set>
                                    <p:anim calcmode="lin" valueType="num">
                                      <p:cBhvr>
                                        <p:cTn id="81" dur="1000" fill="hold"/>
                                        <p:tgtEl>
                                          <p:spTgt spid="186378"/>
                                        </p:tgtEl>
                                        <p:attrNameLst>
                                          <p:attrName>ppt_w</p:attrName>
                                        </p:attrNameLst>
                                      </p:cBhvr>
                                      <p:tavLst>
                                        <p:tav tm="0">
                                          <p:val>
                                            <p:fltVal val="0"/>
                                          </p:val>
                                        </p:tav>
                                        <p:tav tm="100000">
                                          <p:val>
                                            <p:strVal val="#ppt_w"/>
                                          </p:val>
                                        </p:tav>
                                      </p:tavLst>
                                    </p:anim>
                                    <p:anim calcmode="lin" valueType="num">
                                      <p:cBhvr>
                                        <p:cTn id="82" dur="1000" fill="hold"/>
                                        <p:tgtEl>
                                          <p:spTgt spid="186378"/>
                                        </p:tgtEl>
                                        <p:attrNameLst>
                                          <p:attrName>ppt_h</p:attrName>
                                        </p:attrNameLst>
                                      </p:cBhvr>
                                      <p:tavLst>
                                        <p:tav tm="0">
                                          <p:val>
                                            <p:fltVal val="0"/>
                                          </p:val>
                                        </p:tav>
                                        <p:tav tm="100000">
                                          <p:val>
                                            <p:strVal val="#ppt_h"/>
                                          </p:val>
                                        </p:tav>
                                      </p:tavLst>
                                    </p:anim>
                                    <p:anim calcmode="lin" valueType="num">
                                      <p:cBhvr>
                                        <p:cTn id="83" dur="1000" fill="hold"/>
                                        <p:tgtEl>
                                          <p:spTgt spid="186378"/>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186378"/>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0"/>
                                  </p:stCondLst>
                                  <p:childTnLst>
                                    <p:set>
                                      <p:cBhvr>
                                        <p:cTn id="86" dur="1" fill="hold">
                                          <p:stCondLst>
                                            <p:cond delay="0"/>
                                          </p:stCondLst>
                                        </p:cTn>
                                        <p:tgtEl>
                                          <p:spTgt spid="186386"/>
                                        </p:tgtEl>
                                        <p:attrNameLst>
                                          <p:attrName>style.visibility</p:attrName>
                                        </p:attrNameLst>
                                      </p:cBhvr>
                                      <p:to>
                                        <p:strVal val="visible"/>
                                      </p:to>
                                    </p:set>
                                    <p:anim calcmode="lin" valueType="num">
                                      <p:cBhvr>
                                        <p:cTn id="87" dur="1000" fill="hold"/>
                                        <p:tgtEl>
                                          <p:spTgt spid="186386"/>
                                        </p:tgtEl>
                                        <p:attrNameLst>
                                          <p:attrName>ppt_w</p:attrName>
                                        </p:attrNameLst>
                                      </p:cBhvr>
                                      <p:tavLst>
                                        <p:tav tm="0">
                                          <p:val>
                                            <p:fltVal val="0"/>
                                          </p:val>
                                        </p:tav>
                                        <p:tav tm="100000">
                                          <p:val>
                                            <p:strVal val="#ppt_w"/>
                                          </p:val>
                                        </p:tav>
                                      </p:tavLst>
                                    </p:anim>
                                    <p:anim calcmode="lin" valueType="num">
                                      <p:cBhvr>
                                        <p:cTn id="88" dur="1000" fill="hold"/>
                                        <p:tgtEl>
                                          <p:spTgt spid="186386"/>
                                        </p:tgtEl>
                                        <p:attrNameLst>
                                          <p:attrName>ppt_h</p:attrName>
                                        </p:attrNameLst>
                                      </p:cBhvr>
                                      <p:tavLst>
                                        <p:tav tm="0">
                                          <p:val>
                                            <p:fltVal val="0"/>
                                          </p:val>
                                        </p:tav>
                                        <p:tav tm="100000">
                                          <p:val>
                                            <p:strVal val="#ppt_h"/>
                                          </p:val>
                                        </p:tav>
                                      </p:tavLst>
                                    </p:anim>
                                    <p:anim calcmode="lin" valueType="num">
                                      <p:cBhvr>
                                        <p:cTn id="89" dur="1000" fill="hold"/>
                                        <p:tgtEl>
                                          <p:spTgt spid="186386"/>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86386"/>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grpId="0" nodeType="withEffect">
                                  <p:stCondLst>
                                    <p:cond delay="0"/>
                                  </p:stCondLst>
                                  <p:childTnLst>
                                    <p:set>
                                      <p:cBhvr>
                                        <p:cTn id="92" dur="1" fill="hold">
                                          <p:stCondLst>
                                            <p:cond delay="0"/>
                                          </p:stCondLst>
                                        </p:cTn>
                                        <p:tgtEl>
                                          <p:spTgt spid="186384"/>
                                        </p:tgtEl>
                                        <p:attrNameLst>
                                          <p:attrName>style.visibility</p:attrName>
                                        </p:attrNameLst>
                                      </p:cBhvr>
                                      <p:to>
                                        <p:strVal val="visible"/>
                                      </p:to>
                                    </p:set>
                                    <p:anim calcmode="lin" valueType="num">
                                      <p:cBhvr>
                                        <p:cTn id="93" dur="1000" fill="hold"/>
                                        <p:tgtEl>
                                          <p:spTgt spid="186384"/>
                                        </p:tgtEl>
                                        <p:attrNameLst>
                                          <p:attrName>ppt_w</p:attrName>
                                        </p:attrNameLst>
                                      </p:cBhvr>
                                      <p:tavLst>
                                        <p:tav tm="0">
                                          <p:val>
                                            <p:fltVal val="0"/>
                                          </p:val>
                                        </p:tav>
                                        <p:tav tm="100000">
                                          <p:val>
                                            <p:strVal val="#ppt_w"/>
                                          </p:val>
                                        </p:tav>
                                      </p:tavLst>
                                    </p:anim>
                                    <p:anim calcmode="lin" valueType="num">
                                      <p:cBhvr>
                                        <p:cTn id="94" dur="1000" fill="hold"/>
                                        <p:tgtEl>
                                          <p:spTgt spid="186384"/>
                                        </p:tgtEl>
                                        <p:attrNameLst>
                                          <p:attrName>ppt_h</p:attrName>
                                        </p:attrNameLst>
                                      </p:cBhvr>
                                      <p:tavLst>
                                        <p:tav tm="0">
                                          <p:val>
                                            <p:fltVal val="0"/>
                                          </p:val>
                                        </p:tav>
                                        <p:tav tm="100000">
                                          <p:val>
                                            <p:strVal val="#ppt_h"/>
                                          </p:val>
                                        </p:tav>
                                      </p:tavLst>
                                    </p:anim>
                                    <p:anim calcmode="lin" valueType="num">
                                      <p:cBhvr>
                                        <p:cTn id="95" dur="1000" fill="hold"/>
                                        <p:tgtEl>
                                          <p:spTgt spid="18638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86384"/>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nodeType="withEffect">
                                  <p:stCondLst>
                                    <p:cond delay="0"/>
                                  </p:stCondLst>
                                  <p:childTnLst>
                                    <p:set>
                                      <p:cBhvr>
                                        <p:cTn id="98" dur="1" fill="hold">
                                          <p:stCondLst>
                                            <p:cond delay="0"/>
                                          </p:stCondLst>
                                        </p:cTn>
                                        <p:tgtEl>
                                          <p:spTgt spid="186399"/>
                                        </p:tgtEl>
                                        <p:attrNameLst>
                                          <p:attrName>style.visibility</p:attrName>
                                        </p:attrNameLst>
                                      </p:cBhvr>
                                      <p:to>
                                        <p:strVal val="visible"/>
                                      </p:to>
                                    </p:set>
                                    <p:anim calcmode="lin" valueType="num">
                                      <p:cBhvr>
                                        <p:cTn id="99" dur="1000" fill="hold"/>
                                        <p:tgtEl>
                                          <p:spTgt spid="186399"/>
                                        </p:tgtEl>
                                        <p:attrNameLst>
                                          <p:attrName>ppt_w</p:attrName>
                                        </p:attrNameLst>
                                      </p:cBhvr>
                                      <p:tavLst>
                                        <p:tav tm="0">
                                          <p:val>
                                            <p:fltVal val="0"/>
                                          </p:val>
                                        </p:tav>
                                        <p:tav tm="100000">
                                          <p:val>
                                            <p:strVal val="#ppt_w"/>
                                          </p:val>
                                        </p:tav>
                                      </p:tavLst>
                                    </p:anim>
                                    <p:anim calcmode="lin" valueType="num">
                                      <p:cBhvr>
                                        <p:cTn id="100" dur="1000" fill="hold"/>
                                        <p:tgtEl>
                                          <p:spTgt spid="186399"/>
                                        </p:tgtEl>
                                        <p:attrNameLst>
                                          <p:attrName>ppt_h</p:attrName>
                                        </p:attrNameLst>
                                      </p:cBhvr>
                                      <p:tavLst>
                                        <p:tav tm="0">
                                          <p:val>
                                            <p:fltVal val="0"/>
                                          </p:val>
                                        </p:tav>
                                        <p:tav tm="100000">
                                          <p:val>
                                            <p:strVal val="#ppt_h"/>
                                          </p:val>
                                        </p:tav>
                                      </p:tavLst>
                                    </p:anim>
                                    <p:anim calcmode="lin" valueType="num">
                                      <p:cBhvr>
                                        <p:cTn id="101" dur="1000" fill="hold"/>
                                        <p:tgtEl>
                                          <p:spTgt spid="186399"/>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86399"/>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grpId="0" nodeType="withEffect">
                                  <p:stCondLst>
                                    <p:cond delay="0"/>
                                  </p:stCondLst>
                                  <p:childTnLst>
                                    <p:set>
                                      <p:cBhvr>
                                        <p:cTn id="104" dur="1" fill="hold">
                                          <p:stCondLst>
                                            <p:cond delay="0"/>
                                          </p:stCondLst>
                                        </p:cTn>
                                        <p:tgtEl>
                                          <p:spTgt spid="186385"/>
                                        </p:tgtEl>
                                        <p:attrNameLst>
                                          <p:attrName>style.visibility</p:attrName>
                                        </p:attrNameLst>
                                      </p:cBhvr>
                                      <p:to>
                                        <p:strVal val="visible"/>
                                      </p:to>
                                    </p:set>
                                    <p:anim calcmode="lin" valueType="num">
                                      <p:cBhvr>
                                        <p:cTn id="105" dur="1000" fill="hold"/>
                                        <p:tgtEl>
                                          <p:spTgt spid="186385"/>
                                        </p:tgtEl>
                                        <p:attrNameLst>
                                          <p:attrName>ppt_w</p:attrName>
                                        </p:attrNameLst>
                                      </p:cBhvr>
                                      <p:tavLst>
                                        <p:tav tm="0">
                                          <p:val>
                                            <p:fltVal val="0"/>
                                          </p:val>
                                        </p:tav>
                                        <p:tav tm="100000">
                                          <p:val>
                                            <p:strVal val="#ppt_w"/>
                                          </p:val>
                                        </p:tav>
                                      </p:tavLst>
                                    </p:anim>
                                    <p:anim calcmode="lin" valueType="num">
                                      <p:cBhvr>
                                        <p:cTn id="106" dur="1000" fill="hold"/>
                                        <p:tgtEl>
                                          <p:spTgt spid="186385"/>
                                        </p:tgtEl>
                                        <p:attrNameLst>
                                          <p:attrName>ppt_h</p:attrName>
                                        </p:attrNameLst>
                                      </p:cBhvr>
                                      <p:tavLst>
                                        <p:tav tm="0">
                                          <p:val>
                                            <p:fltVal val="0"/>
                                          </p:val>
                                        </p:tav>
                                        <p:tav tm="100000">
                                          <p:val>
                                            <p:strVal val="#ppt_h"/>
                                          </p:val>
                                        </p:tav>
                                      </p:tavLst>
                                    </p:anim>
                                    <p:anim calcmode="lin" valueType="num">
                                      <p:cBhvr>
                                        <p:cTn id="107" dur="1000" fill="hold"/>
                                        <p:tgtEl>
                                          <p:spTgt spid="186385"/>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186385"/>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186381"/>
                                        </p:tgtEl>
                                        <p:attrNameLst>
                                          <p:attrName>style.visibility</p:attrName>
                                        </p:attrNameLst>
                                      </p:cBhvr>
                                      <p:to>
                                        <p:strVal val="visible"/>
                                      </p:to>
                                    </p:set>
                                    <p:anim calcmode="lin" valueType="num">
                                      <p:cBhvr>
                                        <p:cTn id="111" dur="1000" fill="hold"/>
                                        <p:tgtEl>
                                          <p:spTgt spid="186381"/>
                                        </p:tgtEl>
                                        <p:attrNameLst>
                                          <p:attrName>ppt_w</p:attrName>
                                        </p:attrNameLst>
                                      </p:cBhvr>
                                      <p:tavLst>
                                        <p:tav tm="0">
                                          <p:val>
                                            <p:fltVal val="0"/>
                                          </p:val>
                                        </p:tav>
                                        <p:tav tm="100000">
                                          <p:val>
                                            <p:strVal val="#ppt_w"/>
                                          </p:val>
                                        </p:tav>
                                      </p:tavLst>
                                    </p:anim>
                                    <p:anim calcmode="lin" valueType="num">
                                      <p:cBhvr>
                                        <p:cTn id="112" dur="1000" fill="hold"/>
                                        <p:tgtEl>
                                          <p:spTgt spid="186381"/>
                                        </p:tgtEl>
                                        <p:attrNameLst>
                                          <p:attrName>ppt_h</p:attrName>
                                        </p:attrNameLst>
                                      </p:cBhvr>
                                      <p:tavLst>
                                        <p:tav tm="0">
                                          <p:val>
                                            <p:fltVal val="0"/>
                                          </p:val>
                                        </p:tav>
                                        <p:tav tm="100000">
                                          <p:val>
                                            <p:strVal val="#ppt_h"/>
                                          </p:val>
                                        </p:tav>
                                      </p:tavLst>
                                    </p:anim>
                                    <p:anim calcmode="lin" valueType="num">
                                      <p:cBhvr>
                                        <p:cTn id="113" dur="1000" fill="hold"/>
                                        <p:tgtEl>
                                          <p:spTgt spid="186381"/>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186381"/>
                                        </p:tgtEl>
                                        <p:attrNameLst>
                                          <p:attrName>ppt_y</p:attrName>
                                        </p:attrNameLst>
                                      </p:cBhvr>
                                      <p:tavLst>
                                        <p:tav tm="0" fmla="#ppt_y+(sin(-2*pi*(1-$))*-#ppt_x+cos(-2*pi*(1-$))*(1-#ppt_y))*(1-$)">
                                          <p:val>
                                            <p:fltVal val="0"/>
                                          </p:val>
                                        </p:tav>
                                        <p:tav tm="100000">
                                          <p:val>
                                            <p:fltVal val="1"/>
                                          </p:val>
                                        </p:tav>
                                      </p:tavLst>
                                    </p:anim>
                                  </p:childTnLst>
                                </p:cTn>
                              </p:par>
                              <p:par>
                                <p:cTn id="115" presetID="15" presetClass="entr" presetSubtype="0" fill="hold" grpId="0" nodeType="withEffect">
                                  <p:stCondLst>
                                    <p:cond delay="0"/>
                                  </p:stCondLst>
                                  <p:childTnLst>
                                    <p:set>
                                      <p:cBhvr>
                                        <p:cTn id="116" dur="1" fill="hold">
                                          <p:stCondLst>
                                            <p:cond delay="0"/>
                                          </p:stCondLst>
                                        </p:cTn>
                                        <p:tgtEl>
                                          <p:spTgt spid="186388"/>
                                        </p:tgtEl>
                                        <p:attrNameLst>
                                          <p:attrName>style.visibility</p:attrName>
                                        </p:attrNameLst>
                                      </p:cBhvr>
                                      <p:to>
                                        <p:strVal val="visible"/>
                                      </p:to>
                                    </p:set>
                                    <p:anim calcmode="lin" valueType="num">
                                      <p:cBhvr>
                                        <p:cTn id="117" dur="1000" fill="hold"/>
                                        <p:tgtEl>
                                          <p:spTgt spid="186388"/>
                                        </p:tgtEl>
                                        <p:attrNameLst>
                                          <p:attrName>ppt_w</p:attrName>
                                        </p:attrNameLst>
                                      </p:cBhvr>
                                      <p:tavLst>
                                        <p:tav tm="0">
                                          <p:val>
                                            <p:fltVal val="0"/>
                                          </p:val>
                                        </p:tav>
                                        <p:tav tm="100000">
                                          <p:val>
                                            <p:strVal val="#ppt_w"/>
                                          </p:val>
                                        </p:tav>
                                      </p:tavLst>
                                    </p:anim>
                                    <p:anim calcmode="lin" valueType="num">
                                      <p:cBhvr>
                                        <p:cTn id="118" dur="1000" fill="hold"/>
                                        <p:tgtEl>
                                          <p:spTgt spid="186388"/>
                                        </p:tgtEl>
                                        <p:attrNameLst>
                                          <p:attrName>ppt_h</p:attrName>
                                        </p:attrNameLst>
                                      </p:cBhvr>
                                      <p:tavLst>
                                        <p:tav tm="0">
                                          <p:val>
                                            <p:fltVal val="0"/>
                                          </p:val>
                                        </p:tav>
                                        <p:tav tm="100000">
                                          <p:val>
                                            <p:strVal val="#ppt_h"/>
                                          </p:val>
                                        </p:tav>
                                      </p:tavLst>
                                    </p:anim>
                                    <p:anim calcmode="lin" valueType="num">
                                      <p:cBhvr>
                                        <p:cTn id="119" dur="1000" fill="hold"/>
                                        <p:tgtEl>
                                          <p:spTgt spid="186388"/>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186388"/>
                                        </p:tgtEl>
                                        <p:attrNameLst>
                                          <p:attrName>ppt_y</p:attrName>
                                        </p:attrNameLst>
                                      </p:cBhvr>
                                      <p:tavLst>
                                        <p:tav tm="0" fmla="#ppt_y+(sin(-2*pi*(1-$))*-#ppt_x+cos(-2*pi*(1-$))*(1-#ppt_y))*(1-$)">
                                          <p:val>
                                            <p:fltVal val="0"/>
                                          </p:val>
                                        </p:tav>
                                        <p:tav tm="100000">
                                          <p:val>
                                            <p:fltVal val="1"/>
                                          </p:val>
                                        </p:tav>
                                      </p:tavLst>
                                    </p:anim>
                                  </p:childTnLst>
                                </p:cTn>
                              </p:par>
                              <p:par>
                                <p:cTn id="121" presetID="15" presetClass="entr" presetSubtype="0" fill="hold" nodeType="withEffect">
                                  <p:stCondLst>
                                    <p:cond delay="0"/>
                                  </p:stCondLst>
                                  <p:childTnLst>
                                    <p:set>
                                      <p:cBhvr>
                                        <p:cTn id="122" dur="1" fill="hold">
                                          <p:stCondLst>
                                            <p:cond delay="0"/>
                                          </p:stCondLst>
                                        </p:cTn>
                                        <p:tgtEl>
                                          <p:spTgt spid="186397"/>
                                        </p:tgtEl>
                                        <p:attrNameLst>
                                          <p:attrName>style.visibility</p:attrName>
                                        </p:attrNameLst>
                                      </p:cBhvr>
                                      <p:to>
                                        <p:strVal val="visible"/>
                                      </p:to>
                                    </p:set>
                                    <p:anim calcmode="lin" valueType="num">
                                      <p:cBhvr>
                                        <p:cTn id="123" dur="1000" fill="hold"/>
                                        <p:tgtEl>
                                          <p:spTgt spid="186397"/>
                                        </p:tgtEl>
                                        <p:attrNameLst>
                                          <p:attrName>ppt_w</p:attrName>
                                        </p:attrNameLst>
                                      </p:cBhvr>
                                      <p:tavLst>
                                        <p:tav tm="0">
                                          <p:val>
                                            <p:fltVal val="0"/>
                                          </p:val>
                                        </p:tav>
                                        <p:tav tm="100000">
                                          <p:val>
                                            <p:strVal val="#ppt_w"/>
                                          </p:val>
                                        </p:tav>
                                      </p:tavLst>
                                    </p:anim>
                                    <p:anim calcmode="lin" valueType="num">
                                      <p:cBhvr>
                                        <p:cTn id="124" dur="1000" fill="hold"/>
                                        <p:tgtEl>
                                          <p:spTgt spid="186397"/>
                                        </p:tgtEl>
                                        <p:attrNameLst>
                                          <p:attrName>ppt_h</p:attrName>
                                        </p:attrNameLst>
                                      </p:cBhvr>
                                      <p:tavLst>
                                        <p:tav tm="0">
                                          <p:val>
                                            <p:fltVal val="0"/>
                                          </p:val>
                                        </p:tav>
                                        <p:tav tm="100000">
                                          <p:val>
                                            <p:strVal val="#ppt_h"/>
                                          </p:val>
                                        </p:tav>
                                      </p:tavLst>
                                    </p:anim>
                                    <p:anim calcmode="lin" valueType="num">
                                      <p:cBhvr>
                                        <p:cTn id="125" dur="1000" fill="hold"/>
                                        <p:tgtEl>
                                          <p:spTgt spid="186397"/>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186397"/>
                                        </p:tgtEl>
                                        <p:attrNameLst>
                                          <p:attrName>ppt_y</p:attrName>
                                        </p:attrNameLst>
                                      </p:cBhvr>
                                      <p:tavLst>
                                        <p:tav tm="0" fmla="#ppt_y+(sin(-2*pi*(1-$))*-#ppt_x+cos(-2*pi*(1-$))*(1-#ppt_y))*(1-$)">
                                          <p:val>
                                            <p:fltVal val="0"/>
                                          </p:val>
                                        </p:tav>
                                        <p:tav tm="100000">
                                          <p:val>
                                            <p:fltVal val="1"/>
                                          </p:val>
                                        </p:tav>
                                      </p:tavLst>
                                    </p:anim>
                                  </p:childTnLst>
                                </p:cTn>
                              </p:par>
                              <p:par>
                                <p:cTn id="127" presetID="15" presetClass="entr" presetSubtype="0" fill="hold" grpId="0" nodeType="withEffect">
                                  <p:stCondLst>
                                    <p:cond delay="0"/>
                                  </p:stCondLst>
                                  <p:childTnLst>
                                    <p:set>
                                      <p:cBhvr>
                                        <p:cTn id="128" dur="1" fill="hold">
                                          <p:stCondLst>
                                            <p:cond delay="0"/>
                                          </p:stCondLst>
                                        </p:cTn>
                                        <p:tgtEl>
                                          <p:spTgt spid="186387"/>
                                        </p:tgtEl>
                                        <p:attrNameLst>
                                          <p:attrName>style.visibility</p:attrName>
                                        </p:attrNameLst>
                                      </p:cBhvr>
                                      <p:to>
                                        <p:strVal val="visible"/>
                                      </p:to>
                                    </p:set>
                                    <p:anim calcmode="lin" valueType="num">
                                      <p:cBhvr>
                                        <p:cTn id="129" dur="1000" fill="hold"/>
                                        <p:tgtEl>
                                          <p:spTgt spid="186387"/>
                                        </p:tgtEl>
                                        <p:attrNameLst>
                                          <p:attrName>ppt_w</p:attrName>
                                        </p:attrNameLst>
                                      </p:cBhvr>
                                      <p:tavLst>
                                        <p:tav tm="0">
                                          <p:val>
                                            <p:fltVal val="0"/>
                                          </p:val>
                                        </p:tav>
                                        <p:tav tm="100000">
                                          <p:val>
                                            <p:strVal val="#ppt_w"/>
                                          </p:val>
                                        </p:tav>
                                      </p:tavLst>
                                    </p:anim>
                                    <p:anim calcmode="lin" valueType="num">
                                      <p:cBhvr>
                                        <p:cTn id="130" dur="1000" fill="hold"/>
                                        <p:tgtEl>
                                          <p:spTgt spid="186387"/>
                                        </p:tgtEl>
                                        <p:attrNameLst>
                                          <p:attrName>ppt_h</p:attrName>
                                        </p:attrNameLst>
                                      </p:cBhvr>
                                      <p:tavLst>
                                        <p:tav tm="0">
                                          <p:val>
                                            <p:fltVal val="0"/>
                                          </p:val>
                                        </p:tav>
                                        <p:tav tm="100000">
                                          <p:val>
                                            <p:strVal val="#ppt_h"/>
                                          </p:val>
                                        </p:tav>
                                      </p:tavLst>
                                    </p:anim>
                                    <p:anim calcmode="lin" valueType="num">
                                      <p:cBhvr>
                                        <p:cTn id="131" dur="1000" fill="hold"/>
                                        <p:tgtEl>
                                          <p:spTgt spid="186387"/>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186387"/>
                                        </p:tgtEl>
                                        <p:attrNameLst>
                                          <p:attrName>ppt_y</p:attrName>
                                        </p:attrNameLst>
                                      </p:cBhvr>
                                      <p:tavLst>
                                        <p:tav tm="0" fmla="#ppt_y+(sin(-2*pi*(1-$))*-#ppt_x+cos(-2*pi*(1-$))*(1-#ppt_y))*(1-$)">
                                          <p:val>
                                            <p:fltVal val="0"/>
                                          </p:val>
                                        </p:tav>
                                        <p:tav tm="100000">
                                          <p:val>
                                            <p:fltVal val="1"/>
                                          </p:val>
                                        </p:tav>
                                      </p:tavLst>
                                    </p:anim>
                                  </p:childTnLst>
                                </p:cTn>
                              </p:par>
                              <p:par>
                                <p:cTn id="133" presetID="15" presetClass="entr" presetSubtype="0" fill="hold" grpId="0" nodeType="withEffect">
                                  <p:stCondLst>
                                    <p:cond delay="0"/>
                                  </p:stCondLst>
                                  <p:childTnLst>
                                    <p:set>
                                      <p:cBhvr>
                                        <p:cTn id="134" dur="1" fill="hold">
                                          <p:stCondLst>
                                            <p:cond delay="0"/>
                                          </p:stCondLst>
                                        </p:cTn>
                                        <p:tgtEl>
                                          <p:spTgt spid="186391"/>
                                        </p:tgtEl>
                                        <p:attrNameLst>
                                          <p:attrName>style.visibility</p:attrName>
                                        </p:attrNameLst>
                                      </p:cBhvr>
                                      <p:to>
                                        <p:strVal val="visible"/>
                                      </p:to>
                                    </p:set>
                                    <p:anim calcmode="lin" valueType="num">
                                      <p:cBhvr>
                                        <p:cTn id="135" dur="1000" fill="hold"/>
                                        <p:tgtEl>
                                          <p:spTgt spid="186391"/>
                                        </p:tgtEl>
                                        <p:attrNameLst>
                                          <p:attrName>ppt_w</p:attrName>
                                        </p:attrNameLst>
                                      </p:cBhvr>
                                      <p:tavLst>
                                        <p:tav tm="0">
                                          <p:val>
                                            <p:fltVal val="0"/>
                                          </p:val>
                                        </p:tav>
                                        <p:tav tm="100000">
                                          <p:val>
                                            <p:strVal val="#ppt_w"/>
                                          </p:val>
                                        </p:tav>
                                      </p:tavLst>
                                    </p:anim>
                                    <p:anim calcmode="lin" valueType="num">
                                      <p:cBhvr>
                                        <p:cTn id="136" dur="1000" fill="hold"/>
                                        <p:tgtEl>
                                          <p:spTgt spid="186391"/>
                                        </p:tgtEl>
                                        <p:attrNameLst>
                                          <p:attrName>ppt_h</p:attrName>
                                        </p:attrNameLst>
                                      </p:cBhvr>
                                      <p:tavLst>
                                        <p:tav tm="0">
                                          <p:val>
                                            <p:fltVal val="0"/>
                                          </p:val>
                                        </p:tav>
                                        <p:tav tm="100000">
                                          <p:val>
                                            <p:strVal val="#ppt_h"/>
                                          </p:val>
                                        </p:tav>
                                      </p:tavLst>
                                    </p:anim>
                                    <p:anim calcmode="lin" valueType="num">
                                      <p:cBhvr>
                                        <p:cTn id="137" dur="1000" fill="hold"/>
                                        <p:tgtEl>
                                          <p:spTgt spid="186391"/>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186391"/>
                                        </p:tgtEl>
                                        <p:attrNameLst>
                                          <p:attrName>ppt_y</p:attrName>
                                        </p:attrNameLst>
                                      </p:cBhvr>
                                      <p:tavLst>
                                        <p:tav tm="0" fmla="#ppt_y+(sin(-2*pi*(1-$))*-#ppt_x+cos(-2*pi*(1-$))*(1-#ppt_y))*(1-$)">
                                          <p:val>
                                            <p:fltVal val="0"/>
                                          </p:val>
                                        </p:tav>
                                        <p:tav tm="100000">
                                          <p:val>
                                            <p:fltVal val="1"/>
                                          </p:val>
                                        </p:tav>
                                      </p:tavLst>
                                    </p:anim>
                                  </p:childTnLst>
                                </p:cTn>
                              </p:par>
                              <p:par>
                                <p:cTn id="139" presetID="15" presetClass="entr" presetSubtype="0" fill="hold" grpId="0" nodeType="withEffect">
                                  <p:stCondLst>
                                    <p:cond delay="0"/>
                                  </p:stCondLst>
                                  <p:childTnLst>
                                    <p:set>
                                      <p:cBhvr>
                                        <p:cTn id="140" dur="1" fill="hold">
                                          <p:stCondLst>
                                            <p:cond delay="0"/>
                                          </p:stCondLst>
                                        </p:cTn>
                                        <p:tgtEl>
                                          <p:spTgt spid="186389"/>
                                        </p:tgtEl>
                                        <p:attrNameLst>
                                          <p:attrName>style.visibility</p:attrName>
                                        </p:attrNameLst>
                                      </p:cBhvr>
                                      <p:to>
                                        <p:strVal val="visible"/>
                                      </p:to>
                                    </p:set>
                                    <p:anim calcmode="lin" valueType="num">
                                      <p:cBhvr>
                                        <p:cTn id="141" dur="1000" fill="hold"/>
                                        <p:tgtEl>
                                          <p:spTgt spid="186389"/>
                                        </p:tgtEl>
                                        <p:attrNameLst>
                                          <p:attrName>ppt_w</p:attrName>
                                        </p:attrNameLst>
                                      </p:cBhvr>
                                      <p:tavLst>
                                        <p:tav tm="0">
                                          <p:val>
                                            <p:fltVal val="0"/>
                                          </p:val>
                                        </p:tav>
                                        <p:tav tm="100000">
                                          <p:val>
                                            <p:strVal val="#ppt_w"/>
                                          </p:val>
                                        </p:tav>
                                      </p:tavLst>
                                    </p:anim>
                                    <p:anim calcmode="lin" valueType="num">
                                      <p:cBhvr>
                                        <p:cTn id="142" dur="1000" fill="hold"/>
                                        <p:tgtEl>
                                          <p:spTgt spid="186389"/>
                                        </p:tgtEl>
                                        <p:attrNameLst>
                                          <p:attrName>ppt_h</p:attrName>
                                        </p:attrNameLst>
                                      </p:cBhvr>
                                      <p:tavLst>
                                        <p:tav tm="0">
                                          <p:val>
                                            <p:fltVal val="0"/>
                                          </p:val>
                                        </p:tav>
                                        <p:tav tm="100000">
                                          <p:val>
                                            <p:strVal val="#ppt_h"/>
                                          </p:val>
                                        </p:tav>
                                      </p:tavLst>
                                    </p:anim>
                                    <p:anim calcmode="lin" valueType="num">
                                      <p:cBhvr>
                                        <p:cTn id="143" dur="1000" fill="hold"/>
                                        <p:tgtEl>
                                          <p:spTgt spid="186389"/>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186389"/>
                                        </p:tgtEl>
                                        <p:attrNameLst>
                                          <p:attrName>ppt_y</p:attrName>
                                        </p:attrNameLst>
                                      </p:cBhvr>
                                      <p:tavLst>
                                        <p:tav tm="0" fmla="#ppt_y+(sin(-2*pi*(1-$))*-#ppt_x+cos(-2*pi*(1-$))*(1-#ppt_y))*(1-$)">
                                          <p:val>
                                            <p:fltVal val="0"/>
                                          </p:val>
                                        </p:tav>
                                        <p:tav tm="100000">
                                          <p:val>
                                            <p:fltVal val="1"/>
                                          </p:val>
                                        </p:tav>
                                      </p:tavLst>
                                    </p:anim>
                                  </p:childTnLst>
                                </p:cTn>
                              </p:par>
                              <p:par>
                                <p:cTn id="145" presetID="15" presetClass="entr" presetSubtype="0" fill="hold" nodeType="withEffect">
                                  <p:stCondLst>
                                    <p:cond delay="0"/>
                                  </p:stCondLst>
                                  <p:childTnLst>
                                    <p:set>
                                      <p:cBhvr>
                                        <p:cTn id="146" dur="1" fill="hold">
                                          <p:stCondLst>
                                            <p:cond delay="0"/>
                                          </p:stCondLst>
                                        </p:cTn>
                                        <p:tgtEl>
                                          <p:spTgt spid="186395"/>
                                        </p:tgtEl>
                                        <p:attrNameLst>
                                          <p:attrName>style.visibility</p:attrName>
                                        </p:attrNameLst>
                                      </p:cBhvr>
                                      <p:to>
                                        <p:strVal val="visible"/>
                                      </p:to>
                                    </p:set>
                                    <p:anim calcmode="lin" valueType="num">
                                      <p:cBhvr>
                                        <p:cTn id="147" dur="1000" fill="hold"/>
                                        <p:tgtEl>
                                          <p:spTgt spid="186395"/>
                                        </p:tgtEl>
                                        <p:attrNameLst>
                                          <p:attrName>ppt_w</p:attrName>
                                        </p:attrNameLst>
                                      </p:cBhvr>
                                      <p:tavLst>
                                        <p:tav tm="0">
                                          <p:val>
                                            <p:fltVal val="0"/>
                                          </p:val>
                                        </p:tav>
                                        <p:tav tm="100000">
                                          <p:val>
                                            <p:strVal val="#ppt_w"/>
                                          </p:val>
                                        </p:tav>
                                      </p:tavLst>
                                    </p:anim>
                                    <p:anim calcmode="lin" valueType="num">
                                      <p:cBhvr>
                                        <p:cTn id="148" dur="1000" fill="hold"/>
                                        <p:tgtEl>
                                          <p:spTgt spid="186395"/>
                                        </p:tgtEl>
                                        <p:attrNameLst>
                                          <p:attrName>ppt_h</p:attrName>
                                        </p:attrNameLst>
                                      </p:cBhvr>
                                      <p:tavLst>
                                        <p:tav tm="0">
                                          <p:val>
                                            <p:fltVal val="0"/>
                                          </p:val>
                                        </p:tav>
                                        <p:tav tm="100000">
                                          <p:val>
                                            <p:strVal val="#ppt_h"/>
                                          </p:val>
                                        </p:tav>
                                      </p:tavLst>
                                    </p:anim>
                                    <p:anim calcmode="lin" valueType="num">
                                      <p:cBhvr>
                                        <p:cTn id="149" dur="1000" fill="hold"/>
                                        <p:tgtEl>
                                          <p:spTgt spid="186395"/>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186395"/>
                                        </p:tgtEl>
                                        <p:attrNameLst>
                                          <p:attrName>ppt_y</p:attrName>
                                        </p:attrNameLst>
                                      </p:cBhvr>
                                      <p:tavLst>
                                        <p:tav tm="0" fmla="#ppt_y+(sin(-2*pi*(1-$))*-#ppt_x+cos(-2*pi*(1-$))*(1-#ppt_y))*(1-$)">
                                          <p:val>
                                            <p:fltVal val="0"/>
                                          </p:val>
                                        </p:tav>
                                        <p:tav tm="100000">
                                          <p:val>
                                            <p:fltVal val="1"/>
                                          </p:val>
                                        </p:tav>
                                      </p:tavLst>
                                    </p:anim>
                                  </p:childTnLst>
                                </p:cTn>
                              </p:par>
                              <p:par>
                                <p:cTn id="151" presetID="15" presetClass="entr" presetSubtype="0" fill="hold" grpId="0" nodeType="withEffect">
                                  <p:stCondLst>
                                    <p:cond delay="0"/>
                                  </p:stCondLst>
                                  <p:childTnLst>
                                    <p:set>
                                      <p:cBhvr>
                                        <p:cTn id="152" dur="1" fill="hold">
                                          <p:stCondLst>
                                            <p:cond delay="0"/>
                                          </p:stCondLst>
                                        </p:cTn>
                                        <p:tgtEl>
                                          <p:spTgt spid="186390"/>
                                        </p:tgtEl>
                                        <p:attrNameLst>
                                          <p:attrName>style.visibility</p:attrName>
                                        </p:attrNameLst>
                                      </p:cBhvr>
                                      <p:to>
                                        <p:strVal val="visible"/>
                                      </p:to>
                                    </p:set>
                                    <p:anim calcmode="lin" valueType="num">
                                      <p:cBhvr>
                                        <p:cTn id="153" dur="1000" fill="hold"/>
                                        <p:tgtEl>
                                          <p:spTgt spid="186390"/>
                                        </p:tgtEl>
                                        <p:attrNameLst>
                                          <p:attrName>ppt_w</p:attrName>
                                        </p:attrNameLst>
                                      </p:cBhvr>
                                      <p:tavLst>
                                        <p:tav tm="0">
                                          <p:val>
                                            <p:fltVal val="0"/>
                                          </p:val>
                                        </p:tav>
                                        <p:tav tm="100000">
                                          <p:val>
                                            <p:strVal val="#ppt_w"/>
                                          </p:val>
                                        </p:tav>
                                      </p:tavLst>
                                    </p:anim>
                                    <p:anim calcmode="lin" valueType="num">
                                      <p:cBhvr>
                                        <p:cTn id="154" dur="1000" fill="hold"/>
                                        <p:tgtEl>
                                          <p:spTgt spid="186390"/>
                                        </p:tgtEl>
                                        <p:attrNameLst>
                                          <p:attrName>ppt_h</p:attrName>
                                        </p:attrNameLst>
                                      </p:cBhvr>
                                      <p:tavLst>
                                        <p:tav tm="0">
                                          <p:val>
                                            <p:fltVal val="0"/>
                                          </p:val>
                                        </p:tav>
                                        <p:tav tm="100000">
                                          <p:val>
                                            <p:strVal val="#ppt_h"/>
                                          </p:val>
                                        </p:tav>
                                      </p:tavLst>
                                    </p:anim>
                                    <p:anim calcmode="lin" valueType="num">
                                      <p:cBhvr>
                                        <p:cTn id="155" dur="1000" fill="hold"/>
                                        <p:tgtEl>
                                          <p:spTgt spid="186390"/>
                                        </p:tgtEl>
                                        <p:attrNameLst>
                                          <p:attrName>ppt_x</p:attrName>
                                        </p:attrNameLst>
                                      </p:cBhvr>
                                      <p:tavLst>
                                        <p:tav tm="0" fmla="#ppt_x+(cos(-2*pi*(1-$))*-#ppt_x-sin(-2*pi*(1-$))*(1-#ppt_y))*(1-$)">
                                          <p:val>
                                            <p:fltVal val="0"/>
                                          </p:val>
                                        </p:tav>
                                        <p:tav tm="100000">
                                          <p:val>
                                            <p:fltVal val="1"/>
                                          </p:val>
                                        </p:tav>
                                      </p:tavLst>
                                    </p:anim>
                                    <p:anim calcmode="lin" valueType="num">
                                      <p:cBhvr>
                                        <p:cTn id="156" dur="1000" fill="hold"/>
                                        <p:tgtEl>
                                          <p:spTgt spid="186390"/>
                                        </p:tgtEl>
                                        <p:attrNameLst>
                                          <p:attrName>ppt_y</p:attrName>
                                        </p:attrNameLst>
                                      </p:cBhvr>
                                      <p:tavLst>
                                        <p:tav tm="0" fmla="#ppt_y+(sin(-2*pi*(1-$))*-#ppt_x+cos(-2*pi*(1-$))*(1-#ppt_y))*(1-$)">
                                          <p:val>
                                            <p:fltVal val="0"/>
                                          </p:val>
                                        </p:tav>
                                        <p:tav tm="100000">
                                          <p:val>
                                            <p:fltVal val="1"/>
                                          </p:val>
                                        </p:tav>
                                      </p:tavLst>
                                    </p:anim>
                                  </p:childTnLst>
                                </p:cTn>
                              </p:par>
                              <p:par>
                                <p:cTn id="157" presetID="15" presetClass="entr" presetSubtype="0" fill="hold" grpId="0" nodeType="withEffect">
                                  <p:stCondLst>
                                    <p:cond delay="0"/>
                                  </p:stCondLst>
                                  <p:childTnLst>
                                    <p:set>
                                      <p:cBhvr>
                                        <p:cTn id="158" dur="1" fill="hold">
                                          <p:stCondLst>
                                            <p:cond delay="0"/>
                                          </p:stCondLst>
                                        </p:cTn>
                                        <p:tgtEl>
                                          <p:spTgt spid="186393"/>
                                        </p:tgtEl>
                                        <p:attrNameLst>
                                          <p:attrName>style.visibility</p:attrName>
                                        </p:attrNameLst>
                                      </p:cBhvr>
                                      <p:to>
                                        <p:strVal val="visible"/>
                                      </p:to>
                                    </p:set>
                                    <p:anim calcmode="lin" valueType="num">
                                      <p:cBhvr>
                                        <p:cTn id="159" dur="1000" fill="hold"/>
                                        <p:tgtEl>
                                          <p:spTgt spid="186393"/>
                                        </p:tgtEl>
                                        <p:attrNameLst>
                                          <p:attrName>ppt_w</p:attrName>
                                        </p:attrNameLst>
                                      </p:cBhvr>
                                      <p:tavLst>
                                        <p:tav tm="0">
                                          <p:val>
                                            <p:fltVal val="0"/>
                                          </p:val>
                                        </p:tav>
                                        <p:tav tm="100000">
                                          <p:val>
                                            <p:strVal val="#ppt_w"/>
                                          </p:val>
                                        </p:tav>
                                      </p:tavLst>
                                    </p:anim>
                                    <p:anim calcmode="lin" valueType="num">
                                      <p:cBhvr>
                                        <p:cTn id="160" dur="1000" fill="hold"/>
                                        <p:tgtEl>
                                          <p:spTgt spid="186393"/>
                                        </p:tgtEl>
                                        <p:attrNameLst>
                                          <p:attrName>ppt_h</p:attrName>
                                        </p:attrNameLst>
                                      </p:cBhvr>
                                      <p:tavLst>
                                        <p:tav tm="0">
                                          <p:val>
                                            <p:fltVal val="0"/>
                                          </p:val>
                                        </p:tav>
                                        <p:tav tm="100000">
                                          <p:val>
                                            <p:strVal val="#ppt_h"/>
                                          </p:val>
                                        </p:tav>
                                      </p:tavLst>
                                    </p:anim>
                                    <p:anim calcmode="lin" valueType="num">
                                      <p:cBhvr>
                                        <p:cTn id="161" dur="1000" fill="hold"/>
                                        <p:tgtEl>
                                          <p:spTgt spid="186393"/>
                                        </p:tgtEl>
                                        <p:attrNameLst>
                                          <p:attrName>ppt_x</p:attrName>
                                        </p:attrNameLst>
                                      </p:cBhvr>
                                      <p:tavLst>
                                        <p:tav tm="0" fmla="#ppt_x+(cos(-2*pi*(1-$))*-#ppt_x-sin(-2*pi*(1-$))*(1-#ppt_y))*(1-$)">
                                          <p:val>
                                            <p:fltVal val="0"/>
                                          </p:val>
                                        </p:tav>
                                        <p:tav tm="100000">
                                          <p:val>
                                            <p:fltVal val="1"/>
                                          </p:val>
                                        </p:tav>
                                      </p:tavLst>
                                    </p:anim>
                                    <p:anim calcmode="lin" valueType="num">
                                      <p:cBhvr>
                                        <p:cTn id="162" dur="1000" fill="hold"/>
                                        <p:tgtEl>
                                          <p:spTgt spid="186393"/>
                                        </p:tgtEl>
                                        <p:attrNameLst>
                                          <p:attrName>ppt_y</p:attrName>
                                        </p:attrNameLst>
                                      </p:cBhvr>
                                      <p:tavLst>
                                        <p:tav tm="0" fmla="#ppt_y+(sin(-2*pi*(1-$))*-#ppt_x+cos(-2*pi*(1-$))*(1-#ppt_y))*(1-$)">
                                          <p:val>
                                            <p:fltVal val="0"/>
                                          </p:val>
                                        </p:tav>
                                        <p:tav tm="100000">
                                          <p:val>
                                            <p:fltVal val="1"/>
                                          </p:val>
                                        </p:tav>
                                      </p:tavLst>
                                    </p:anim>
                                  </p:childTnLst>
                                </p:cTn>
                              </p:par>
                              <p:par>
                                <p:cTn id="163" presetID="15" presetClass="entr" presetSubtype="0" fill="hold" grpId="0" nodeType="withEffect">
                                  <p:stCondLst>
                                    <p:cond delay="0"/>
                                  </p:stCondLst>
                                  <p:childTnLst>
                                    <p:set>
                                      <p:cBhvr>
                                        <p:cTn id="164" dur="1" fill="hold">
                                          <p:stCondLst>
                                            <p:cond delay="0"/>
                                          </p:stCondLst>
                                        </p:cTn>
                                        <p:tgtEl>
                                          <p:spTgt spid="186394"/>
                                        </p:tgtEl>
                                        <p:attrNameLst>
                                          <p:attrName>style.visibility</p:attrName>
                                        </p:attrNameLst>
                                      </p:cBhvr>
                                      <p:to>
                                        <p:strVal val="visible"/>
                                      </p:to>
                                    </p:set>
                                    <p:anim calcmode="lin" valueType="num">
                                      <p:cBhvr>
                                        <p:cTn id="165" dur="1000" fill="hold"/>
                                        <p:tgtEl>
                                          <p:spTgt spid="186394"/>
                                        </p:tgtEl>
                                        <p:attrNameLst>
                                          <p:attrName>ppt_w</p:attrName>
                                        </p:attrNameLst>
                                      </p:cBhvr>
                                      <p:tavLst>
                                        <p:tav tm="0">
                                          <p:val>
                                            <p:fltVal val="0"/>
                                          </p:val>
                                        </p:tav>
                                        <p:tav tm="100000">
                                          <p:val>
                                            <p:strVal val="#ppt_w"/>
                                          </p:val>
                                        </p:tav>
                                      </p:tavLst>
                                    </p:anim>
                                    <p:anim calcmode="lin" valueType="num">
                                      <p:cBhvr>
                                        <p:cTn id="166" dur="1000" fill="hold"/>
                                        <p:tgtEl>
                                          <p:spTgt spid="186394"/>
                                        </p:tgtEl>
                                        <p:attrNameLst>
                                          <p:attrName>ppt_h</p:attrName>
                                        </p:attrNameLst>
                                      </p:cBhvr>
                                      <p:tavLst>
                                        <p:tav tm="0">
                                          <p:val>
                                            <p:fltVal val="0"/>
                                          </p:val>
                                        </p:tav>
                                        <p:tav tm="100000">
                                          <p:val>
                                            <p:strVal val="#ppt_h"/>
                                          </p:val>
                                        </p:tav>
                                      </p:tavLst>
                                    </p:anim>
                                    <p:anim calcmode="lin" valueType="num">
                                      <p:cBhvr>
                                        <p:cTn id="167" dur="1000" fill="hold"/>
                                        <p:tgtEl>
                                          <p:spTgt spid="186394"/>
                                        </p:tgtEl>
                                        <p:attrNameLst>
                                          <p:attrName>ppt_x</p:attrName>
                                        </p:attrNameLst>
                                      </p:cBhvr>
                                      <p:tavLst>
                                        <p:tav tm="0" fmla="#ppt_x+(cos(-2*pi*(1-$))*-#ppt_x-sin(-2*pi*(1-$))*(1-#ppt_y))*(1-$)">
                                          <p:val>
                                            <p:fltVal val="0"/>
                                          </p:val>
                                        </p:tav>
                                        <p:tav tm="100000">
                                          <p:val>
                                            <p:fltVal val="1"/>
                                          </p:val>
                                        </p:tav>
                                      </p:tavLst>
                                    </p:anim>
                                    <p:anim calcmode="lin" valueType="num">
                                      <p:cBhvr>
                                        <p:cTn id="168" dur="1000" fill="hold"/>
                                        <p:tgtEl>
                                          <p:spTgt spid="186394"/>
                                        </p:tgtEl>
                                        <p:attrNameLst>
                                          <p:attrName>ppt_y</p:attrName>
                                        </p:attrNameLst>
                                      </p:cBhvr>
                                      <p:tavLst>
                                        <p:tav tm="0" fmla="#ppt_y+(sin(-2*pi*(1-$))*-#ppt_x+cos(-2*pi*(1-$))*(1-#ppt_y))*(1-$)">
                                          <p:val>
                                            <p:fltVal val="0"/>
                                          </p:val>
                                        </p:tav>
                                        <p:tav tm="100000">
                                          <p:val>
                                            <p:fltVal val="1"/>
                                          </p:val>
                                        </p:tav>
                                      </p:tavLst>
                                    </p:anim>
                                  </p:childTnLst>
                                </p:cTn>
                              </p:par>
                              <p:par>
                                <p:cTn id="169" presetID="15" presetClass="entr" presetSubtype="0" fill="hold" nodeType="withEffect">
                                  <p:stCondLst>
                                    <p:cond delay="0"/>
                                  </p:stCondLst>
                                  <p:childTnLst>
                                    <p:set>
                                      <p:cBhvr>
                                        <p:cTn id="170" dur="1" fill="hold">
                                          <p:stCondLst>
                                            <p:cond delay="0"/>
                                          </p:stCondLst>
                                        </p:cTn>
                                        <p:tgtEl>
                                          <p:spTgt spid="186398"/>
                                        </p:tgtEl>
                                        <p:attrNameLst>
                                          <p:attrName>style.visibility</p:attrName>
                                        </p:attrNameLst>
                                      </p:cBhvr>
                                      <p:to>
                                        <p:strVal val="visible"/>
                                      </p:to>
                                    </p:set>
                                    <p:anim calcmode="lin" valueType="num">
                                      <p:cBhvr>
                                        <p:cTn id="171" dur="1000" fill="hold"/>
                                        <p:tgtEl>
                                          <p:spTgt spid="186398"/>
                                        </p:tgtEl>
                                        <p:attrNameLst>
                                          <p:attrName>ppt_w</p:attrName>
                                        </p:attrNameLst>
                                      </p:cBhvr>
                                      <p:tavLst>
                                        <p:tav tm="0">
                                          <p:val>
                                            <p:fltVal val="0"/>
                                          </p:val>
                                        </p:tav>
                                        <p:tav tm="100000">
                                          <p:val>
                                            <p:strVal val="#ppt_w"/>
                                          </p:val>
                                        </p:tav>
                                      </p:tavLst>
                                    </p:anim>
                                    <p:anim calcmode="lin" valueType="num">
                                      <p:cBhvr>
                                        <p:cTn id="172" dur="1000" fill="hold"/>
                                        <p:tgtEl>
                                          <p:spTgt spid="186398"/>
                                        </p:tgtEl>
                                        <p:attrNameLst>
                                          <p:attrName>ppt_h</p:attrName>
                                        </p:attrNameLst>
                                      </p:cBhvr>
                                      <p:tavLst>
                                        <p:tav tm="0">
                                          <p:val>
                                            <p:fltVal val="0"/>
                                          </p:val>
                                        </p:tav>
                                        <p:tav tm="100000">
                                          <p:val>
                                            <p:strVal val="#ppt_h"/>
                                          </p:val>
                                        </p:tav>
                                      </p:tavLst>
                                    </p:anim>
                                    <p:anim calcmode="lin" valueType="num">
                                      <p:cBhvr>
                                        <p:cTn id="173" dur="1000" fill="hold"/>
                                        <p:tgtEl>
                                          <p:spTgt spid="186398"/>
                                        </p:tgtEl>
                                        <p:attrNameLst>
                                          <p:attrName>ppt_x</p:attrName>
                                        </p:attrNameLst>
                                      </p:cBhvr>
                                      <p:tavLst>
                                        <p:tav tm="0" fmla="#ppt_x+(cos(-2*pi*(1-$))*-#ppt_x-sin(-2*pi*(1-$))*(1-#ppt_y))*(1-$)">
                                          <p:val>
                                            <p:fltVal val="0"/>
                                          </p:val>
                                        </p:tav>
                                        <p:tav tm="100000">
                                          <p:val>
                                            <p:fltVal val="1"/>
                                          </p:val>
                                        </p:tav>
                                      </p:tavLst>
                                    </p:anim>
                                    <p:anim calcmode="lin" valueType="num">
                                      <p:cBhvr>
                                        <p:cTn id="174" dur="1000" fill="hold"/>
                                        <p:tgtEl>
                                          <p:spTgt spid="186398"/>
                                        </p:tgtEl>
                                        <p:attrNameLst>
                                          <p:attrName>ppt_y</p:attrName>
                                        </p:attrNameLst>
                                      </p:cBhvr>
                                      <p:tavLst>
                                        <p:tav tm="0" fmla="#ppt_y+(sin(-2*pi*(1-$))*-#ppt_x+cos(-2*pi*(1-$))*(1-#ppt_y))*(1-$)">
                                          <p:val>
                                            <p:fltVal val="0"/>
                                          </p:val>
                                        </p:tav>
                                        <p:tav tm="100000">
                                          <p:val>
                                            <p:fltVal val="1"/>
                                          </p:val>
                                        </p:tav>
                                      </p:tavLst>
                                    </p:anim>
                                  </p:childTnLst>
                                </p:cTn>
                              </p:par>
                              <p:par>
                                <p:cTn id="175" presetID="15" presetClass="entr" presetSubtype="0" fill="hold" grpId="0" nodeType="withEffect">
                                  <p:stCondLst>
                                    <p:cond delay="0"/>
                                  </p:stCondLst>
                                  <p:childTnLst>
                                    <p:set>
                                      <p:cBhvr>
                                        <p:cTn id="176" dur="1" fill="hold">
                                          <p:stCondLst>
                                            <p:cond delay="0"/>
                                          </p:stCondLst>
                                        </p:cTn>
                                        <p:tgtEl>
                                          <p:spTgt spid="186392"/>
                                        </p:tgtEl>
                                        <p:attrNameLst>
                                          <p:attrName>style.visibility</p:attrName>
                                        </p:attrNameLst>
                                      </p:cBhvr>
                                      <p:to>
                                        <p:strVal val="visible"/>
                                      </p:to>
                                    </p:set>
                                    <p:anim calcmode="lin" valueType="num">
                                      <p:cBhvr>
                                        <p:cTn id="177" dur="1000" fill="hold"/>
                                        <p:tgtEl>
                                          <p:spTgt spid="186392"/>
                                        </p:tgtEl>
                                        <p:attrNameLst>
                                          <p:attrName>ppt_w</p:attrName>
                                        </p:attrNameLst>
                                      </p:cBhvr>
                                      <p:tavLst>
                                        <p:tav tm="0">
                                          <p:val>
                                            <p:fltVal val="0"/>
                                          </p:val>
                                        </p:tav>
                                        <p:tav tm="100000">
                                          <p:val>
                                            <p:strVal val="#ppt_w"/>
                                          </p:val>
                                        </p:tav>
                                      </p:tavLst>
                                    </p:anim>
                                    <p:anim calcmode="lin" valueType="num">
                                      <p:cBhvr>
                                        <p:cTn id="178" dur="1000" fill="hold"/>
                                        <p:tgtEl>
                                          <p:spTgt spid="186392"/>
                                        </p:tgtEl>
                                        <p:attrNameLst>
                                          <p:attrName>ppt_h</p:attrName>
                                        </p:attrNameLst>
                                      </p:cBhvr>
                                      <p:tavLst>
                                        <p:tav tm="0">
                                          <p:val>
                                            <p:fltVal val="0"/>
                                          </p:val>
                                        </p:tav>
                                        <p:tav tm="100000">
                                          <p:val>
                                            <p:strVal val="#ppt_h"/>
                                          </p:val>
                                        </p:tav>
                                      </p:tavLst>
                                    </p:anim>
                                    <p:anim calcmode="lin" valueType="num">
                                      <p:cBhvr>
                                        <p:cTn id="179" dur="1000" fill="hold"/>
                                        <p:tgtEl>
                                          <p:spTgt spid="186392"/>
                                        </p:tgtEl>
                                        <p:attrNameLst>
                                          <p:attrName>ppt_x</p:attrName>
                                        </p:attrNameLst>
                                      </p:cBhvr>
                                      <p:tavLst>
                                        <p:tav tm="0" fmla="#ppt_x+(cos(-2*pi*(1-$))*-#ppt_x-sin(-2*pi*(1-$))*(1-#ppt_y))*(1-$)">
                                          <p:val>
                                            <p:fltVal val="0"/>
                                          </p:val>
                                        </p:tav>
                                        <p:tav tm="100000">
                                          <p:val>
                                            <p:fltVal val="1"/>
                                          </p:val>
                                        </p:tav>
                                      </p:tavLst>
                                    </p:anim>
                                    <p:anim calcmode="lin" valueType="num">
                                      <p:cBhvr>
                                        <p:cTn id="180" dur="1000" fill="hold"/>
                                        <p:tgtEl>
                                          <p:spTgt spid="1863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186406"/>
                                        </p:tgtEl>
                                        <p:attrNameLst>
                                          <p:attrName>style.visibility</p:attrName>
                                        </p:attrNameLst>
                                      </p:cBhvr>
                                      <p:to>
                                        <p:strVal val="visible"/>
                                      </p:to>
                                    </p:set>
                                    <p:anim calcmode="lin" valueType="num">
                                      <p:cBhvr additive="base">
                                        <p:cTn id="185" dur="500" fill="hold"/>
                                        <p:tgtEl>
                                          <p:spTgt spid="186406"/>
                                        </p:tgtEl>
                                        <p:attrNameLst>
                                          <p:attrName>ppt_x</p:attrName>
                                        </p:attrNameLst>
                                      </p:cBhvr>
                                      <p:tavLst>
                                        <p:tav tm="0">
                                          <p:val>
                                            <p:strVal val="#ppt_x"/>
                                          </p:val>
                                        </p:tav>
                                        <p:tav tm="100000">
                                          <p:val>
                                            <p:strVal val="#ppt_x"/>
                                          </p:val>
                                        </p:tav>
                                      </p:tavLst>
                                    </p:anim>
                                    <p:anim calcmode="lin" valueType="num">
                                      <p:cBhvr additive="base">
                                        <p:cTn id="186" dur="500" fill="hold"/>
                                        <p:tgtEl>
                                          <p:spTgt spid="186406"/>
                                        </p:tgtEl>
                                        <p:attrNameLst>
                                          <p:attrName>ppt_y</p:attrName>
                                        </p:attrNameLst>
                                      </p:cBhvr>
                                      <p:tavLst>
                                        <p:tav tm="0">
                                          <p:val>
                                            <p:strVal val="1+#ppt_h/2"/>
                                          </p:val>
                                        </p:tav>
                                        <p:tav tm="100000">
                                          <p:val>
                                            <p:strVal val="#ppt_y"/>
                                          </p:val>
                                        </p:tav>
                                      </p:tavLst>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5" presetClass="entr" presetSubtype="0" fill="hold" grpId="0" nodeType="clickEffect">
                                  <p:stCondLst>
                                    <p:cond delay="0"/>
                                  </p:stCondLst>
                                  <p:childTnLst>
                                    <p:set>
                                      <p:cBhvr>
                                        <p:cTn id="190" dur="1" fill="hold">
                                          <p:stCondLst>
                                            <p:cond delay="0"/>
                                          </p:stCondLst>
                                        </p:cTn>
                                        <p:tgtEl>
                                          <p:spTgt spid="186401"/>
                                        </p:tgtEl>
                                        <p:attrNameLst>
                                          <p:attrName>style.visibility</p:attrName>
                                        </p:attrNameLst>
                                      </p:cBhvr>
                                      <p:to>
                                        <p:strVal val="visible"/>
                                      </p:to>
                                    </p:set>
                                    <p:anim calcmode="lin" valueType="num">
                                      <p:cBhvr>
                                        <p:cTn id="191" dur="500" fill="hold"/>
                                        <p:tgtEl>
                                          <p:spTgt spid="186401"/>
                                        </p:tgtEl>
                                        <p:attrNameLst>
                                          <p:attrName>ppt_w</p:attrName>
                                        </p:attrNameLst>
                                      </p:cBhvr>
                                      <p:tavLst>
                                        <p:tav tm="0">
                                          <p:val>
                                            <p:fltVal val="0"/>
                                          </p:val>
                                        </p:tav>
                                        <p:tav tm="100000">
                                          <p:val>
                                            <p:strVal val="#ppt_w"/>
                                          </p:val>
                                        </p:tav>
                                      </p:tavLst>
                                    </p:anim>
                                    <p:anim calcmode="lin" valueType="num">
                                      <p:cBhvr>
                                        <p:cTn id="192" dur="500" fill="hold"/>
                                        <p:tgtEl>
                                          <p:spTgt spid="186401"/>
                                        </p:tgtEl>
                                        <p:attrNameLst>
                                          <p:attrName>ppt_h</p:attrName>
                                        </p:attrNameLst>
                                      </p:cBhvr>
                                      <p:tavLst>
                                        <p:tav tm="0">
                                          <p:val>
                                            <p:fltVal val="0"/>
                                          </p:val>
                                        </p:tav>
                                        <p:tav tm="100000">
                                          <p:val>
                                            <p:strVal val="#ppt_h"/>
                                          </p:val>
                                        </p:tav>
                                      </p:tavLst>
                                    </p:anim>
                                    <p:anim calcmode="lin" valueType="num">
                                      <p:cBhvr>
                                        <p:cTn id="193" dur="500" fill="hold"/>
                                        <p:tgtEl>
                                          <p:spTgt spid="186401"/>
                                        </p:tgtEl>
                                        <p:attrNameLst>
                                          <p:attrName>ppt_x</p:attrName>
                                        </p:attrNameLst>
                                      </p:cBhvr>
                                      <p:tavLst>
                                        <p:tav tm="0" fmla="#ppt_x+(cos(-2*pi*(1-$))*-#ppt_x-sin(-2*pi*(1-$))*(1-#ppt_y))*(1-$)">
                                          <p:val>
                                            <p:fltVal val="0"/>
                                          </p:val>
                                        </p:tav>
                                        <p:tav tm="100000">
                                          <p:val>
                                            <p:fltVal val="1"/>
                                          </p:val>
                                        </p:tav>
                                      </p:tavLst>
                                    </p:anim>
                                    <p:anim calcmode="lin" valueType="num">
                                      <p:cBhvr>
                                        <p:cTn id="194" dur="500" fill="hold"/>
                                        <p:tgtEl>
                                          <p:spTgt spid="18640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9"/>
                                            </p:cond>
                                          </p:stCondLst>
                                          <p:endCondLst>
                                            <p:cond evt="onStopAudio" delay="0">
                                              <p:tgtEl>
                                                <p:sldTgt/>
                                              </p:tgtEl>
                                            </p:cond>
                                          </p:endCondLst>
                                        </p:cTn>
                                        <p:tgtEl>
                                          <p:sndTgt r:embed="rId2" name="arrow.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17" presetClass="entr" presetSubtype="10" fill="hold" grpId="0" nodeType="clickEffect">
                                  <p:stCondLst>
                                    <p:cond delay="0"/>
                                  </p:stCondLst>
                                  <p:childTnLst>
                                    <p:set>
                                      <p:cBhvr>
                                        <p:cTn id="198" dur="1" fill="hold">
                                          <p:stCondLst>
                                            <p:cond delay="0"/>
                                          </p:stCondLst>
                                        </p:cTn>
                                        <p:tgtEl>
                                          <p:spTgt spid="186400"/>
                                        </p:tgtEl>
                                        <p:attrNameLst>
                                          <p:attrName>style.visibility</p:attrName>
                                        </p:attrNameLst>
                                      </p:cBhvr>
                                      <p:to>
                                        <p:strVal val="visible"/>
                                      </p:to>
                                    </p:set>
                                    <p:anim calcmode="lin" valueType="num">
                                      <p:cBhvr>
                                        <p:cTn id="199" dur="500" fill="hold"/>
                                        <p:tgtEl>
                                          <p:spTgt spid="186400"/>
                                        </p:tgtEl>
                                        <p:attrNameLst>
                                          <p:attrName>ppt_w</p:attrName>
                                        </p:attrNameLst>
                                      </p:cBhvr>
                                      <p:tavLst>
                                        <p:tav tm="0">
                                          <p:val>
                                            <p:fltVal val="0"/>
                                          </p:val>
                                        </p:tav>
                                        <p:tav tm="100000">
                                          <p:val>
                                            <p:strVal val="#ppt_w"/>
                                          </p:val>
                                        </p:tav>
                                      </p:tavLst>
                                    </p:anim>
                                    <p:anim calcmode="lin" valueType="num">
                                      <p:cBhvr>
                                        <p:cTn id="200" dur="500" fill="hold"/>
                                        <p:tgtEl>
                                          <p:spTgt spid="18640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7"/>
                                            </p:cond>
                                          </p:stCondLst>
                                          <p:endCondLst>
                                            <p:cond evt="onStopAudio" delay="0">
                                              <p:tgtEl>
                                                <p:sldTgt/>
                                              </p:tgtEl>
                                            </p:cond>
                                          </p:endCondLst>
                                        </p:cTn>
                                        <p:tgtEl>
                                          <p:sndTgt r:embed="rId2" name="arrow.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29" presetClass="entr" presetSubtype="0" fill="hold" grpId="0" nodeType="clickEffect">
                                  <p:stCondLst>
                                    <p:cond delay="0"/>
                                  </p:stCondLst>
                                  <p:childTnLst>
                                    <p:set>
                                      <p:cBhvr>
                                        <p:cTn id="204" dur="1" fill="hold">
                                          <p:stCondLst>
                                            <p:cond delay="0"/>
                                          </p:stCondLst>
                                        </p:cTn>
                                        <p:tgtEl>
                                          <p:spTgt spid="186402"/>
                                        </p:tgtEl>
                                        <p:attrNameLst>
                                          <p:attrName>style.visibility</p:attrName>
                                        </p:attrNameLst>
                                      </p:cBhvr>
                                      <p:to>
                                        <p:strVal val="visible"/>
                                      </p:to>
                                    </p:set>
                                    <p:anim calcmode="lin" valueType="num">
                                      <p:cBhvr>
                                        <p:cTn id="205" dur="500" fill="hold"/>
                                        <p:tgtEl>
                                          <p:spTgt spid="186402"/>
                                        </p:tgtEl>
                                        <p:attrNameLst>
                                          <p:attrName>ppt_x</p:attrName>
                                        </p:attrNameLst>
                                      </p:cBhvr>
                                      <p:tavLst>
                                        <p:tav tm="0">
                                          <p:val>
                                            <p:strVal val="#ppt_x-.2"/>
                                          </p:val>
                                        </p:tav>
                                        <p:tav tm="100000">
                                          <p:val>
                                            <p:strVal val="#ppt_x"/>
                                          </p:val>
                                        </p:tav>
                                      </p:tavLst>
                                    </p:anim>
                                    <p:anim calcmode="lin" valueType="num">
                                      <p:cBhvr>
                                        <p:cTn id="206" dur="500" fill="hold"/>
                                        <p:tgtEl>
                                          <p:spTgt spid="186402"/>
                                        </p:tgtEl>
                                        <p:attrNameLst>
                                          <p:attrName>ppt_y</p:attrName>
                                        </p:attrNameLst>
                                      </p:cBhvr>
                                      <p:tavLst>
                                        <p:tav tm="0">
                                          <p:val>
                                            <p:strVal val="#ppt_y"/>
                                          </p:val>
                                        </p:tav>
                                        <p:tav tm="100000">
                                          <p:val>
                                            <p:strVal val="#ppt_y"/>
                                          </p:val>
                                        </p:tav>
                                      </p:tavLst>
                                    </p:anim>
                                    <p:animEffect transition="in" filter="wipe(right)" prLst="gradientSize: 0.1">
                                      <p:cBhvr>
                                        <p:cTn id="207" dur="500"/>
                                        <p:tgtEl>
                                          <p:spTgt spid="186402"/>
                                        </p:tgtEl>
                                      </p:cBhvr>
                                    </p:animEffect>
                                  </p:childTnLst>
                                  <p:subTnLst>
                                    <p:audio>
                                      <p:cMediaNode>
                                        <p:cTn display="0" masterRel="sameClick">
                                          <p:stCondLst>
                                            <p:cond evt="begin" delay="0">
                                              <p:tn val="203"/>
                                            </p:cond>
                                          </p:stCondLst>
                                          <p:endCondLst>
                                            <p:cond evt="onStopAudio" delay="0">
                                              <p:tgtEl>
                                                <p:sldTgt/>
                                              </p:tgtEl>
                                            </p:cond>
                                          </p:endCondLst>
                                        </p:cTn>
                                        <p:tgtEl>
                                          <p:sndTgt r:embed="rId2" name="arrow.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31" presetClass="entr" presetSubtype="0" fill="hold" grpId="0" nodeType="clickEffect">
                                  <p:stCondLst>
                                    <p:cond delay="0"/>
                                  </p:stCondLst>
                                  <p:iterate type="lt">
                                    <p:tmPct val="5000"/>
                                  </p:iterate>
                                  <p:childTnLst>
                                    <p:set>
                                      <p:cBhvr>
                                        <p:cTn id="211" dur="1" fill="hold">
                                          <p:stCondLst>
                                            <p:cond delay="0"/>
                                          </p:stCondLst>
                                        </p:cTn>
                                        <p:tgtEl>
                                          <p:spTgt spid="186404"/>
                                        </p:tgtEl>
                                        <p:attrNameLst>
                                          <p:attrName>style.visibility</p:attrName>
                                        </p:attrNameLst>
                                      </p:cBhvr>
                                      <p:to>
                                        <p:strVal val="visible"/>
                                      </p:to>
                                    </p:set>
                                    <p:anim calcmode="lin" valueType="num">
                                      <p:cBhvr>
                                        <p:cTn id="212" dur="500" fill="hold"/>
                                        <p:tgtEl>
                                          <p:spTgt spid="186404"/>
                                        </p:tgtEl>
                                        <p:attrNameLst>
                                          <p:attrName>ppt_w</p:attrName>
                                        </p:attrNameLst>
                                      </p:cBhvr>
                                      <p:tavLst>
                                        <p:tav tm="0">
                                          <p:val>
                                            <p:fltVal val="0"/>
                                          </p:val>
                                        </p:tav>
                                        <p:tav tm="100000">
                                          <p:val>
                                            <p:strVal val="#ppt_w"/>
                                          </p:val>
                                        </p:tav>
                                      </p:tavLst>
                                    </p:anim>
                                    <p:anim calcmode="lin" valueType="num">
                                      <p:cBhvr>
                                        <p:cTn id="213" dur="500" fill="hold"/>
                                        <p:tgtEl>
                                          <p:spTgt spid="186404"/>
                                        </p:tgtEl>
                                        <p:attrNameLst>
                                          <p:attrName>ppt_h</p:attrName>
                                        </p:attrNameLst>
                                      </p:cBhvr>
                                      <p:tavLst>
                                        <p:tav tm="0">
                                          <p:val>
                                            <p:fltVal val="0"/>
                                          </p:val>
                                        </p:tav>
                                        <p:tav tm="100000">
                                          <p:val>
                                            <p:strVal val="#ppt_h"/>
                                          </p:val>
                                        </p:tav>
                                      </p:tavLst>
                                    </p:anim>
                                    <p:anim calcmode="lin" valueType="num">
                                      <p:cBhvr>
                                        <p:cTn id="214" dur="500" fill="hold"/>
                                        <p:tgtEl>
                                          <p:spTgt spid="186404"/>
                                        </p:tgtEl>
                                        <p:attrNameLst>
                                          <p:attrName>style.rotation</p:attrName>
                                        </p:attrNameLst>
                                      </p:cBhvr>
                                      <p:tavLst>
                                        <p:tav tm="0">
                                          <p:val>
                                            <p:fltVal val="90"/>
                                          </p:val>
                                        </p:tav>
                                        <p:tav tm="100000">
                                          <p:val>
                                            <p:fltVal val="0"/>
                                          </p:val>
                                        </p:tav>
                                      </p:tavLst>
                                    </p:anim>
                                    <p:animEffect transition="in" filter="fade">
                                      <p:cBhvr>
                                        <p:cTn id="215" dur="500"/>
                                        <p:tgtEl>
                                          <p:spTgt spid="186404"/>
                                        </p:tgtEl>
                                      </p:cBhvr>
                                    </p:animEffect>
                                  </p:childTnLst>
                                  <p:subTnLst>
                                    <p:audio>
                                      <p:cMediaNode>
                                        <p:cTn display="0" masterRel="sameClick">
                                          <p:stCondLst>
                                            <p:cond evt="begin" delay="0">
                                              <p:tn val="210"/>
                                            </p:cond>
                                          </p:stCondLst>
                                          <p:endCondLst>
                                            <p:cond evt="onStopAudio" delay="0">
                                              <p:tgtEl>
                                                <p:sldTgt/>
                                              </p:tgtEl>
                                            </p:cond>
                                          </p:endCondLst>
                                        </p:cTn>
                                        <p:tgtEl>
                                          <p:sndTgt r:embed="rId3" name="breeze.wav"/>
                                        </p:tgtEl>
                                      </p:cMediaNode>
                                    </p:audio>
                                  </p:subTnLst>
                                </p:cTn>
                              </p:par>
                              <p:par>
                                <p:cTn id="216" presetID="31" presetClass="entr" presetSubtype="0" fill="hold" nodeType="withEffect">
                                  <p:stCondLst>
                                    <p:cond delay="0"/>
                                  </p:stCondLst>
                                  <p:iterate type="lt">
                                    <p:tmPct val="5000"/>
                                  </p:iterate>
                                  <p:childTnLst>
                                    <p:set>
                                      <p:cBhvr>
                                        <p:cTn id="217" dur="1" fill="hold">
                                          <p:stCondLst>
                                            <p:cond delay="0"/>
                                          </p:stCondLst>
                                        </p:cTn>
                                        <p:tgtEl>
                                          <p:spTgt spid="186403"/>
                                        </p:tgtEl>
                                        <p:attrNameLst>
                                          <p:attrName>style.visibility</p:attrName>
                                        </p:attrNameLst>
                                      </p:cBhvr>
                                      <p:to>
                                        <p:strVal val="visible"/>
                                      </p:to>
                                    </p:set>
                                    <p:anim calcmode="lin" valueType="num">
                                      <p:cBhvr>
                                        <p:cTn id="218" dur="500" fill="hold"/>
                                        <p:tgtEl>
                                          <p:spTgt spid="186403"/>
                                        </p:tgtEl>
                                        <p:attrNameLst>
                                          <p:attrName>ppt_w</p:attrName>
                                        </p:attrNameLst>
                                      </p:cBhvr>
                                      <p:tavLst>
                                        <p:tav tm="0">
                                          <p:val>
                                            <p:fltVal val="0"/>
                                          </p:val>
                                        </p:tav>
                                        <p:tav tm="100000">
                                          <p:val>
                                            <p:strVal val="#ppt_w"/>
                                          </p:val>
                                        </p:tav>
                                      </p:tavLst>
                                    </p:anim>
                                    <p:anim calcmode="lin" valueType="num">
                                      <p:cBhvr>
                                        <p:cTn id="219" dur="500" fill="hold"/>
                                        <p:tgtEl>
                                          <p:spTgt spid="186403"/>
                                        </p:tgtEl>
                                        <p:attrNameLst>
                                          <p:attrName>ppt_h</p:attrName>
                                        </p:attrNameLst>
                                      </p:cBhvr>
                                      <p:tavLst>
                                        <p:tav tm="0">
                                          <p:val>
                                            <p:fltVal val="0"/>
                                          </p:val>
                                        </p:tav>
                                        <p:tav tm="100000">
                                          <p:val>
                                            <p:strVal val="#ppt_h"/>
                                          </p:val>
                                        </p:tav>
                                      </p:tavLst>
                                    </p:anim>
                                    <p:anim calcmode="lin" valueType="num">
                                      <p:cBhvr>
                                        <p:cTn id="220" dur="500" fill="hold"/>
                                        <p:tgtEl>
                                          <p:spTgt spid="186403"/>
                                        </p:tgtEl>
                                        <p:attrNameLst>
                                          <p:attrName>style.rotation</p:attrName>
                                        </p:attrNameLst>
                                      </p:cBhvr>
                                      <p:tavLst>
                                        <p:tav tm="0">
                                          <p:val>
                                            <p:fltVal val="90"/>
                                          </p:val>
                                        </p:tav>
                                        <p:tav tm="100000">
                                          <p:val>
                                            <p:fltVal val="0"/>
                                          </p:val>
                                        </p:tav>
                                      </p:tavLst>
                                    </p:anim>
                                    <p:animEffect transition="in" filter="fade">
                                      <p:cBhvr>
                                        <p:cTn id="221" dur="500"/>
                                        <p:tgtEl>
                                          <p:spTgt spid="18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373" grpId="0" animBg="1"/>
      <p:bldP spid="144395" grpId="0" animBg="1"/>
      <p:bldP spid="186376" grpId="0" animBg="1"/>
      <p:bldP spid="186377" grpId="0" animBg="1"/>
      <p:bldP spid="186378" grpId="0" animBg="1"/>
      <p:bldP spid="186378" grpId="1" animBg="1"/>
      <p:bldP spid="186380" grpId="0" animBg="1"/>
      <p:bldP spid="186381" grpId="0" animBg="1"/>
      <p:bldP spid="186382" grpId="0" animBg="1"/>
      <p:bldP spid="186383" grpId="0" animBg="1"/>
      <p:bldP spid="186384" grpId="0" animBg="1"/>
      <p:bldP spid="186385" grpId="0" animBg="1"/>
      <p:bldP spid="186386" grpId="0" animBg="1"/>
      <p:bldP spid="186387" grpId="0" animBg="1"/>
      <p:bldP spid="186388" grpId="0" animBg="1"/>
      <p:bldP spid="186389" grpId="0" animBg="1"/>
      <p:bldP spid="186390" grpId="0" animBg="1"/>
      <p:bldP spid="186391" grpId="0" animBg="1"/>
      <p:bldP spid="186392" grpId="0" animBg="1"/>
      <p:bldP spid="186393" grpId="0" animBg="1"/>
      <p:bldP spid="186394" grpId="0" animBg="1"/>
      <p:bldP spid="186400" grpId="0" animBg="1"/>
      <p:bldP spid="186401" grpId="0" animBg="1"/>
      <p:bldP spid="186402" grpId="0" animBg="1"/>
      <p:bldP spid="186404" grpId="0"/>
      <p:bldP spid="18640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2057400" y="2819400"/>
            <a:ext cx="65230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a:solidFill>
                  <a:srgbClr val="003399"/>
                </a:solidFill>
                <a:latin typeface="Times New Roman" pitchFamily="18" charset="0"/>
              </a:rPr>
              <a:t>Học lại bài và trả lời các câu hỏi trong sách giáo khoa .</a:t>
            </a:r>
          </a:p>
          <a:p>
            <a:pPr eaLnBrk="1" hangingPunct="1">
              <a:spcBef>
                <a:spcPct val="50000"/>
              </a:spcBef>
            </a:pPr>
            <a:r>
              <a:rPr lang="en-US" sz="3200" b="1">
                <a:solidFill>
                  <a:srgbClr val="003399"/>
                </a:solidFill>
                <a:latin typeface="Times New Roman" pitchFamily="18" charset="0"/>
              </a:rPr>
              <a:t>Chuẩn bị cho tiết học sau: Chiến thắng Điện Biên Phủ trên không</a:t>
            </a:r>
          </a:p>
          <a:p>
            <a:pPr eaLnBrk="1" hangingPunct="1">
              <a:spcBef>
                <a:spcPct val="50000"/>
              </a:spcBef>
            </a:pPr>
            <a:endParaRPr lang="en-US" sz="3200" b="1">
              <a:solidFill>
                <a:srgbClr val="003399"/>
              </a:solidFill>
              <a:latin typeface="Times New Roman" pitchFamily="18" charset="0"/>
            </a:endParaRPr>
          </a:p>
        </p:txBody>
      </p:sp>
      <p:sp>
        <p:nvSpPr>
          <p:cNvPr id="62467" name="Freeform 3"/>
          <p:cNvSpPr>
            <a:spLocks/>
          </p:cNvSpPr>
          <p:nvPr/>
        </p:nvSpPr>
        <p:spPr bwMode="auto">
          <a:xfrm>
            <a:off x="304800" y="4267200"/>
            <a:ext cx="409575" cy="895350"/>
          </a:xfrm>
          <a:custGeom>
            <a:avLst/>
            <a:gdLst>
              <a:gd name="T0" fmla="*/ 2147483647 w 258"/>
              <a:gd name="T1" fmla="*/ 2147483647 h 564"/>
              <a:gd name="T2" fmla="*/ 2147483647 w 258"/>
              <a:gd name="T3" fmla="*/ 2147483647 h 564"/>
              <a:gd name="T4" fmla="*/ 2147483647 w 258"/>
              <a:gd name="T5" fmla="*/ 2147483647 h 564"/>
              <a:gd name="T6" fmla="*/ 2147483647 w 258"/>
              <a:gd name="T7" fmla="*/ 2147483647 h 564"/>
              <a:gd name="T8" fmla="*/ 2147483647 w 258"/>
              <a:gd name="T9" fmla="*/ 2147483647 h 564"/>
              <a:gd name="T10" fmla="*/ 2147483647 w 258"/>
              <a:gd name="T11" fmla="*/ 2147483647 h 564"/>
              <a:gd name="T12" fmla="*/ 2147483647 w 258"/>
              <a:gd name="T13" fmla="*/ 2147483647 h 564"/>
              <a:gd name="T14" fmla="*/ 2147483647 w 258"/>
              <a:gd name="T15" fmla="*/ 2147483647 h 564"/>
              <a:gd name="T16" fmla="*/ 0 w 258"/>
              <a:gd name="T17" fmla="*/ 2147483647 h 564"/>
              <a:gd name="T18" fmla="*/ 2147483647 w 258"/>
              <a:gd name="T19" fmla="*/ 2147483647 h 564"/>
              <a:gd name="T20" fmla="*/ 2147483647 w 258"/>
              <a:gd name="T21" fmla="*/ 2147483647 h 564"/>
              <a:gd name="T22" fmla="*/ 2147483647 w 258"/>
              <a:gd name="T23" fmla="*/ 2147483647 h 564"/>
              <a:gd name="T24" fmla="*/ 2147483647 w 258"/>
              <a:gd name="T25" fmla="*/ 2147483647 h 564"/>
              <a:gd name="T26" fmla="*/ 2147483647 w 258"/>
              <a:gd name="T27" fmla="*/ 2147483647 h 564"/>
              <a:gd name="T28" fmla="*/ 2147483647 w 258"/>
              <a:gd name="T29" fmla="*/ 2147483647 h 564"/>
              <a:gd name="T30" fmla="*/ 2147483647 w 258"/>
              <a:gd name="T31" fmla="*/ 2147483647 h 564"/>
              <a:gd name="T32" fmla="*/ 2147483647 w 258"/>
              <a:gd name="T33" fmla="*/ 0 h 564"/>
              <a:gd name="T34" fmla="*/ 2147483647 w 258"/>
              <a:gd name="T35" fmla="*/ 2147483647 h 564"/>
              <a:gd name="T36" fmla="*/ 2147483647 w 258"/>
              <a:gd name="T37" fmla="*/ 2147483647 h 564"/>
              <a:gd name="T38" fmla="*/ 2147483647 w 258"/>
              <a:gd name="T39" fmla="*/ 2147483647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64"/>
              <a:gd name="T62" fmla="*/ 258 w 258"/>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8" name="Freeform 4"/>
          <p:cNvSpPr>
            <a:spLocks/>
          </p:cNvSpPr>
          <p:nvPr/>
        </p:nvSpPr>
        <p:spPr bwMode="auto">
          <a:xfrm>
            <a:off x="1752600" y="6589713"/>
            <a:ext cx="1354138" cy="268287"/>
          </a:xfrm>
          <a:custGeom>
            <a:avLst/>
            <a:gdLst>
              <a:gd name="T0" fmla="*/ 2147483647 w 853"/>
              <a:gd name="T1" fmla="*/ 2147483647 h 169"/>
              <a:gd name="T2" fmla="*/ 2147483647 w 853"/>
              <a:gd name="T3" fmla="*/ 2147483647 h 169"/>
              <a:gd name="T4" fmla="*/ 2147483647 w 853"/>
              <a:gd name="T5" fmla="*/ 2147483647 h 169"/>
              <a:gd name="T6" fmla="*/ 2147483647 w 853"/>
              <a:gd name="T7" fmla="*/ 2147483647 h 169"/>
              <a:gd name="T8" fmla="*/ 2147483647 w 853"/>
              <a:gd name="T9" fmla="*/ 0 h 169"/>
              <a:gd name="T10" fmla="*/ 2147483647 w 853"/>
              <a:gd name="T11" fmla="*/ 2147483647 h 169"/>
              <a:gd name="T12" fmla="*/ 2147483647 w 853"/>
              <a:gd name="T13" fmla="*/ 2147483647 h 169"/>
              <a:gd name="T14" fmla="*/ 2147483647 w 853"/>
              <a:gd name="T15" fmla="*/ 2147483647 h 169"/>
              <a:gd name="T16" fmla="*/ 2147483647 w 853"/>
              <a:gd name="T17" fmla="*/ 2147483647 h 169"/>
              <a:gd name="T18" fmla="*/ 2147483647 w 853"/>
              <a:gd name="T19" fmla="*/ 2147483647 h 169"/>
              <a:gd name="T20" fmla="*/ 2147483647 w 853"/>
              <a:gd name="T21" fmla="*/ 2147483647 h 169"/>
              <a:gd name="T22" fmla="*/ 2147483647 w 853"/>
              <a:gd name="T23" fmla="*/ 2147483647 h 169"/>
              <a:gd name="T24" fmla="*/ 2147483647 w 853"/>
              <a:gd name="T25" fmla="*/ 2147483647 h 169"/>
              <a:gd name="T26" fmla="*/ 2147483647 w 853"/>
              <a:gd name="T27" fmla="*/ 2147483647 h 169"/>
              <a:gd name="T28" fmla="*/ 2147483647 w 853"/>
              <a:gd name="T29" fmla="*/ 2147483647 h 169"/>
              <a:gd name="T30" fmla="*/ 0 w 853"/>
              <a:gd name="T31" fmla="*/ 2147483647 h 169"/>
              <a:gd name="T32" fmla="*/ 2147483647 w 853"/>
              <a:gd name="T33" fmla="*/ 2147483647 h 169"/>
              <a:gd name="T34" fmla="*/ 2147483647 w 853"/>
              <a:gd name="T35" fmla="*/ 2147483647 h 169"/>
              <a:gd name="T36" fmla="*/ 2147483647 w 853"/>
              <a:gd name="T37" fmla="*/ 2147483647 h 169"/>
              <a:gd name="T38" fmla="*/ 2147483647 w 85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9" name="Freeform 5"/>
          <p:cNvSpPr>
            <a:spLocks/>
          </p:cNvSpPr>
          <p:nvPr/>
        </p:nvSpPr>
        <p:spPr bwMode="auto">
          <a:xfrm>
            <a:off x="3505200" y="6538913"/>
            <a:ext cx="1465263" cy="319087"/>
          </a:xfrm>
          <a:custGeom>
            <a:avLst/>
            <a:gdLst>
              <a:gd name="T0" fmla="*/ 2147483647 w 923"/>
              <a:gd name="T1" fmla="*/ 0 h 201"/>
              <a:gd name="T2" fmla="*/ 2147483647 w 923"/>
              <a:gd name="T3" fmla="*/ 2147483647 h 201"/>
              <a:gd name="T4" fmla="*/ 2147483647 w 923"/>
              <a:gd name="T5" fmla="*/ 2147483647 h 201"/>
              <a:gd name="T6" fmla="*/ 2147483647 w 923"/>
              <a:gd name="T7" fmla="*/ 2147483647 h 201"/>
              <a:gd name="T8" fmla="*/ 2147483647 w 923"/>
              <a:gd name="T9" fmla="*/ 2147483647 h 201"/>
              <a:gd name="T10" fmla="*/ 2147483647 w 923"/>
              <a:gd name="T11" fmla="*/ 2147483647 h 201"/>
              <a:gd name="T12" fmla="*/ 2147483647 w 923"/>
              <a:gd name="T13" fmla="*/ 2147483647 h 201"/>
              <a:gd name="T14" fmla="*/ 2147483647 w 923"/>
              <a:gd name="T15" fmla="*/ 2147483647 h 201"/>
              <a:gd name="T16" fmla="*/ 2147483647 w 923"/>
              <a:gd name="T17" fmla="*/ 2147483647 h 201"/>
              <a:gd name="T18" fmla="*/ 2147483647 w 923"/>
              <a:gd name="T19" fmla="*/ 2147483647 h 201"/>
              <a:gd name="T20" fmla="*/ 2147483647 w 923"/>
              <a:gd name="T21" fmla="*/ 2147483647 h 201"/>
              <a:gd name="T22" fmla="*/ 2147483647 w 923"/>
              <a:gd name="T23" fmla="*/ 2147483647 h 201"/>
              <a:gd name="T24" fmla="*/ 2147483647 w 923"/>
              <a:gd name="T25" fmla="*/ 2147483647 h 201"/>
              <a:gd name="T26" fmla="*/ 2147483647 w 923"/>
              <a:gd name="T27" fmla="*/ 2147483647 h 201"/>
              <a:gd name="T28" fmla="*/ 2147483647 w 923"/>
              <a:gd name="T29" fmla="*/ 2147483647 h 201"/>
              <a:gd name="T30" fmla="*/ 2147483647 w 923"/>
              <a:gd name="T31" fmla="*/ 2147483647 h 201"/>
              <a:gd name="T32" fmla="*/ 0 w 923"/>
              <a:gd name="T33" fmla="*/ 2147483647 h 201"/>
              <a:gd name="T34" fmla="*/ 2147483647 w 923"/>
              <a:gd name="T35" fmla="*/ 2147483647 h 201"/>
              <a:gd name="T36" fmla="*/ 2147483647 w 923"/>
              <a:gd name="T37" fmla="*/ 2147483647 h 201"/>
              <a:gd name="T38" fmla="*/ 2147483647 w 923"/>
              <a:gd name="T39" fmla="*/ 2147483647 h 201"/>
              <a:gd name="T40" fmla="*/ 2147483647 w 923"/>
              <a:gd name="T41" fmla="*/ 0 h 201"/>
              <a:gd name="T42" fmla="*/ 2147483647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0" name="Freeform 6"/>
          <p:cNvSpPr>
            <a:spLocks/>
          </p:cNvSpPr>
          <p:nvPr/>
        </p:nvSpPr>
        <p:spPr bwMode="auto">
          <a:xfrm>
            <a:off x="5715000" y="6559550"/>
            <a:ext cx="1304925" cy="298450"/>
          </a:xfrm>
          <a:custGeom>
            <a:avLst/>
            <a:gdLst>
              <a:gd name="T0" fmla="*/ 2147483647 w 822"/>
              <a:gd name="T1" fmla="*/ 2147483647 h 188"/>
              <a:gd name="T2" fmla="*/ 2147483647 w 822"/>
              <a:gd name="T3" fmla="*/ 2147483647 h 188"/>
              <a:gd name="T4" fmla="*/ 2147483647 w 822"/>
              <a:gd name="T5" fmla="*/ 2147483647 h 188"/>
              <a:gd name="T6" fmla="*/ 2147483647 w 822"/>
              <a:gd name="T7" fmla="*/ 0 h 188"/>
              <a:gd name="T8" fmla="*/ 2147483647 w 822"/>
              <a:gd name="T9" fmla="*/ 2147483647 h 188"/>
              <a:gd name="T10" fmla="*/ 2147483647 w 822"/>
              <a:gd name="T11" fmla="*/ 2147483647 h 188"/>
              <a:gd name="T12" fmla="*/ 2147483647 w 822"/>
              <a:gd name="T13" fmla="*/ 2147483647 h 188"/>
              <a:gd name="T14" fmla="*/ 2147483647 w 822"/>
              <a:gd name="T15" fmla="*/ 2147483647 h 188"/>
              <a:gd name="T16" fmla="*/ 2147483647 w 822"/>
              <a:gd name="T17" fmla="*/ 2147483647 h 188"/>
              <a:gd name="T18" fmla="*/ 2147483647 w 822"/>
              <a:gd name="T19" fmla="*/ 2147483647 h 188"/>
              <a:gd name="T20" fmla="*/ 2147483647 w 822"/>
              <a:gd name="T21" fmla="*/ 2147483647 h 188"/>
              <a:gd name="T22" fmla="*/ 2147483647 w 822"/>
              <a:gd name="T23" fmla="*/ 2147483647 h 188"/>
              <a:gd name="T24" fmla="*/ 2147483647 w 822"/>
              <a:gd name="T25" fmla="*/ 2147483647 h 188"/>
              <a:gd name="T26" fmla="*/ 2147483647 w 822"/>
              <a:gd name="T27" fmla="*/ 2147483647 h 188"/>
              <a:gd name="T28" fmla="*/ 2147483647 w 822"/>
              <a:gd name="T29" fmla="*/ 2147483647 h 188"/>
              <a:gd name="T30" fmla="*/ 2147483647 w 822"/>
              <a:gd name="T31" fmla="*/ 2147483647 h 188"/>
              <a:gd name="T32" fmla="*/ 2147483647 w 822"/>
              <a:gd name="T33" fmla="*/ 2147483647 h 188"/>
              <a:gd name="T34" fmla="*/ 2147483647 w 822"/>
              <a:gd name="T35" fmla="*/ 2147483647 h 188"/>
              <a:gd name="T36" fmla="*/ 2147483647 w 822"/>
              <a:gd name="T37" fmla="*/ 2147483647 h 188"/>
              <a:gd name="T38" fmla="*/ 0 w 822"/>
              <a:gd name="T39" fmla="*/ 2147483647 h 188"/>
              <a:gd name="T40" fmla="*/ 2147483647 w 822"/>
              <a:gd name="T41" fmla="*/ 2147483647 h 188"/>
              <a:gd name="T42" fmla="*/ 2147483647 w 822"/>
              <a:gd name="T43" fmla="*/ 2147483647 h 188"/>
              <a:gd name="T44" fmla="*/ 2147483647 w 822"/>
              <a:gd name="T45" fmla="*/ 2147483647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1" name="Freeform 7"/>
          <p:cNvSpPr>
            <a:spLocks/>
          </p:cNvSpPr>
          <p:nvPr/>
        </p:nvSpPr>
        <p:spPr bwMode="auto">
          <a:xfrm>
            <a:off x="8458200" y="1371600"/>
            <a:ext cx="379413" cy="987425"/>
          </a:xfrm>
          <a:custGeom>
            <a:avLst/>
            <a:gdLst>
              <a:gd name="T0" fmla="*/ 2147483647 w 239"/>
              <a:gd name="T1" fmla="*/ 2147483647 h 622"/>
              <a:gd name="T2" fmla="*/ 2147483647 w 239"/>
              <a:gd name="T3" fmla="*/ 2147483647 h 622"/>
              <a:gd name="T4" fmla="*/ 2147483647 w 239"/>
              <a:gd name="T5" fmla="*/ 2147483647 h 622"/>
              <a:gd name="T6" fmla="*/ 2147483647 w 239"/>
              <a:gd name="T7" fmla="*/ 2147483647 h 622"/>
              <a:gd name="T8" fmla="*/ 2147483647 w 239"/>
              <a:gd name="T9" fmla="*/ 2147483647 h 622"/>
              <a:gd name="T10" fmla="*/ 2147483647 w 239"/>
              <a:gd name="T11" fmla="*/ 2147483647 h 622"/>
              <a:gd name="T12" fmla="*/ 2147483647 w 239"/>
              <a:gd name="T13" fmla="*/ 2147483647 h 622"/>
              <a:gd name="T14" fmla="*/ 2147483647 w 239"/>
              <a:gd name="T15" fmla="*/ 2147483647 h 622"/>
              <a:gd name="T16" fmla="*/ 2147483647 w 239"/>
              <a:gd name="T17" fmla="*/ 2147483647 h 622"/>
              <a:gd name="T18" fmla="*/ 2147483647 w 239"/>
              <a:gd name="T19" fmla="*/ 2147483647 h 622"/>
              <a:gd name="T20" fmla="*/ 0 w 239"/>
              <a:gd name="T21" fmla="*/ 2147483647 h 622"/>
              <a:gd name="T22" fmla="*/ 2147483647 w 239"/>
              <a:gd name="T23" fmla="*/ 2147483647 h 622"/>
              <a:gd name="T24" fmla="*/ 2147483647 w 239"/>
              <a:gd name="T25" fmla="*/ 2147483647 h 622"/>
              <a:gd name="T26" fmla="*/ 2147483647 w 239"/>
              <a:gd name="T27" fmla="*/ 2147483647 h 622"/>
              <a:gd name="T28" fmla="*/ 2147483647 w 239"/>
              <a:gd name="T29" fmla="*/ 2147483647 h 622"/>
              <a:gd name="T30" fmla="*/ 2147483647 w 239"/>
              <a:gd name="T31" fmla="*/ 0 h 622"/>
              <a:gd name="T32" fmla="*/ 2147483647 w 239"/>
              <a:gd name="T33" fmla="*/ 2147483647 h 622"/>
              <a:gd name="T34" fmla="*/ 2147483647 w 239"/>
              <a:gd name="T35" fmla="*/ 2147483647 h 622"/>
              <a:gd name="T36" fmla="*/ 2147483647 w 239"/>
              <a:gd name="T37" fmla="*/ 214748364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2" name="Freeform 8"/>
          <p:cNvSpPr>
            <a:spLocks/>
          </p:cNvSpPr>
          <p:nvPr/>
        </p:nvSpPr>
        <p:spPr bwMode="auto">
          <a:xfrm>
            <a:off x="8534400" y="4343400"/>
            <a:ext cx="377825" cy="858838"/>
          </a:xfrm>
          <a:custGeom>
            <a:avLst/>
            <a:gdLst>
              <a:gd name="T0" fmla="*/ 2147483647 w 238"/>
              <a:gd name="T1" fmla="*/ 2147483647 h 541"/>
              <a:gd name="T2" fmla="*/ 2147483647 w 238"/>
              <a:gd name="T3" fmla="*/ 2147483647 h 541"/>
              <a:gd name="T4" fmla="*/ 2147483647 w 238"/>
              <a:gd name="T5" fmla="*/ 2147483647 h 541"/>
              <a:gd name="T6" fmla="*/ 2147483647 w 238"/>
              <a:gd name="T7" fmla="*/ 2147483647 h 541"/>
              <a:gd name="T8" fmla="*/ 2147483647 w 238"/>
              <a:gd name="T9" fmla="*/ 2147483647 h 541"/>
              <a:gd name="T10" fmla="*/ 2147483647 w 238"/>
              <a:gd name="T11" fmla="*/ 2147483647 h 541"/>
              <a:gd name="T12" fmla="*/ 2147483647 w 238"/>
              <a:gd name="T13" fmla="*/ 2147483647 h 541"/>
              <a:gd name="T14" fmla="*/ 2147483647 w 238"/>
              <a:gd name="T15" fmla="*/ 2147483647 h 541"/>
              <a:gd name="T16" fmla="*/ 2147483647 w 238"/>
              <a:gd name="T17" fmla="*/ 2147483647 h 541"/>
              <a:gd name="T18" fmla="*/ 2147483647 w 238"/>
              <a:gd name="T19" fmla="*/ 2147483647 h 541"/>
              <a:gd name="T20" fmla="*/ 2147483647 w 238"/>
              <a:gd name="T21" fmla="*/ 2147483647 h 541"/>
              <a:gd name="T22" fmla="*/ 2147483647 w 238"/>
              <a:gd name="T23" fmla="*/ 2147483647 h 541"/>
              <a:gd name="T24" fmla="*/ 0 w 238"/>
              <a:gd name="T25" fmla="*/ 2147483647 h 541"/>
              <a:gd name="T26" fmla="*/ 2147483647 w 238"/>
              <a:gd name="T27" fmla="*/ 2147483647 h 541"/>
              <a:gd name="T28" fmla="*/ 2147483647 w 238"/>
              <a:gd name="T29" fmla="*/ 2147483647 h 541"/>
              <a:gd name="T30" fmla="*/ 2147483647 w 238"/>
              <a:gd name="T31" fmla="*/ 2147483647 h 541"/>
              <a:gd name="T32" fmla="*/ 2147483647 w 238"/>
              <a:gd name="T33" fmla="*/ 0 h 541"/>
              <a:gd name="T34" fmla="*/ 2147483647 w 238"/>
              <a:gd name="T35" fmla="*/ 2147483647 h 541"/>
              <a:gd name="T36" fmla="*/ 2147483647 w 238"/>
              <a:gd name="T37" fmla="*/ 2147483647 h 541"/>
              <a:gd name="T38" fmla="*/ 2147483647 w 238"/>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3" name="Freeform 9"/>
          <p:cNvSpPr>
            <a:spLocks/>
          </p:cNvSpPr>
          <p:nvPr/>
        </p:nvSpPr>
        <p:spPr bwMode="auto">
          <a:xfrm>
            <a:off x="6080125" y="319088"/>
            <a:ext cx="1158875" cy="257175"/>
          </a:xfrm>
          <a:custGeom>
            <a:avLst/>
            <a:gdLst>
              <a:gd name="T0" fmla="*/ 2147483647 w 730"/>
              <a:gd name="T1" fmla="*/ 2147483647 h 162"/>
              <a:gd name="T2" fmla="*/ 2147483647 w 730"/>
              <a:gd name="T3" fmla="*/ 2147483647 h 162"/>
              <a:gd name="T4" fmla="*/ 2147483647 w 730"/>
              <a:gd name="T5" fmla="*/ 2147483647 h 162"/>
              <a:gd name="T6" fmla="*/ 2147483647 w 730"/>
              <a:gd name="T7" fmla="*/ 0 h 162"/>
              <a:gd name="T8" fmla="*/ 2147483647 w 730"/>
              <a:gd name="T9" fmla="*/ 2147483647 h 162"/>
              <a:gd name="T10" fmla="*/ 2147483647 w 730"/>
              <a:gd name="T11" fmla="*/ 2147483647 h 162"/>
              <a:gd name="T12" fmla="*/ 2147483647 w 730"/>
              <a:gd name="T13" fmla="*/ 2147483647 h 162"/>
              <a:gd name="T14" fmla="*/ 2147483647 w 730"/>
              <a:gd name="T15" fmla="*/ 2147483647 h 162"/>
              <a:gd name="T16" fmla="*/ 2147483647 w 730"/>
              <a:gd name="T17" fmla="*/ 2147483647 h 162"/>
              <a:gd name="T18" fmla="*/ 2147483647 w 730"/>
              <a:gd name="T19" fmla="*/ 2147483647 h 162"/>
              <a:gd name="T20" fmla="*/ 2147483647 w 730"/>
              <a:gd name="T21" fmla="*/ 2147483647 h 162"/>
              <a:gd name="T22" fmla="*/ 2147483647 w 730"/>
              <a:gd name="T23" fmla="*/ 2147483647 h 162"/>
              <a:gd name="T24" fmla="*/ 2147483647 w 730"/>
              <a:gd name="T25" fmla="*/ 2147483647 h 162"/>
              <a:gd name="T26" fmla="*/ 0 w 730"/>
              <a:gd name="T27" fmla="*/ 2147483647 h 162"/>
              <a:gd name="T28" fmla="*/ 2147483647 w 730"/>
              <a:gd name="T29" fmla="*/ 2147483647 h 162"/>
              <a:gd name="T30" fmla="*/ 2147483647 w 730"/>
              <a:gd name="T31" fmla="*/ 2147483647 h 162"/>
              <a:gd name="T32" fmla="*/ 2147483647 w 730"/>
              <a:gd name="T33" fmla="*/ 2147483647 h 162"/>
              <a:gd name="T34" fmla="*/ 2147483647 w 730"/>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4" name="Freeform 10"/>
          <p:cNvSpPr>
            <a:spLocks/>
          </p:cNvSpPr>
          <p:nvPr/>
        </p:nvSpPr>
        <p:spPr bwMode="auto">
          <a:xfrm>
            <a:off x="2354263" y="292100"/>
            <a:ext cx="1368425" cy="306388"/>
          </a:xfrm>
          <a:custGeom>
            <a:avLst/>
            <a:gdLst>
              <a:gd name="T0" fmla="*/ 2147483647 w 862"/>
              <a:gd name="T1" fmla="*/ 2147483647 h 193"/>
              <a:gd name="T2" fmla="*/ 2147483647 w 862"/>
              <a:gd name="T3" fmla="*/ 2147483647 h 193"/>
              <a:gd name="T4" fmla="*/ 2147483647 w 862"/>
              <a:gd name="T5" fmla="*/ 0 h 193"/>
              <a:gd name="T6" fmla="*/ 2147483647 w 862"/>
              <a:gd name="T7" fmla="*/ 2147483647 h 193"/>
              <a:gd name="T8" fmla="*/ 2147483647 w 862"/>
              <a:gd name="T9" fmla="*/ 2147483647 h 193"/>
              <a:gd name="T10" fmla="*/ 2147483647 w 862"/>
              <a:gd name="T11" fmla="*/ 2147483647 h 193"/>
              <a:gd name="T12" fmla="*/ 2147483647 w 862"/>
              <a:gd name="T13" fmla="*/ 2147483647 h 193"/>
              <a:gd name="T14" fmla="*/ 2147483647 w 862"/>
              <a:gd name="T15" fmla="*/ 2147483647 h 193"/>
              <a:gd name="T16" fmla="*/ 2147483647 w 862"/>
              <a:gd name="T17" fmla="*/ 2147483647 h 193"/>
              <a:gd name="T18" fmla="*/ 2147483647 w 862"/>
              <a:gd name="T19" fmla="*/ 2147483647 h 193"/>
              <a:gd name="T20" fmla="*/ 2147483647 w 862"/>
              <a:gd name="T21" fmla="*/ 2147483647 h 193"/>
              <a:gd name="T22" fmla="*/ 2147483647 w 862"/>
              <a:gd name="T23" fmla="*/ 2147483647 h 193"/>
              <a:gd name="T24" fmla="*/ 2147483647 w 862"/>
              <a:gd name="T25" fmla="*/ 2147483647 h 193"/>
              <a:gd name="T26" fmla="*/ 2147483647 w 862"/>
              <a:gd name="T27" fmla="*/ 2147483647 h 193"/>
              <a:gd name="T28" fmla="*/ 2147483647 w 862"/>
              <a:gd name="T29" fmla="*/ 2147483647 h 193"/>
              <a:gd name="T30" fmla="*/ 2147483647 w 862"/>
              <a:gd name="T31" fmla="*/ 2147483647 h 193"/>
              <a:gd name="T32" fmla="*/ 2147483647 w 862"/>
              <a:gd name="T33" fmla="*/ 2147483647 h 193"/>
              <a:gd name="T34" fmla="*/ 2147483647 w 862"/>
              <a:gd name="T35" fmla="*/ 2147483647 h 193"/>
              <a:gd name="T36" fmla="*/ 0 w 862"/>
              <a:gd name="T37" fmla="*/ 2147483647 h 193"/>
              <a:gd name="T38" fmla="*/ 2147483647 w 862"/>
              <a:gd name="T39" fmla="*/ 2147483647 h 193"/>
              <a:gd name="T40" fmla="*/ 2147483647 w 862"/>
              <a:gd name="T41" fmla="*/ 2147483647 h 193"/>
              <a:gd name="T42" fmla="*/ 2147483647 w 862"/>
              <a:gd name="T43" fmla="*/ 2147483647 h 193"/>
              <a:gd name="T44" fmla="*/ 2147483647 w 862"/>
              <a:gd name="T45" fmla="*/ 2147483647 h 193"/>
              <a:gd name="T46" fmla="*/ 2147483647 w 862"/>
              <a:gd name="T47" fmla="*/ 214748364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5" name="Freeform 11"/>
          <p:cNvSpPr>
            <a:spLocks/>
          </p:cNvSpPr>
          <p:nvPr/>
        </p:nvSpPr>
        <p:spPr bwMode="auto">
          <a:xfrm>
            <a:off x="4141788" y="300038"/>
            <a:ext cx="1357312" cy="268287"/>
          </a:xfrm>
          <a:custGeom>
            <a:avLst/>
            <a:gdLst>
              <a:gd name="T0" fmla="*/ 2147483647 w 855"/>
              <a:gd name="T1" fmla="*/ 0 h 169"/>
              <a:gd name="T2" fmla="*/ 2147483647 w 855"/>
              <a:gd name="T3" fmla="*/ 2147483647 h 169"/>
              <a:gd name="T4" fmla="*/ 2147483647 w 855"/>
              <a:gd name="T5" fmla="*/ 2147483647 h 169"/>
              <a:gd name="T6" fmla="*/ 2147483647 w 855"/>
              <a:gd name="T7" fmla="*/ 2147483647 h 169"/>
              <a:gd name="T8" fmla="*/ 2147483647 w 855"/>
              <a:gd name="T9" fmla="*/ 2147483647 h 169"/>
              <a:gd name="T10" fmla="*/ 2147483647 w 855"/>
              <a:gd name="T11" fmla="*/ 2147483647 h 169"/>
              <a:gd name="T12" fmla="*/ 2147483647 w 855"/>
              <a:gd name="T13" fmla="*/ 2147483647 h 169"/>
              <a:gd name="T14" fmla="*/ 2147483647 w 855"/>
              <a:gd name="T15" fmla="*/ 2147483647 h 169"/>
              <a:gd name="T16" fmla="*/ 2147483647 w 855"/>
              <a:gd name="T17" fmla="*/ 2147483647 h 169"/>
              <a:gd name="T18" fmla="*/ 2147483647 w 855"/>
              <a:gd name="T19" fmla="*/ 2147483647 h 169"/>
              <a:gd name="T20" fmla="*/ 2147483647 w 855"/>
              <a:gd name="T21" fmla="*/ 2147483647 h 169"/>
              <a:gd name="T22" fmla="*/ 2147483647 w 855"/>
              <a:gd name="T23" fmla="*/ 2147483647 h 169"/>
              <a:gd name="T24" fmla="*/ 2147483647 w 855"/>
              <a:gd name="T25" fmla="*/ 2147483647 h 169"/>
              <a:gd name="T26" fmla="*/ 2147483647 w 855"/>
              <a:gd name="T27" fmla="*/ 2147483647 h 169"/>
              <a:gd name="T28" fmla="*/ 0 w 855"/>
              <a:gd name="T29" fmla="*/ 2147483647 h 169"/>
              <a:gd name="T30" fmla="*/ 2147483647 w 855"/>
              <a:gd name="T31" fmla="*/ 2147483647 h 169"/>
              <a:gd name="T32" fmla="*/ 2147483647 w 855"/>
              <a:gd name="T33" fmla="*/ 2147483647 h 169"/>
              <a:gd name="T34" fmla="*/ 2147483647 w 855"/>
              <a:gd name="T35" fmla="*/ 2147483647 h 169"/>
              <a:gd name="T36" fmla="*/ 2147483647 w 855"/>
              <a:gd name="T37" fmla="*/ 0 h 169"/>
              <a:gd name="T38" fmla="*/ 2147483647 w 855"/>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5"/>
              <a:gd name="T61" fmla="*/ 0 h 169"/>
              <a:gd name="T62" fmla="*/ 855 w 855"/>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6" name="Freeform 12"/>
          <p:cNvSpPr>
            <a:spLocks/>
          </p:cNvSpPr>
          <p:nvPr/>
        </p:nvSpPr>
        <p:spPr bwMode="auto">
          <a:xfrm>
            <a:off x="381000" y="1295400"/>
            <a:ext cx="371475" cy="1316038"/>
          </a:xfrm>
          <a:custGeom>
            <a:avLst/>
            <a:gdLst>
              <a:gd name="T0" fmla="*/ 2147483647 w 234"/>
              <a:gd name="T1" fmla="*/ 2147483647 h 829"/>
              <a:gd name="T2" fmla="*/ 2147483647 w 234"/>
              <a:gd name="T3" fmla="*/ 2147483647 h 829"/>
              <a:gd name="T4" fmla="*/ 2147483647 w 234"/>
              <a:gd name="T5" fmla="*/ 2147483647 h 829"/>
              <a:gd name="T6" fmla="*/ 2147483647 w 234"/>
              <a:gd name="T7" fmla="*/ 2147483647 h 829"/>
              <a:gd name="T8" fmla="*/ 2147483647 w 234"/>
              <a:gd name="T9" fmla="*/ 2147483647 h 829"/>
              <a:gd name="T10" fmla="*/ 2147483647 w 234"/>
              <a:gd name="T11" fmla="*/ 2147483647 h 829"/>
              <a:gd name="T12" fmla="*/ 2147483647 w 234"/>
              <a:gd name="T13" fmla="*/ 2147483647 h 829"/>
              <a:gd name="T14" fmla="*/ 2147483647 w 234"/>
              <a:gd name="T15" fmla="*/ 2147483647 h 829"/>
              <a:gd name="T16" fmla="*/ 2147483647 w 234"/>
              <a:gd name="T17" fmla="*/ 2147483647 h 829"/>
              <a:gd name="T18" fmla="*/ 0 w 234"/>
              <a:gd name="T19" fmla="*/ 2147483647 h 829"/>
              <a:gd name="T20" fmla="*/ 2147483647 w 234"/>
              <a:gd name="T21" fmla="*/ 2147483647 h 829"/>
              <a:gd name="T22" fmla="*/ 2147483647 w 234"/>
              <a:gd name="T23" fmla="*/ 2147483647 h 829"/>
              <a:gd name="T24" fmla="*/ 2147483647 w 234"/>
              <a:gd name="T25" fmla="*/ 2147483647 h 829"/>
              <a:gd name="T26" fmla="*/ 2147483647 w 234"/>
              <a:gd name="T27" fmla="*/ 2147483647 h 829"/>
              <a:gd name="T28" fmla="*/ 2147483647 w 234"/>
              <a:gd name="T29" fmla="*/ 2147483647 h 829"/>
              <a:gd name="T30" fmla="*/ 2147483647 w 234"/>
              <a:gd name="T31" fmla="*/ 0 h 829"/>
              <a:gd name="T32" fmla="*/ 2147483647 w 234"/>
              <a:gd name="T33" fmla="*/ 2147483647 h 829"/>
              <a:gd name="T34" fmla="*/ 2147483647 w 234"/>
              <a:gd name="T35" fmla="*/ 2147483647 h 829"/>
              <a:gd name="T36" fmla="*/ 2147483647 w 234"/>
              <a:gd name="T37" fmla="*/ 2147483647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7" name="Freeform 13"/>
          <p:cNvSpPr>
            <a:spLocks/>
          </p:cNvSpPr>
          <p:nvPr/>
        </p:nvSpPr>
        <p:spPr bwMode="auto">
          <a:xfrm>
            <a:off x="0" y="5843588"/>
            <a:ext cx="1287463" cy="1014412"/>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0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8" name="Freeform 14"/>
          <p:cNvSpPr>
            <a:spLocks/>
          </p:cNvSpPr>
          <p:nvPr/>
        </p:nvSpPr>
        <p:spPr bwMode="auto">
          <a:xfrm>
            <a:off x="7856538" y="0"/>
            <a:ext cx="1287462" cy="1014413"/>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9" name="Freeform 15"/>
          <p:cNvSpPr>
            <a:spLocks/>
          </p:cNvSpPr>
          <p:nvPr/>
        </p:nvSpPr>
        <p:spPr bwMode="auto">
          <a:xfrm>
            <a:off x="7856538" y="5638800"/>
            <a:ext cx="1287462" cy="1014413"/>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0" name="Freeform 16"/>
          <p:cNvSpPr>
            <a:spLocks/>
          </p:cNvSpPr>
          <p:nvPr/>
        </p:nvSpPr>
        <p:spPr bwMode="auto">
          <a:xfrm>
            <a:off x="0" y="0"/>
            <a:ext cx="1287463" cy="1014413"/>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0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1" name="Freeform 17"/>
          <p:cNvSpPr>
            <a:spLocks/>
          </p:cNvSpPr>
          <p:nvPr/>
        </p:nvSpPr>
        <p:spPr bwMode="auto">
          <a:xfrm>
            <a:off x="293688" y="2971800"/>
            <a:ext cx="374650" cy="858838"/>
          </a:xfrm>
          <a:custGeom>
            <a:avLst/>
            <a:gdLst>
              <a:gd name="T0" fmla="*/ 2147483647 w 236"/>
              <a:gd name="T1" fmla="*/ 2147483647 h 541"/>
              <a:gd name="T2" fmla="*/ 2147483647 w 236"/>
              <a:gd name="T3" fmla="*/ 2147483647 h 541"/>
              <a:gd name="T4" fmla="*/ 2147483647 w 236"/>
              <a:gd name="T5" fmla="*/ 2147483647 h 541"/>
              <a:gd name="T6" fmla="*/ 2147483647 w 236"/>
              <a:gd name="T7" fmla="*/ 2147483647 h 541"/>
              <a:gd name="T8" fmla="*/ 2147483647 w 236"/>
              <a:gd name="T9" fmla="*/ 2147483647 h 541"/>
              <a:gd name="T10" fmla="*/ 2147483647 w 236"/>
              <a:gd name="T11" fmla="*/ 2147483647 h 541"/>
              <a:gd name="T12" fmla="*/ 2147483647 w 236"/>
              <a:gd name="T13" fmla="*/ 2147483647 h 541"/>
              <a:gd name="T14" fmla="*/ 2147483647 w 236"/>
              <a:gd name="T15" fmla="*/ 2147483647 h 541"/>
              <a:gd name="T16" fmla="*/ 2147483647 w 236"/>
              <a:gd name="T17" fmla="*/ 2147483647 h 541"/>
              <a:gd name="T18" fmla="*/ 2147483647 w 236"/>
              <a:gd name="T19" fmla="*/ 2147483647 h 541"/>
              <a:gd name="T20" fmla="*/ 2147483647 w 236"/>
              <a:gd name="T21" fmla="*/ 2147483647 h 541"/>
              <a:gd name="T22" fmla="*/ 2147483647 w 236"/>
              <a:gd name="T23" fmla="*/ 2147483647 h 541"/>
              <a:gd name="T24" fmla="*/ 0 w 236"/>
              <a:gd name="T25" fmla="*/ 2147483647 h 541"/>
              <a:gd name="T26" fmla="*/ 0 w 236"/>
              <a:gd name="T27" fmla="*/ 2147483647 h 541"/>
              <a:gd name="T28" fmla="*/ 2147483647 w 236"/>
              <a:gd name="T29" fmla="*/ 2147483647 h 541"/>
              <a:gd name="T30" fmla="*/ 2147483647 w 236"/>
              <a:gd name="T31" fmla="*/ 2147483647 h 541"/>
              <a:gd name="T32" fmla="*/ 2147483647 w 236"/>
              <a:gd name="T33" fmla="*/ 0 h 541"/>
              <a:gd name="T34" fmla="*/ 2147483647 w 236"/>
              <a:gd name="T35" fmla="*/ 2147483647 h 541"/>
              <a:gd name="T36" fmla="*/ 2147483647 w 236"/>
              <a:gd name="T37" fmla="*/ 2147483647 h 541"/>
              <a:gd name="T38" fmla="*/ 2147483647 w 236"/>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2" name="Freeform 18"/>
          <p:cNvSpPr>
            <a:spLocks/>
          </p:cNvSpPr>
          <p:nvPr/>
        </p:nvSpPr>
        <p:spPr bwMode="auto">
          <a:xfrm>
            <a:off x="228600" y="4267200"/>
            <a:ext cx="404813" cy="895350"/>
          </a:xfrm>
          <a:custGeom>
            <a:avLst/>
            <a:gdLst>
              <a:gd name="T0" fmla="*/ 2147483647 w 255"/>
              <a:gd name="T1" fmla="*/ 2147483647 h 564"/>
              <a:gd name="T2" fmla="*/ 2147483647 w 255"/>
              <a:gd name="T3" fmla="*/ 2147483647 h 564"/>
              <a:gd name="T4" fmla="*/ 2147483647 w 255"/>
              <a:gd name="T5" fmla="*/ 2147483647 h 564"/>
              <a:gd name="T6" fmla="*/ 2147483647 w 255"/>
              <a:gd name="T7" fmla="*/ 2147483647 h 564"/>
              <a:gd name="T8" fmla="*/ 2147483647 w 255"/>
              <a:gd name="T9" fmla="*/ 2147483647 h 564"/>
              <a:gd name="T10" fmla="*/ 2147483647 w 255"/>
              <a:gd name="T11" fmla="*/ 2147483647 h 564"/>
              <a:gd name="T12" fmla="*/ 2147483647 w 255"/>
              <a:gd name="T13" fmla="*/ 2147483647 h 564"/>
              <a:gd name="T14" fmla="*/ 2147483647 w 255"/>
              <a:gd name="T15" fmla="*/ 2147483647 h 564"/>
              <a:gd name="T16" fmla="*/ 0 w 255"/>
              <a:gd name="T17" fmla="*/ 2147483647 h 564"/>
              <a:gd name="T18" fmla="*/ 2147483647 w 255"/>
              <a:gd name="T19" fmla="*/ 2147483647 h 564"/>
              <a:gd name="T20" fmla="*/ 2147483647 w 255"/>
              <a:gd name="T21" fmla="*/ 2147483647 h 564"/>
              <a:gd name="T22" fmla="*/ 2147483647 w 255"/>
              <a:gd name="T23" fmla="*/ 2147483647 h 564"/>
              <a:gd name="T24" fmla="*/ 2147483647 w 255"/>
              <a:gd name="T25" fmla="*/ 2147483647 h 564"/>
              <a:gd name="T26" fmla="*/ 2147483647 w 255"/>
              <a:gd name="T27" fmla="*/ 2147483647 h 564"/>
              <a:gd name="T28" fmla="*/ 2147483647 w 255"/>
              <a:gd name="T29" fmla="*/ 2147483647 h 564"/>
              <a:gd name="T30" fmla="*/ 2147483647 w 255"/>
              <a:gd name="T31" fmla="*/ 2147483647 h 564"/>
              <a:gd name="T32" fmla="*/ 2147483647 w 255"/>
              <a:gd name="T33" fmla="*/ 0 h 564"/>
              <a:gd name="T34" fmla="*/ 2147483647 w 255"/>
              <a:gd name="T35" fmla="*/ 2147483647 h 564"/>
              <a:gd name="T36" fmla="*/ 2147483647 w 255"/>
              <a:gd name="T37" fmla="*/ 2147483647 h 564"/>
              <a:gd name="T38" fmla="*/ 2147483647 w 255"/>
              <a:gd name="T39" fmla="*/ 2147483647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564"/>
              <a:gd name="T62" fmla="*/ 255 w 255"/>
              <a:gd name="T63" fmla="*/ 564 h 5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3" name="Freeform 19"/>
          <p:cNvSpPr>
            <a:spLocks/>
          </p:cNvSpPr>
          <p:nvPr/>
        </p:nvSpPr>
        <p:spPr bwMode="auto">
          <a:xfrm>
            <a:off x="1600200" y="6502400"/>
            <a:ext cx="1354138" cy="268288"/>
          </a:xfrm>
          <a:custGeom>
            <a:avLst/>
            <a:gdLst>
              <a:gd name="T0" fmla="*/ 2147483647 w 853"/>
              <a:gd name="T1" fmla="*/ 2147483647 h 169"/>
              <a:gd name="T2" fmla="*/ 2147483647 w 853"/>
              <a:gd name="T3" fmla="*/ 2147483647 h 169"/>
              <a:gd name="T4" fmla="*/ 2147483647 w 853"/>
              <a:gd name="T5" fmla="*/ 2147483647 h 169"/>
              <a:gd name="T6" fmla="*/ 2147483647 w 853"/>
              <a:gd name="T7" fmla="*/ 2147483647 h 169"/>
              <a:gd name="T8" fmla="*/ 2147483647 w 853"/>
              <a:gd name="T9" fmla="*/ 0 h 169"/>
              <a:gd name="T10" fmla="*/ 2147483647 w 853"/>
              <a:gd name="T11" fmla="*/ 2147483647 h 169"/>
              <a:gd name="T12" fmla="*/ 2147483647 w 853"/>
              <a:gd name="T13" fmla="*/ 2147483647 h 169"/>
              <a:gd name="T14" fmla="*/ 2147483647 w 853"/>
              <a:gd name="T15" fmla="*/ 2147483647 h 169"/>
              <a:gd name="T16" fmla="*/ 2147483647 w 853"/>
              <a:gd name="T17" fmla="*/ 2147483647 h 169"/>
              <a:gd name="T18" fmla="*/ 2147483647 w 853"/>
              <a:gd name="T19" fmla="*/ 2147483647 h 169"/>
              <a:gd name="T20" fmla="*/ 2147483647 w 853"/>
              <a:gd name="T21" fmla="*/ 2147483647 h 169"/>
              <a:gd name="T22" fmla="*/ 2147483647 w 853"/>
              <a:gd name="T23" fmla="*/ 2147483647 h 169"/>
              <a:gd name="T24" fmla="*/ 2147483647 w 853"/>
              <a:gd name="T25" fmla="*/ 2147483647 h 169"/>
              <a:gd name="T26" fmla="*/ 2147483647 w 853"/>
              <a:gd name="T27" fmla="*/ 2147483647 h 169"/>
              <a:gd name="T28" fmla="*/ 2147483647 w 853"/>
              <a:gd name="T29" fmla="*/ 2147483647 h 169"/>
              <a:gd name="T30" fmla="*/ 0 w 853"/>
              <a:gd name="T31" fmla="*/ 2147483647 h 169"/>
              <a:gd name="T32" fmla="*/ 2147483647 w 853"/>
              <a:gd name="T33" fmla="*/ 2147483647 h 169"/>
              <a:gd name="T34" fmla="*/ 2147483647 w 853"/>
              <a:gd name="T35" fmla="*/ 2147483647 h 169"/>
              <a:gd name="T36" fmla="*/ 2147483647 w 853"/>
              <a:gd name="T37" fmla="*/ 2147483647 h 169"/>
              <a:gd name="T38" fmla="*/ 2147483647 w 853"/>
              <a:gd name="T39" fmla="*/ 2147483647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3"/>
              <a:gd name="T61" fmla="*/ 0 h 169"/>
              <a:gd name="T62" fmla="*/ 853 w 853"/>
              <a:gd name="T63" fmla="*/ 169 h 1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Freeform 20"/>
          <p:cNvSpPr>
            <a:spLocks/>
          </p:cNvSpPr>
          <p:nvPr/>
        </p:nvSpPr>
        <p:spPr bwMode="auto">
          <a:xfrm>
            <a:off x="3429000" y="6442075"/>
            <a:ext cx="1465263" cy="319088"/>
          </a:xfrm>
          <a:custGeom>
            <a:avLst/>
            <a:gdLst>
              <a:gd name="T0" fmla="*/ 2147483647 w 923"/>
              <a:gd name="T1" fmla="*/ 0 h 201"/>
              <a:gd name="T2" fmla="*/ 2147483647 w 923"/>
              <a:gd name="T3" fmla="*/ 2147483647 h 201"/>
              <a:gd name="T4" fmla="*/ 2147483647 w 923"/>
              <a:gd name="T5" fmla="*/ 2147483647 h 201"/>
              <a:gd name="T6" fmla="*/ 2147483647 w 923"/>
              <a:gd name="T7" fmla="*/ 2147483647 h 201"/>
              <a:gd name="T8" fmla="*/ 2147483647 w 923"/>
              <a:gd name="T9" fmla="*/ 2147483647 h 201"/>
              <a:gd name="T10" fmla="*/ 2147483647 w 923"/>
              <a:gd name="T11" fmla="*/ 2147483647 h 201"/>
              <a:gd name="T12" fmla="*/ 2147483647 w 923"/>
              <a:gd name="T13" fmla="*/ 2147483647 h 201"/>
              <a:gd name="T14" fmla="*/ 2147483647 w 923"/>
              <a:gd name="T15" fmla="*/ 2147483647 h 201"/>
              <a:gd name="T16" fmla="*/ 2147483647 w 923"/>
              <a:gd name="T17" fmla="*/ 2147483647 h 201"/>
              <a:gd name="T18" fmla="*/ 2147483647 w 923"/>
              <a:gd name="T19" fmla="*/ 2147483647 h 201"/>
              <a:gd name="T20" fmla="*/ 2147483647 w 923"/>
              <a:gd name="T21" fmla="*/ 2147483647 h 201"/>
              <a:gd name="T22" fmla="*/ 2147483647 w 923"/>
              <a:gd name="T23" fmla="*/ 2147483647 h 201"/>
              <a:gd name="T24" fmla="*/ 2147483647 w 923"/>
              <a:gd name="T25" fmla="*/ 2147483647 h 201"/>
              <a:gd name="T26" fmla="*/ 2147483647 w 923"/>
              <a:gd name="T27" fmla="*/ 2147483647 h 201"/>
              <a:gd name="T28" fmla="*/ 2147483647 w 923"/>
              <a:gd name="T29" fmla="*/ 2147483647 h 201"/>
              <a:gd name="T30" fmla="*/ 2147483647 w 923"/>
              <a:gd name="T31" fmla="*/ 2147483647 h 201"/>
              <a:gd name="T32" fmla="*/ 0 w 923"/>
              <a:gd name="T33" fmla="*/ 2147483647 h 201"/>
              <a:gd name="T34" fmla="*/ 2147483647 w 923"/>
              <a:gd name="T35" fmla="*/ 2147483647 h 201"/>
              <a:gd name="T36" fmla="*/ 2147483647 w 923"/>
              <a:gd name="T37" fmla="*/ 2147483647 h 201"/>
              <a:gd name="T38" fmla="*/ 2147483647 w 923"/>
              <a:gd name="T39" fmla="*/ 2147483647 h 201"/>
              <a:gd name="T40" fmla="*/ 2147483647 w 923"/>
              <a:gd name="T41" fmla="*/ 0 h 201"/>
              <a:gd name="T42" fmla="*/ 2147483647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3"/>
              <a:gd name="T67" fmla="*/ 0 h 201"/>
              <a:gd name="T68" fmla="*/ 923 w 923"/>
              <a:gd name="T69" fmla="*/ 201 h 2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5" name="Freeform 21"/>
          <p:cNvSpPr>
            <a:spLocks/>
          </p:cNvSpPr>
          <p:nvPr/>
        </p:nvSpPr>
        <p:spPr bwMode="auto">
          <a:xfrm>
            <a:off x="5562600" y="6489700"/>
            <a:ext cx="1304925" cy="298450"/>
          </a:xfrm>
          <a:custGeom>
            <a:avLst/>
            <a:gdLst>
              <a:gd name="T0" fmla="*/ 2147483647 w 822"/>
              <a:gd name="T1" fmla="*/ 2147483647 h 188"/>
              <a:gd name="T2" fmla="*/ 2147483647 w 822"/>
              <a:gd name="T3" fmla="*/ 2147483647 h 188"/>
              <a:gd name="T4" fmla="*/ 2147483647 w 822"/>
              <a:gd name="T5" fmla="*/ 2147483647 h 188"/>
              <a:gd name="T6" fmla="*/ 2147483647 w 822"/>
              <a:gd name="T7" fmla="*/ 0 h 188"/>
              <a:gd name="T8" fmla="*/ 2147483647 w 822"/>
              <a:gd name="T9" fmla="*/ 2147483647 h 188"/>
              <a:gd name="T10" fmla="*/ 2147483647 w 822"/>
              <a:gd name="T11" fmla="*/ 2147483647 h 188"/>
              <a:gd name="T12" fmla="*/ 2147483647 w 822"/>
              <a:gd name="T13" fmla="*/ 2147483647 h 188"/>
              <a:gd name="T14" fmla="*/ 2147483647 w 822"/>
              <a:gd name="T15" fmla="*/ 2147483647 h 188"/>
              <a:gd name="T16" fmla="*/ 2147483647 w 822"/>
              <a:gd name="T17" fmla="*/ 2147483647 h 188"/>
              <a:gd name="T18" fmla="*/ 2147483647 w 822"/>
              <a:gd name="T19" fmla="*/ 2147483647 h 188"/>
              <a:gd name="T20" fmla="*/ 2147483647 w 822"/>
              <a:gd name="T21" fmla="*/ 2147483647 h 188"/>
              <a:gd name="T22" fmla="*/ 2147483647 w 822"/>
              <a:gd name="T23" fmla="*/ 2147483647 h 188"/>
              <a:gd name="T24" fmla="*/ 2147483647 w 822"/>
              <a:gd name="T25" fmla="*/ 2147483647 h 188"/>
              <a:gd name="T26" fmla="*/ 2147483647 w 822"/>
              <a:gd name="T27" fmla="*/ 2147483647 h 188"/>
              <a:gd name="T28" fmla="*/ 2147483647 w 822"/>
              <a:gd name="T29" fmla="*/ 2147483647 h 188"/>
              <a:gd name="T30" fmla="*/ 2147483647 w 822"/>
              <a:gd name="T31" fmla="*/ 2147483647 h 188"/>
              <a:gd name="T32" fmla="*/ 2147483647 w 822"/>
              <a:gd name="T33" fmla="*/ 2147483647 h 188"/>
              <a:gd name="T34" fmla="*/ 2147483647 w 822"/>
              <a:gd name="T35" fmla="*/ 2147483647 h 188"/>
              <a:gd name="T36" fmla="*/ 2147483647 w 822"/>
              <a:gd name="T37" fmla="*/ 2147483647 h 188"/>
              <a:gd name="T38" fmla="*/ 0 w 822"/>
              <a:gd name="T39" fmla="*/ 2147483647 h 188"/>
              <a:gd name="T40" fmla="*/ 2147483647 w 822"/>
              <a:gd name="T41" fmla="*/ 2147483647 h 188"/>
              <a:gd name="T42" fmla="*/ 2147483647 w 822"/>
              <a:gd name="T43" fmla="*/ 2147483647 h 188"/>
              <a:gd name="T44" fmla="*/ 2147483647 w 822"/>
              <a:gd name="T45" fmla="*/ 2147483647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2"/>
              <a:gd name="T70" fmla="*/ 0 h 188"/>
              <a:gd name="T71" fmla="*/ 822 w 822"/>
              <a:gd name="T72" fmla="*/ 188 h 1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Freeform 22"/>
          <p:cNvSpPr>
            <a:spLocks/>
          </p:cNvSpPr>
          <p:nvPr/>
        </p:nvSpPr>
        <p:spPr bwMode="auto">
          <a:xfrm>
            <a:off x="8534400" y="1371600"/>
            <a:ext cx="379413" cy="987425"/>
          </a:xfrm>
          <a:custGeom>
            <a:avLst/>
            <a:gdLst>
              <a:gd name="T0" fmla="*/ 2147483647 w 239"/>
              <a:gd name="T1" fmla="*/ 2147483647 h 622"/>
              <a:gd name="T2" fmla="*/ 2147483647 w 239"/>
              <a:gd name="T3" fmla="*/ 2147483647 h 622"/>
              <a:gd name="T4" fmla="*/ 2147483647 w 239"/>
              <a:gd name="T5" fmla="*/ 2147483647 h 622"/>
              <a:gd name="T6" fmla="*/ 2147483647 w 239"/>
              <a:gd name="T7" fmla="*/ 2147483647 h 622"/>
              <a:gd name="T8" fmla="*/ 2147483647 w 239"/>
              <a:gd name="T9" fmla="*/ 2147483647 h 622"/>
              <a:gd name="T10" fmla="*/ 2147483647 w 239"/>
              <a:gd name="T11" fmla="*/ 2147483647 h 622"/>
              <a:gd name="T12" fmla="*/ 2147483647 w 239"/>
              <a:gd name="T13" fmla="*/ 2147483647 h 622"/>
              <a:gd name="T14" fmla="*/ 2147483647 w 239"/>
              <a:gd name="T15" fmla="*/ 2147483647 h 622"/>
              <a:gd name="T16" fmla="*/ 2147483647 w 239"/>
              <a:gd name="T17" fmla="*/ 2147483647 h 622"/>
              <a:gd name="T18" fmla="*/ 2147483647 w 239"/>
              <a:gd name="T19" fmla="*/ 2147483647 h 622"/>
              <a:gd name="T20" fmla="*/ 0 w 239"/>
              <a:gd name="T21" fmla="*/ 2147483647 h 622"/>
              <a:gd name="T22" fmla="*/ 2147483647 w 239"/>
              <a:gd name="T23" fmla="*/ 2147483647 h 622"/>
              <a:gd name="T24" fmla="*/ 2147483647 w 239"/>
              <a:gd name="T25" fmla="*/ 2147483647 h 622"/>
              <a:gd name="T26" fmla="*/ 2147483647 w 239"/>
              <a:gd name="T27" fmla="*/ 2147483647 h 622"/>
              <a:gd name="T28" fmla="*/ 2147483647 w 239"/>
              <a:gd name="T29" fmla="*/ 2147483647 h 622"/>
              <a:gd name="T30" fmla="*/ 2147483647 w 239"/>
              <a:gd name="T31" fmla="*/ 0 h 622"/>
              <a:gd name="T32" fmla="*/ 2147483647 w 239"/>
              <a:gd name="T33" fmla="*/ 2147483647 h 622"/>
              <a:gd name="T34" fmla="*/ 2147483647 w 239"/>
              <a:gd name="T35" fmla="*/ 2147483647 h 622"/>
              <a:gd name="T36" fmla="*/ 2147483647 w 239"/>
              <a:gd name="T37" fmla="*/ 2147483647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622"/>
              <a:gd name="T59" fmla="*/ 239 w 239"/>
              <a:gd name="T60" fmla="*/ 622 h 6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7" name="Freeform 23"/>
          <p:cNvSpPr>
            <a:spLocks/>
          </p:cNvSpPr>
          <p:nvPr/>
        </p:nvSpPr>
        <p:spPr bwMode="auto">
          <a:xfrm>
            <a:off x="8610600" y="2819400"/>
            <a:ext cx="317500" cy="1123950"/>
          </a:xfrm>
          <a:custGeom>
            <a:avLst/>
            <a:gdLst>
              <a:gd name="T0" fmla="*/ 2147483647 w 200"/>
              <a:gd name="T1" fmla="*/ 2147483647 h 708"/>
              <a:gd name="T2" fmla="*/ 2147483647 w 200"/>
              <a:gd name="T3" fmla="*/ 2147483647 h 708"/>
              <a:gd name="T4" fmla="*/ 2147483647 w 200"/>
              <a:gd name="T5" fmla="*/ 2147483647 h 708"/>
              <a:gd name="T6" fmla="*/ 2147483647 w 200"/>
              <a:gd name="T7" fmla="*/ 2147483647 h 708"/>
              <a:gd name="T8" fmla="*/ 2147483647 w 200"/>
              <a:gd name="T9" fmla="*/ 2147483647 h 708"/>
              <a:gd name="T10" fmla="*/ 2147483647 w 200"/>
              <a:gd name="T11" fmla="*/ 2147483647 h 708"/>
              <a:gd name="T12" fmla="*/ 2147483647 w 200"/>
              <a:gd name="T13" fmla="*/ 2147483647 h 708"/>
              <a:gd name="T14" fmla="*/ 2147483647 w 200"/>
              <a:gd name="T15" fmla="*/ 2147483647 h 708"/>
              <a:gd name="T16" fmla="*/ 2147483647 w 200"/>
              <a:gd name="T17" fmla="*/ 2147483647 h 708"/>
              <a:gd name="T18" fmla="*/ 2147483647 w 200"/>
              <a:gd name="T19" fmla="*/ 2147483647 h 708"/>
              <a:gd name="T20" fmla="*/ 0 w 200"/>
              <a:gd name="T21" fmla="*/ 2147483647 h 708"/>
              <a:gd name="T22" fmla="*/ 2147483647 w 200"/>
              <a:gd name="T23" fmla="*/ 2147483647 h 708"/>
              <a:gd name="T24" fmla="*/ 2147483647 w 200"/>
              <a:gd name="T25" fmla="*/ 2147483647 h 708"/>
              <a:gd name="T26" fmla="*/ 2147483647 w 200"/>
              <a:gd name="T27" fmla="*/ 2147483647 h 708"/>
              <a:gd name="T28" fmla="*/ 2147483647 w 200"/>
              <a:gd name="T29" fmla="*/ 0 h 708"/>
              <a:gd name="T30" fmla="*/ 2147483647 w 200"/>
              <a:gd name="T31" fmla="*/ 2147483647 h 708"/>
              <a:gd name="T32" fmla="*/ 2147483647 w 200"/>
              <a:gd name="T33" fmla="*/ 2147483647 h 708"/>
              <a:gd name="T34" fmla="*/ 2147483647 w 200"/>
              <a:gd name="T35" fmla="*/ 2147483647 h 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708"/>
              <a:gd name="T56" fmla="*/ 200 w 200"/>
              <a:gd name="T57" fmla="*/ 708 h 7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8" name="Freeform 24"/>
          <p:cNvSpPr>
            <a:spLocks/>
          </p:cNvSpPr>
          <p:nvPr/>
        </p:nvSpPr>
        <p:spPr bwMode="auto">
          <a:xfrm>
            <a:off x="8766175" y="4343400"/>
            <a:ext cx="377825" cy="858838"/>
          </a:xfrm>
          <a:custGeom>
            <a:avLst/>
            <a:gdLst>
              <a:gd name="T0" fmla="*/ 2147483647 w 238"/>
              <a:gd name="T1" fmla="*/ 2147483647 h 541"/>
              <a:gd name="T2" fmla="*/ 2147483647 w 238"/>
              <a:gd name="T3" fmla="*/ 2147483647 h 541"/>
              <a:gd name="T4" fmla="*/ 2147483647 w 238"/>
              <a:gd name="T5" fmla="*/ 2147483647 h 541"/>
              <a:gd name="T6" fmla="*/ 2147483647 w 238"/>
              <a:gd name="T7" fmla="*/ 2147483647 h 541"/>
              <a:gd name="T8" fmla="*/ 2147483647 w 238"/>
              <a:gd name="T9" fmla="*/ 2147483647 h 541"/>
              <a:gd name="T10" fmla="*/ 2147483647 w 238"/>
              <a:gd name="T11" fmla="*/ 2147483647 h 541"/>
              <a:gd name="T12" fmla="*/ 2147483647 w 238"/>
              <a:gd name="T13" fmla="*/ 2147483647 h 541"/>
              <a:gd name="T14" fmla="*/ 2147483647 w 238"/>
              <a:gd name="T15" fmla="*/ 2147483647 h 541"/>
              <a:gd name="T16" fmla="*/ 2147483647 w 238"/>
              <a:gd name="T17" fmla="*/ 2147483647 h 541"/>
              <a:gd name="T18" fmla="*/ 2147483647 w 238"/>
              <a:gd name="T19" fmla="*/ 2147483647 h 541"/>
              <a:gd name="T20" fmla="*/ 2147483647 w 238"/>
              <a:gd name="T21" fmla="*/ 2147483647 h 541"/>
              <a:gd name="T22" fmla="*/ 2147483647 w 238"/>
              <a:gd name="T23" fmla="*/ 2147483647 h 541"/>
              <a:gd name="T24" fmla="*/ 0 w 238"/>
              <a:gd name="T25" fmla="*/ 2147483647 h 541"/>
              <a:gd name="T26" fmla="*/ 2147483647 w 238"/>
              <a:gd name="T27" fmla="*/ 2147483647 h 541"/>
              <a:gd name="T28" fmla="*/ 2147483647 w 238"/>
              <a:gd name="T29" fmla="*/ 2147483647 h 541"/>
              <a:gd name="T30" fmla="*/ 2147483647 w 238"/>
              <a:gd name="T31" fmla="*/ 2147483647 h 541"/>
              <a:gd name="T32" fmla="*/ 2147483647 w 238"/>
              <a:gd name="T33" fmla="*/ 0 h 541"/>
              <a:gd name="T34" fmla="*/ 2147483647 w 238"/>
              <a:gd name="T35" fmla="*/ 2147483647 h 541"/>
              <a:gd name="T36" fmla="*/ 2147483647 w 238"/>
              <a:gd name="T37" fmla="*/ 2147483647 h 541"/>
              <a:gd name="T38" fmla="*/ 2147483647 w 238"/>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541"/>
              <a:gd name="T62" fmla="*/ 238 w 238"/>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9" name="Freeform 25"/>
          <p:cNvSpPr>
            <a:spLocks/>
          </p:cNvSpPr>
          <p:nvPr/>
        </p:nvSpPr>
        <p:spPr bwMode="auto">
          <a:xfrm>
            <a:off x="5918200" y="223838"/>
            <a:ext cx="1158875" cy="257175"/>
          </a:xfrm>
          <a:custGeom>
            <a:avLst/>
            <a:gdLst>
              <a:gd name="T0" fmla="*/ 2147483647 w 730"/>
              <a:gd name="T1" fmla="*/ 2147483647 h 162"/>
              <a:gd name="T2" fmla="*/ 2147483647 w 730"/>
              <a:gd name="T3" fmla="*/ 2147483647 h 162"/>
              <a:gd name="T4" fmla="*/ 2147483647 w 730"/>
              <a:gd name="T5" fmla="*/ 2147483647 h 162"/>
              <a:gd name="T6" fmla="*/ 2147483647 w 730"/>
              <a:gd name="T7" fmla="*/ 0 h 162"/>
              <a:gd name="T8" fmla="*/ 2147483647 w 730"/>
              <a:gd name="T9" fmla="*/ 2147483647 h 162"/>
              <a:gd name="T10" fmla="*/ 2147483647 w 730"/>
              <a:gd name="T11" fmla="*/ 2147483647 h 162"/>
              <a:gd name="T12" fmla="*/ 2147483647 w 730"/>
              <a:gd name="T13" fmla="*/ 2147483647 h 162"/>
              <a:gd name="T14" fmla="*/ 2147483647 w 730"/>
              <a:gd name="T15" fmla="*/ 2147483647 h 162"/>
              <a:gd name="T16" fmla="*/ 2147483647 w 730"/>
              <a:gd name="T17" fmla="*/ 2147483647 h 162"/>
              <a:gd name="T18" fmla="*/ 2147483647 w 730"/>
              <a:gd name="T19" fmla="*/ 2147483647 h 162"/>
              <a:gd name="T20" fmla="*/ 2147483647 w 730"/>
              <a:gd name="T21" fmla="*/ 2147483647 h 162"/>
              <a:gd name="T22" fmla="*/ 2147483647 w 730"/>
              <a:gd name="T23" fmla="*/ 2147483647 h 162"/>
              <a:gd name="T24" fmla="*/ 2147483647 w 730"/>
              <a:gd name="T25" fmla="*/ 2147483647 h 162"/>
              <a:gd name="T26" fmla="*/ 0 w 730"/>
              <a:gd name="T27" fmla="*/ 2147483647 h 162"/>
              <a:gd name="T28" fmla="*/ 2147483647 w 730"/>
              <a:gd name="T29" fmla="*/ 2147483647 h 162"/>
              <a:gd name="T30" fmla="*/ 2147483647 w 730"/>
              <a:gd name="T31" fmla="*/ 2147483647 h 162"/>
              <a:gd name="T32" fmla="*/ 2147483647 w 730"/>
              <a:gd name="T33" fmla="*/ 2147483647 h 162"/>
              <a:gd name="T34" fmla="*/ 2147483647 w 730"/>
              <a:gd name="T35" fmla="*/ 2147483647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0"/>
              <a:gd name="T55" fmla="*/ 0 h 162"/>
              <a:gd name="T56" fmla="*/ 730 w 730"/>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0" name="Freeform 26"/>
          <p:cNvSpPr>
            <a:spLocks/>
          </p:cNvSpPr>
          <p:nvPr/>
        </p:nvSpPr>
        <p:spPr bwMode="auto">
          <a:xfrm>
            <a:off x="2192338" y="214313"/>
            <a:ext cx="1368425" cy="306387"/>
          </a:xfrm>
          <a:custGeom>
            <a:avLst/>
            <a:gdLst>
              <a:gd name="T0" fmla="*/ 2147483647 w 862"/>
              <a:gd name="T1" fmla="*/ 2147483647 h 193"/>
              <a:gd name="T2" fmla="*/ 2147483647 w 862"/>
              <a:gd name="T3" fmla="*/ 2147483647 h 193"/>
              <a:gd name="T4" fmla="*/ 2147483647 w 862"/>
              <a:gd name="T5" fmla="*/ 0 h 193"/>
              <a:gd name="T6" fmla="*/ 2147483647 w 862"/>
              <a:gd name="T7" fmla="*/ 2147483647 h 193"/>
              <a:gd name="T8" fmla="*/ 2147483647 w 862"/>
              <a:gd name="T9" fmla="*/ 2147483647 h 193"/>
              <a:gd name="T10" fmla="*/ 2147483647 w 862"/>
              <a:gd name="T11" fmla="*/ 2147483647 h 193"/>
              <a:gd name="T12" fmla="*/ 2147483647 w 862"/>
              <a:gd name="T13" fmla="*/ 2147483647 h 193"/>
              <a:gd name="T14" fmla="*/ 2147483647 w 862"/>
              <a:gd name="T15" fmla="*/ 2147483647 h 193"/>
              <a:gd name="T16" fmla="*/ 2147483647 w 862"/>
              <a:gd name="T17" fmla="*/ 2147483647 h 193"/>
              <a:gd name="T18" fmla="*/ 2147483647 w 862"/>
              <a:gd name="T19" fmla="*/ 2147483647 h 193"/>
              <a:gd name="T20" fmla="*/ 2147483647 w 862"/>
              <a:gd name="T21" fmla="*/ 2147483647 h 193"/>
              <a:gd name="T22" fmla="*/ 2147483647 w 862"/>
              <a:gd name="T23" fmla="*/ 2147483647 h 193"/>
              <a:gd name="T24" fmla="*/ 2147483647 w 862"/>
              <a:gd name="T25" fmla="*/ 2147483647 h 193"/>
              <a:gd name="T26" fmla="*/ 2147483647 w 862"/>
              <a:gd name="T27" fmla="*/ 2147483647 h 193"/>
              <a:gd name="T28" fmla="*/ 2147483647 w 862"/>
              <a:gd name="T29" fmla="*/ 2147483647 h 193"/>
              <a:gd name="T30" fmla="*/ 2147483647 w 862"/>
              <a:gd name="T31" fmla="*/ 2147483647 h 193"/>
              <a:gd name="T32" fmla="*/ 2147483647 w 862"/>
              <a:gd name="T33" fmla="*/ 2147483647 h 193"/>
              <a:gd name="T34" fmla="*/ 2147483647 w 862"/>
              <a:gd name="T35" fmla="*/ 2147483647 h 193"/>
              <a:gd name="T36" fmla="*/ 0 w 862"/>
              <a:gd name="T37" fmla="*/ 2147483647 h 193"/>
              <a:gd name="T38" fmla="*/ 2147483647 w 862"/>
              <a:gd name="T39" fmla="*/ 2147483647 h 193"/>
              <a:gd name="T40" fmla="*/ 2147483647 w 862"/>
              <a:gd name="T41" fmla="*/ 2147483647 h 193"/>
              <a:gd name="T42" fmla="*/ 2147483647 w 862"/>
              <a:gd name="T43" fmla="*/ 2147483647 h 193"/>
              <a:gd name="T44" fmla="*/ 2147483647 w 862"/>
              <a:gd name="T45" fmla="*/ 2147483647 h 193"/>
              <a:gd name="T46" fmla="*/ 2147483647 w 862"/>
              <a:gd name="T47" fmla="*/ 2147483647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193"/>
              <a:gd name="T74" fmla="*/ 862 w 862"/>
              <a:gd name="T75" fmla="*/ 193 h 1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1" name="Freeform 27"/>
          <p:cNvSpPr>
            <a:spLocks/>
          </p:cNvSpPr>
          <p:nvPr/>
        </p:nvSpPr>
        <p:spPr bwMode="auto">
          <a:xfrm>
            <a:off x="3979863" y="239713"/>
            <a:ext cx="1360487" cy="266700"/>
          </a:xfrm>
          <a:custGeom>
            <a:avLst/>
            <a:gdLst>
              <a:gd name="T0" fmla="*/ 2147483647 w 857"/>
              <a:gd name="T1" fmla="*/ 0 h 168"/>
              <a:gd name="T2" fmla="*/ 2147483647 w 857"/>
              <a:gd name="T3" fmla="*/ 2147483647 h 168"/>
              <a:gd name="T4" fmla="*/ 2147483647 w 857"/>
              <a:gd name="T5" fmla="*/ 2147483647 h 168"/>
              <a:gd name="T6" fmla="*/ 2147483647 w 857"/>
              <a:gd name="T7" fmla="*/ 2147483647 h 168"/>
              <a:gd name="T8" fmla="*/ 2147483647 w 857"/>
              <a:gd name="T9" fmla="*/ 2147483647 h 168"/>
              <a:gd name="T10" fmla="*/ 2147483647 w 857"/>
              <a:gd name="T11" fmla="*/ 2147483647 h 168"/>
              <a:gd name="T12" fmla="*/ 2147483647 w 857"/>
              <a:gd name="T13" fmla="*/ 2147483647 h 168"/>
              <a:gd name="T14" fmla="*/ 2147483647 w 857"/>
              <a:gd name="T15" fmla="*/ 2147483647 h 168"/>
              <a:gd name="T16" fmla="*/ 2147483647 w 857"/>
              <a:gd name="T17" fmla="*/ 2147483647 h 168"/>
              <a:gd name="T18" fmla="*/ 2147483647 w 857"/>
              <a:gd name="T19" fmla="*/ 2147483647 h 168"/>
              <a:gd name="T20" fmla="*/ 2147483647 w 857"/>
              <a:gd name="T21" fmla="*/ 2147483647 h 168"/>
              <a:gd name="T22" fmla="*/ 2147483647 w 857"/>
              <a:gd name="T23" fmla="*/ 2147483647 h 168"/>
              <a:gd name="T24" fmla="*/ 2147483647 w 857"/>
              <a:gd name="T25" fmla="*/ 2147483647 h 168"/>
              <a:gd name="T26" fmla="*/ 2147483647 w 857"/>
              <a:gd name="T27" fmla="*/ 2147483647 h 168"/>
              <a:gd name="T28" fmla="*/ 0 w 857"/>
              <a:gd name="T29" fmla="*/ 2147483647 h 168"/>
              <a:gd name="T30" fmla="*/ 2147483647 w 857"/>
              <a:gd name="T31" fmla="*/ 2147483647 h 168"/>
              <a:gd name="T32" fmla="*/ 2147483647 w 857"/>
              <a:gd name="T33" fmla="*/ 2147483647 h 168"/>
              <a:gd name="T34" fmla="*/ 2147483647 w 857"/>
              <a:gd name="T35" fmla="*/ 2147483647 h 168"/>
              <a:gd name="T36" fmla="*/ 2147483647 w 857"/>
              <a:gd name="T37" fmla="*/ 0 h 168"/>
              <a:gd name="T38" fmla="*/ 2147483647 w 857"/>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7"/>
              <a:gd name="T61" fmla="*/ 0 h 168"/>
              <a:gd name="T62" fmla="*/ 857 w 857"/>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2" name="Freeform 28"/>
          <p:cNvSpPr>
            <a:spLocks/>
          </p:cNvSpPr>
          <p:nvPr/>
        </p:nvSpPr>
        <p:spPr bwMode="auto">
          <a:xfrm>
            <a:off x="304800" y="1295400"/>
            <a:ext cx="371475" cy="1316038"/>
          </a:xfrm>
          <a:custGeom>
            <a:avLst/>
            <a:gdLst>
              <a:gd name="T0" fmla="*/ 2147483647 w 234"/>
              <a:gd name="T1" fmla="*/ 2147483647 h 829"/>
              <a:gd name="T2" fmla="*/ 2147483647 w 234"/>
              <a:gd name="T3" fmla="*/ 2147483647 h 829"/>
              <a:gd name="T4" fmla="*/ 2147483647 w 234"/>
              <a:gd name="T5" fmla="*/ 2147483647 h 829"/>
              <a:gd name="T6" fmla="*/ 2147483647 w 234"/>
              <a:gd name="T7" fmla="*/ 2147483647 h 829"/>
              <a:gd name="T8" fmla="*/ 2147483647 w 234"/>
              <a:gd name="T9" fmla="*/ 2147483647 h 829"/>
              <a:gd name="T10" fmla="*/ 2147483647 w 234"/>
              <a:gd name="T11" fmla="*/ 2147483647 h 829"/>
              <a:gd name="T12" fmla="*/ 2147483647 w 234"/>
              <a:gd name="T13" fmla="*/ 2147483647 h 829"/>
              <a:gd name="T14" fmla="*/ 2147483647 w 234"/>
              <a:gd name="T15" fmla="*/ 2147483647 h 829"/>
              <a:gd name="T16" fmla="*/ 2147483647 w 234"/>
              <a:gd name="T17" fmla="*/ 2147483647 h 829"/>
              <a:gd name="T18" fmla="*/ 0 w 234"/>
              <a:gd name="T19" fmla="*/ 2147483647 h 829"/>
              <a:gd name="T20" fmla="*/ 2147483647 w 234"/>
              <a:gd name="T21" fmla="*/ 2147483647 h 829"/>
              <a:gd name="T22" fmla="*/ 2147483647 w 234"/>
              <a:gd name="T23" fmla="*/ 2147483647 h 829"/>
              <a:gd name="T24" fmla="*/ 2147483647 w 234"/>
              <a:gd name="T25" fmla="*/ 2147483647 h 829"/>
              <a:gd name="T26" fmla="*/ 2147483647 w 234"/>
              <a:gd name="T27" fmla="*/ 2147483647 h 829"/>
              <a:gd name="T28" fmla="*/ 2147483647 w 234"/>
              <a:gd name="T29" fmla="*/ 2147483647 h 829"/>
              <a:gd name="T30" fmla="*/ 2147483647 w 234"/>
              <a:gd name="T31" fmla="*/ 0 h 829"/>
              <a:gd name="T32" fmla="*/ 2147483647 w 234"/>
              <a:gd name="T33" fmla="*/ 2147483647 h 829"/>
              <a:gd name="T34" fmla="*/ 2147483647 w 234"/>
              <a:gd name="T35" fmla="*/ 2147483647 h 829"/>
              <a:gd name="T36" fmla="*/ 2147483647 w 234"/>
              <a:gd name="T37" fmla="*/ 2147483647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829"/>
              <a:gd name="T59" fmla="*/ 234 w 234"/>
              <a:gd name="T60" fmla="*/ 829 h 8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3" name="Freeform 29"/>
          <p:cNvSpPr>
            <a:spLocks/>
          </p:cNvSpPr>
          <p:nvPr/>
        </p:nvSpPr>
        <p:spPr bwMode="auto">
          <a:xfrm>
            <a:off x="0" y="5638800"/>
            <a:ext cx="1292225" cy="1014413"/>
          </a:xfrm>
          <a:custGeom>
            <a:avLst/>
            <a:gdLst>
              <a:gd name="T0" fmla="*/ 2147483647 w 814"/>
              <a:gd name="T1" fmla="*/ 2147483647 h 639"/>
              <a:gd name="T2" fmla="*/ 2147483647 w 814"/>
              <a:gd name="T3" fmla="*/ 2147483647 h 639"/>
              <a:gd name="T4" fmla="*/ 2147483647 w 814"/>
              <a:gd name="T5" fmla="*/ 2147483647 h 639"/>
              <a:gd name="T6" fmla="*/ 2147483647 w 814"/>
              <a:gd name="T7" fmla="*/ 2147483647 h 639"/>
              <a:gd name="T8" fmla="*/ 2147483647 w 814"/>
              <a:gd name="T9" fmla="*/ 2147483647 h 639"/>
              <a:gd name="T10" fmla="*/ 2147483647 w 814"/>
              <a:gd name="T11" fmla="*/ 2147483647 h 639"/>
              <a:gd name="T12" fmla="*/ 2147483647 w 814"/>
              <a:gd name="T13" fmla="*/ 2147483647 h 639"/>
              <a:gd name="T14" fmla="*/ 2147483647 w 814"/>
              <a:gd name="T15" fmla="*/ 2147483647 h 639"/>
              <a:gd name="T16" fmla="*/ 2147483647 w 814"/>
              <a:gd name="T17" fmla="*/ 2147483647 h 639"/>
              <a:gd name="T18" fmla="*/ 2147483647 w 814"/>
              <a:gd name="T19" fmla="*/ 0 h 639"/>
              <a:gd name="T20" fmla="*/ 2147483647 w 814"/>
              <a:gd name="T21" fmla="*/ 0 h 639"/>
              <a:gd name="T22" fmla="*/ 2147483647 w 814"/>
              <a:gd name="T23" fmla="*/ 2147483647 h 639"/>
              <a:gd name="T24" fmla="*/ 2147483647 w 814"/>
              <a:gd name="T25" fmla="*/ 2147483647 h 639"/>
              <a:gd name="T26" fmla="*/ 2147483647 w 814"/>
              <a:gd name="T27" fmla="*/ 2147483647 h 639"/>
              <a:gd name="T28" fmla="*/ 2147483647 w 814"/>
              <a:gd name="T29" fmla="*/ 2147483647 h 639"/>
              <a:gd name="T30" fmla="*/ 2147483647 w 814"/>
              <a:gd name="T31" fmla="*/ 2147483647 h 639"/>
              <a:gd name="T32" fmla="*/ 2147483647 w 814"/>
              <a:gd name="T33" fmla="*/ 2147483647 h 639"/>
              <a:gd name="T34" fmla="*/ 2147483647 w 814"/>
              <a:gd name="T35" fmla="*/ 2147483647 h 639"/>
              <a:gd name="T36" fmla="*/ 2147483647 w 814"/>
              <a:gd name="T37" fmla="*/ 2147483647 h 639"/>
              <a:gd name="T38" fmla="*/ 2147483647 w 814"/>
              <a:gd name="T39" fmla="*/ 2147483647 h 639"/>
              <a:gd name="T40" fmla="*/ 2147483647 w 814"/>
              <a:gd name="T41" fmla="*/ 2147483647 h 639"/>
              <a:gd name="T42" fmla="*/ 2147483647 w 814"/>
              <a:gd name="T43" fmla="*/ 2147483647 h 639"/>
              <a:gd name="T44" fmla="*/ 2147483647 w 814"/>
              <a:gd name="T45" fmla="*/ 2147483647 h 639"/>
              <a:gd name="T46" fmla="*/ 2147483647 w 814"/>
              <a:gd name="T47" fmla="*/ 2147483647 h 639"/>
              <a:gd name="T48" fmla="*/ 2147483647 w 814"/>
              <a:gd name="T49" fmla="*/ 2147483647 h 639"/>
              <a:gd name="T50" fmla="*/ 2147483647 w 814"/>
              <a:gd name="T51" fmla="*/ 2147483647 h 639"/>
              <a:gd name="T52" fmla="*/ 2147483647 w 814"/>
              <a:gd name="T53" fmla="*/ 2147483647 h 639"/>
              <a:gd name="T54" fmla="*/ 2147483647 w 814"/>
              <a:gd name="T55" fmla="*/ 2147483647 h 639"/>
              <a:gd name="T56" fmla="*/ 2147483647 w 814"/>
              <a:gd name="T57" fmla="*/ 2147483647 h 639"/>
              <a:gd name="T58" fmla="*/ 2147483647 w 814"/>
              <a:gd name="T59" fmla="*/ 2147483647 h 639"/>
              <a:gd name="T60" fmla="*/ 2147483647 w 814"/>
              <a:gd name="T61" fmla="*/ 2147483647 h 639"/>
              <a:gd name="T62" fmla="*/ 2147483647 w 814"/>
              <a:gd name="T63" fmla="*/ 2147483647 h 639"/>
              <a:gd name="T64" fmla="*/ 2147483647 w 814"/>
              <a:gd name="T65" fmla="*/ 2147483647 h 639"/>
              <a:gd name="T66" fmla="*/ 2147483647 w 814"/>
              <a:gd name="T67" fmla="*/ 2147483647 h 639"/>
              <a:gd name="T68" fmla="*/ 2147483647 w 814"/>
              <a:gd name="T69" fmla="*/ 2147483647 h 639"/>
              <a:gd name="T70" fmla="*/ 2147483647 w 814"/>
              <a:gd name="T71" fmla="*/ 2147483647 h 639"/>
              <a:gd name="T72" fmla="*/ 2147483647 w 814"/>
              <a:gd name="T73" fmla="*/ 2147483647 h 639"/>
              <a:gd name="T74" fmla="*/ 2147483647 w 814"/>
              <a:gd name="T75" fmla="*/ 2147483647 h 639"/>
              <a:gd name="T76" fmla="*/ 2147483647 w 814"/>
              <a:gd name="T77" fmla="*/ 2147483647 h 639"/>
              <a:gd name="T78" fmla="*/ 2147483647 w 814"/>
              <a:gd name="T79" fmla="*/ 2147483647 h 639"/>
              <a:gd name="T80" fmla="*/ 2147483647 w 814"/>
              <a:gd name="T81" fmla="*/ 2147483647 h 639"/>
              <a:gd name="T82" fmla="*/ 2147483647 w 814"/>
              <a:gd name="T83" fmla="*/ 2147483647 h 639"/>
              <a:gd name="T84" fmla="*/ 2147483647 w 814"/>
              <a:gd name="T85" fmla="*/ 2147483647 h 639"/>
              <a:gd name="T86" fmla="*/ 2147483647 w 814"/>
              <a:gd name="T87" fmla="*/ 2147483647 h 639"/>
              <a:gd name="T88" fmla="*/ 2147483647 w 814"/>
              <a:gd name="T89" fmla="*/ 2147483647 h 639"/>
              <a:gd name="T90" fmla="*/ 2147483647 w 814"/>
              <a:gd name="T91" fmla="*/ 2147483647 h 639"/>
              <a:gd name="T92" fmla="*/ 2147483647 w 814"/>
              <a:gd name="T93" fmla="*/ 2147483647 h 639"/>
              <a:gd name="T94" fmla="*/ 2147483647 w 814"/>
              <a:gd name="T95" fmla="*/ 2147483647 h 639"/>
              <a:gd name="T96" fmla="*/ 2147483647 w 814"/>
              <a:gd name="T97" fmla="*/ 2147483647 h 639"/>
              <a:gd name="T98" fmla="*/ 2147483647 w 814"/>
              <a:gd name="T99" fmla="*/ 2147483647 h 639"/>
              <a:gd name="T100" fmla="*/ 2147483647 w 814"/>
              <a:gd name="T101" fmla="*/ 2147483647 h 639"/>
              <a:gd name="T102" fmla="*/ 2147483647 w 814"/>
              <a:gd name="T103" fmla="*/ 2147483647 h 639"/>
              <a:gd name="T104" fmla="*/ 2147483647 w 814"/>
              <a:gd name="T105" fmla="*/ 2147483647 h 639"/>
              <a:gd name="T106" fmla="*/ 2147483647 w 814"/>
              <a:gd name="T107" fmla="*/ 2147483647 h 639"/>
              <a:gd name="T108" fmla="*/ 2147483647 w 814"/>
              <a:gd name="T109" fmla="*/ 2147483647 h 639"/>
              <a:gd name="T110" fmla="*/ 0 w 814"/>
              <a:gd name="T111" fmla="*/ 2147483647 h 639"/>
              <a:gd name="T112" fmla="*/ 2147483647 w 814"/>
              <a:gd name="T113" fmla="*/ 2147483647 h 639"/>
              <a:gd name="T114" fmla="*/ 2147483647 w 814"/>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4" name="Freeform 30"/>
          <p:cNvSpPr>
            <a:spLocks/>
          </p:cNvSpPr>
          <p:nvPr/>
        </p:nvSpPr>
        <p:spPr bwMode="auto">
          <a:xfrm>
            <a:off x="7620000" y="0"/>
            <a:ext cx="1287463" cy="1014413"/>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5" name="Freeform 31"/>
          <p:cNvSpPr>
            <a:spLocks/>
          </p:cNvSpPr>
          <p:nvPr/>
        </p:nvSpPr>
        <p:spPr bwMode="auto">
          <a:xfrm>
            <a:off x="7856538" y="5843588"/>
            <a:ext cx="1287462" cy="1014412"/>
          </a:xfrm>
          <a:custGeom>
            <a:avLst/>
            <a:gdLst>
              <a:gd name="T0" fmla="*/ 2147483647 w 811"/>
              <a:gd name="T1" fmla="*/ 2147483647 h 639"/>
              <a:gd name="T2" fmla="*/ 2147483647 w 811"/>
              <a:gd name="T3" fmla="*/ 2147483647 h 639"/>
              <a:gd name="T4" fmla="*/ 2147483647 w 811"/>
              <a:gd name="T5" fmla="*/ 2147483647 h 639"/>
              <a:gd name="T6" fmla="*/ 2147483647 w 811"/>
              <a:gd name="T7" fmla="*/ 2147483647 h 639"/>
              <a:gd name="T8" fmla="*/ 2147483647 w 811"/>
              <a:gd name="T9" fmla="*/ 2147483647 h 639"/>
              <a:gd name="T10" fmla="*/ 2147483647 w 811"/>
              <a:gd name="T11" fmla="*/ 2147483647 h 639"/>
              <a:gd name="T12" fmla="*/ 2147483647 w 811"/>
              <a:gd name="T13" fmla="*/ 2147483647 h 639"/>
              <a:gd name="T14" fmla="*/ 2147483647 w 811"/>
              <a:gd name="T15" fmla="*/ 2147483647 h 639"/>
              <a:gd name="T16" fmla="*/ 2147483647 w 811"/>
              <a:gd name="T17" fmla="*/ 2147483647 h 639"/>
              <a:gd name="T18" fmla="*/ 2147483647 w 811"/>
              <a:gd name="T19" fmla="*/ 0 h 639"/>
              <a:gd name="T20" fmla="*/ 2147483647 w 811"/>
              <a:gd name="T21" fmla="*/ 2147483647 h 639"/>
              <a:gd name="T22" fmla="*/ 2147483647 w 811"/>
              <a:gd name="T23" fmla="*/ 2147483647 h 639"/>
              <a:gd name="T24" fmla="*/ 2147483647 w 811"/>
              <a:gd name="T25" fmla="*/ 2147483647 h 639"/>
              <a:gd name="T26" fmla="*/ 2147483647 w 811"/>
              <a:gd name="T27" fmla="*/ 2147483647 h 639"/>
              <a:gd name="T28" fmla="*/ 2147483647 w 811"/>
              <a:gd name="T29" fmla="*/ 2147483647 h 639"/>
              <a:gd name="T30" fmla="*/ 2147483647 w 811"/>
              <a:gd name="T31" fmla="*/ 2147483647 h 639"/>
              <a:gd name="T32" fmla="*/ 2147483647 w 811"/>
              <a:gd name="T33" fmla="*/ 2147483647 h 639"/>
              <a:gd name="T34" fmla="*/ 2147483647 w 811"/>
              <a:gd name="T35" fmla="*/ 2147483647 h 639"/>
              <a:gd name="T36" fmla="*/ 2147483647 w 811"/>
              <a:gd name="T37" fmla="*/ 2147483647 h 639"/>
              <a:gd name="T38" fmla="*/ 2147483647 w 811"/>
              <a:gd name="T39" fmla="*/ 2147483647 h 639"/>
              <a:gd name="T40" fmla="*/ 2147483647 w 811"/>
              <a:gd name="T41" fmla="*/ 2147483647 h 639"/>
              <a:gd name="T42" fmla="*/ 2147483647 w 811"/>
              <a:gd name="T43" fmla="*/ 2147483647 h 639"/>
              <a:gd name="T44" fmla="*/ 2147483647 w 811"/>
              <a:gd name="T45" fmla="*/ 2147483647 h 639"/>
              <a:gd name="T46" fmla="*/ 2147483647 w 811"/>
              <a:gd name="T47" fmla="*/ 2147483647 h 639"/>
              <a:gd name="T48" fmla="*/ 2147483647 w 811"/>
              <a:gd name="T49" fmla="*/ 2147483647 h 639"/>
              <a:gd name="T50" fmla="*/ 2147483647 w 811"/>
              <a:gd name="T51" fmla="*/ 2147483647 h 639"/>
              <a:gd name="T52" fmla="*/ 2147483647 w 811"/>
              <a:gd name="T53" fmla="*/ 2147483647 h 639"/>
              <a:gd name="T54" fmla="*/ 2147483647 w 811"/>
              <a:gd name="T55" fmla="*/ 2147483647 h 639"/>
              <a:gd name="T56" fmla="*/ 2147483647 w 811"/>
              <a:gd name="T57" fmla="*/ 2147483647 h 639"/>
              <a:gd name="T58" fmla="*/ 2147483647 w 811"/>
              <a:gd name="T59" fmla="*/ 2147483647 h 639"/>
              <a:gd name="T60" fmla="*/ 2147483647 w 811"/>
              <a:gd name="T61" fmla="*/ 2147483647 h 639"/>
              <a:gd name="T62" fmla="*/ 2147483647 w 811"/>
              <a:gd name="T63" fmla="*/ 2147483647 h 639"/>
              <a:gd name="T64" fmla="*/ 2147483647 w 811"/>
              <a:gd name="T65" fmla="*/ 2147483647 h 639"/>
              <a:gd name="T66" fmla="*/ 2147483647 w 811"/>
              <a:gd name="T67" fmla="*/ 2147483647 h 639"/>
              <a:gd name="T68" fmla="*/ 2147483647 w 811"/>
              <a:gd name="T69" fmla="*/ 2147483647 h 639"/>
              <a:gd name="T70" fmla="*/ 2147483647 w 811"/>
              <a:gd name="T71" fmla="*/ 2147483647 h 639"/>
              <a:gd name="T72" fmla="*/ 2147483647 w 811"/>
              <a:gd name="T73" fmla="*/ 2147483647 h 639"/>
              <a:gd name="T74" fmla="*/ 2147483647 w 811"/>
              <a:gd name="T75" fmla="*/ 2147483647 h 639"/>
              <a:gd name="T76" fmla="*/ 2147483647 w 811"/>
              <a:gd name="T77" fmla="*/ 2147483647 h 639"/>
              <a:gd name="T78" fmla="*/ 2147483647 w 811"/>
              <a:gd name="T79" fmla="*/ 2147483647 h 639"/>
              <a:gd name="T80" fmla="*/ 2147483647 w 811"/>
              <a:gd name="T81" fmla="*/ 2147483647 h 639"/>
              <a:gd name="T82" fmla="*/ 2147483647 w 811"/>
              <a:gd name="T83" fmla="*/ 2147483647 h 639"/>
              <a:gd name="T84" fmla="*/ 2147483647 w 811"/>
              <a:gd name="T85" fmla="*/ 2147483647 h 639"/>
              <a:gd name="T86" fmla="*/ 2147483647 w 811"/>
              <a:gd name="T87" fmla="*/ 2147483647 h 639"/>
              <a:gd name="T88" fmla="*/ 2147483647 w 811"/>
              <a:gd name="T89" fmla="*/ 2147483647 h 639"/>
              <a:gd name="T90" fmla="*/ 2147483647 w 811"/>
              <a:gd name="T91" fmla="*/ 2147483647 h 639"/>
              <a:gd name="T92" fmla="*/ 2147483647 w 811"/>
              <a:gd name="T93" fmla="*/ 2147483647 h 639"/>
              <a:gd name="T94" fmla="*/ 2147483647 w 811"/>
              <a:gd name="T95" fmla="*/ 2147483647 h 639"/>
              <a:gd name="T96" fmla="*/ 2147483647 w 811"/>
              <a:gd name="T97" fmla="*/ 2147483647 h 639"/>
              <a:gd name="T98" fmla="*/ 2147483647 w 811"/>
              <a:gd name="T99" fmla="*/ 2147483647 h 639"/>
              <a:gd name="T100" fmla="*/ 2147483647 w 811"/>
              <a:gd name="T101" fmla="*/ 2147483647 h 639"/>
              <a:gd name="T102" fmla="*/ 2147483647 w 811"/>
              <a:gd name="T103" fmla="*/ 2147483647 h 639"/>
              <a:gd name="T104" fmla="*/ 2147483647 w 811"/>
              <a:gd name="T105" fmla="*/ 2147483647 h 639"/>
              <a:gd name="T106" fmla="*/ 2147483647 w 811"/>
              <a:gd name="T107" fmla="*/ 2147483647 h 639"/>
              <a:gd name="T108" fmla="*/ 2147483647 w 811"/>
              <a:gd name="T109" fmla="*/ 2147483647 h 639"/>
              <a:gd name="T110" fmla="*/ 0 w 811"/>
              <a:gd name="T111" fmla="*/ 2147483647 h 639"/>
              <a:gd name="T112" fmla="*/ 2147483647 w 811"/>
              <a:gd name="T113" fmla="*/ 2147483647 h 639"/>
              <a:gd name="T114" fmla="*/ 2147483647 w 811"/>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1"/>
              <a:gd name="T175" fmla="*/ 0 h 639"/>
              <a:gd name="T176" fmla="*/ 811 w 811"/>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6" name="Freeform 32"/>
          <p:cNvSpPr>
            <a:spLocks/>
          </p:cNvSpPr>
          <p:nvPr/>
        </p:nvSpPr>
        <p:spPr bwMode="auto">
          <a:xfrm>
            <a:off x="0" y="228600"/>
            <a:ext cx="1292225" cy="1014413"/>
          </a:xfrm>
          <a:custGeom>
            <a:avLst/>
            <a:gdLst>
              <a:gd name="T0" fmla="*/ 2147483647 w 814"/>
              <a:gd name="T1" fmla="*/ 2147483647 h 639"/>
              <a:gd name="T2" fmla="*/ 2147483647 w 814"/>
              <a:gd name="T3" fmla="*/ 2147483647 h 639"/>
              <a:gd name="T4" fmla="*/ 2147483647 w 814"/>
              <a:gd name="T5" fmla="*/ 2147483647 h 639"/>
              <a:gd name="T6" fmla="*/ 2147483647 w 814"/>
              <a:gd name="T7" fmla="*/ 2147483647 h 639"/>
              <a:gd name="T8" fmla="*/ 2147483647 w 814"/>
              <a:gd name="T9" fmla="*/ 2147483647 h 639"/>
              <a:gd name="T10" fmla="*/ 2147483647 w 814"/>
              <a:gd name="T11" fmla="*/ 2147483647 h 639"/>
              <a:gd name="T12" fmla="*/ 2147483647 w 814"/>
              <a:gd name="T13" fmla="*/ 2147483647 h 639"/>
              <a:gd name="T14" fmla="*/ 2147483647 w 814"/>
              <a:gd name="T15" fmla="*/ 2147483647 h 639"/>
              <a:gd name="T16" fmla="*/ 2147483647 w 814"/>
              <a:gd name="T17" fmla="*/ 2147483647 h 639"/>
              <a:gd name="T18" fmla="*/ 2147483647 w 814"/>
              <a:gd name="T19" fmla="*/ 0 h 639"/>
              <a:gd name="T20" fmla="*/ 2147483647 w 814"/>
              <a:gd name="T21" fmla="*/ 0 h 639"/>
              <a:gd name="T22" fmla="*/ 2147483647 w 814"/>
              <a:gd name="T23" fmla="*/ 2147483647 h 639"/>
              <a:gd name="T24" fmla="*/ 2147483647 w 814"/>
              <a:gd name="T25" fmla="*/ 2147483647 h 639"/>
              <a:gd name="T26" fmla="*/ 2147483647 w 814"/>
              <a:gd name="T27" fmla="*/ 2147483647 h 639"/>
              <a:gd name="T28" fmla="*/ 2147483647 w 814"/>
              <a:gd name="T29" fmla="*/ 2147483647 h 639"/>
              <a:gd name="T30" fmla="*/ 2147483647 w 814"/>
              <a:gd name="T31" fmla="*/ 2147483647 h 639"/>
              <a:gd name="T32" fmla="*/ 2147483647 w 814"/>
              <a:gd name="T33" fmla="*/ 2147483647 h 639"/>
              <a:gd name="T34" fmla="*/ 2147483647 w 814"/>
              <a:gd name="T35" fmla="*/ 2147483647 h 639"/>
              <a:gd name="T36" fmla="*/ 2147483647 w 814"/>
              <a:gd name="T37" fmla="*/ 2147483647 h 639"/>
              <a:gd name="T38" fmla="*/ 2147483647 w 814"/>
              <a:gd name="T39" fmla="*/ 2147483647 h 639"/>
              <a:gd name="T40" fmla="*/ 2147483647 w 814"/>
              <a:gd name="T41" fmla="*/ 2147483647 h 639"/>
              <a:gd name="T42" fmla="*/ 2147483647 w 814"/>
              <a:gd name="T43" fmla="*/ 2147483647 h 639"/>
              <a:gd name="T44" fmla="*/ 2147483647 w 814"/>
              <a:gd name="T45" fmla="*/ 2147483647 h 639"/>
              <a:gd name="T46" fmla="*/ 2147483647 w 814"/>
              <a:gd name="T47" fmla="*/ 2147483647 h 639"/>
              <a:gd name="T48" fmla="*/ 2147483647 w 814"/>
              <a:gd name="T49" fmla="*/ 2147483647 h 639"/>
              <a:gd name="T50" fmla="*/ 2147483647 w 814"/>
              <a:gd name="T51" fmla="*/ 2147483647 h 639"/>
              <a:gd name="T52" fmla="*/ 2147483647 w 814"/>
              <a:gd name="T53" fmla="*/ 2147483647 h 639"/>
              <a:gd name="T54" fmla="*/ 2147483647 w 814"/>
              <a:gd name="T55" fmla="*/ 2147483647 h 639"/>
              <a:gd name="T56" fmla="*/ 2147483647 w 814"/>
              <a:gd name="T57" fmla="*/ 2147483647 h 639"/>
              <a:gd name="T58" fmla="*/ 2147483647 w 814"/>
              <a:gd name="T59" fmla="*/ 2147483647 h 639"/>
              <a:gd name="T60" fmla="*/ 2147483647 w 814"/>
              <a:gd name="T61" fmla="*/ 2147483647 h 639"/>
              <a:gd name="T62" fmla="*/ 2147483647 w 814"/>
              <a:gd name="T63" fmla="*/ 2147483647 h 639"/>
              <a:gd name="T64" fmla="*/ 2147483647 w 814"/>
              <a:gd name="T65" fmla="*/ 2147483647 h 639"/>
              <a:gd name="T66" fmla="*/ 2147483647 w 814"/>
              <a:gd name="T67" fmla="*/ 2147483647 h 639"/>
              <a:gd name="T68" fmla="*/ 2147483647 w 814"/>
              <a:gd name="T69" fmla="*/ 2147483647 h 639"/>
              <a:gd name="T70" fmla="*/ 2147483647 w 814"/>
              <a:gd name="T71" fmla="*/ 2147483647 h 639"/>
              <a:gd name="T72" fmla="*/ 2147483647 w 814"/>
              <a:gd name="T73" fmla="*/ 2147483647 h 639"/>
              <a:gd name="T74" fmla="*/ 2147483647 w 814"/>
              <a:gd name="T75" fmla="*/ 2147483647 h 639"/>
              <a:gd name="T76" fmla="*/ 2147483647 w 814"/>
              <a:gd name="T77" fmla="*/ 2147483647 h 639"/>
              <a:gd name="T78" fmla="*/ 2147483647 w 814"/>
              <a:gd name="T79" fmla="*/ 2147483647 h 639"/>
              <a:gd name="T80" fmla="*/ 2147483647 w 814"/>
              <a:gd name="T81" fmla="*/ 2147483647 h 639"/>
              <a:gd name="T82" fmla="*/ 2147483647 w 814"/>
              <a:gd name="T83" fmla="*/ 2147483647 h 639"/>
              <a:gd name="T84" fmla="*/ 2147483647 w 814"/>
              <a:gd name="T85" fmla="*/ 2147483647 h 639"/>
              <a:gd name="T86" fmla="*/ 2147483647 w 814"/>
              <a:gd name="T87" fmla="*/ 2147483647 h 639"/>
              <a:gd name="T88" fmla="*/ 2147483647 w 814"/>
              <a:gd name="T89" fmla="*/ 2147483647 h 639"/>
              <a:gd name="T90" fmla="*/ 2147483647 w 814"/>
              <a:gd name="T91" fmla="*/ 2147483647 h 639"/>
              <a:gd name="T92" fmla="*/ 2147483647 w 814"/>
              <a:gd name="T93" fmla="*/ 2147483647 h 639"/>
              <a:gd name="T94" fmla="*/ 2147483647 w 814"/>
              <a:gd name="T95" fmla="*/ 2147483647 h 639"/>
              <a:gd name="T96" fmla="*/ 2147483647 w 814"/>
              <a:gd name="T97" fmla="*/ 2147483647 h 639"/>
              <a:gd name="T98" fmla="*/ 2147483647 w 814"/>
              <a:gd name="T99" fmla="*/ 2147483647 h 639"/>
              <a:gd name="T100" fmla="*/ 2147483647 w 814"/>
              <a:gd name="T101" fmla="*/ 2147483647 h 639"/>
              <a:gd name="T102" fmla="*/ 2147483647 w 814"/>
              <a:gd name="T103" fmla="*/ 2147483647 h 639"/>
              <a:gd name="T104" fmla="*/ 2147483647 w 814"/>
              <a:gd name="T105" fmla="*/ 2147483647 h 639"/>
              <a:gd name="T106" fmla="*/ 2147483647 w 814"/>
              <a:gd name="T107" fmla="*/ 2147483647 h 639"/>
              <a:gd name="T108" fmla="*/ 2147483647 w 814"/>
              <a:gd name="T109" fmla="*/ 2147483647 h 639"/>
              <a:gd name="T110" fmla="*/ 0 w 814"/>
              <a:gd name="T111" fmla="*/ 2147483647 h 639"/>
              <a:gd name="T112" fmla="*/ 2147483647 w 814"/>
              <a:gd name="T113" fmla="*/ 2147483647 h 639"/>
              <a:gd name="T114" fmla="*/ 2147483647 w 814"/>
              <a:gd name="T115" fmla="*/ 2147483647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14"/>
              <a:gd name="T175" fmla="*/ 0 h 639"/>
              <a:gd name="T176" fmla="*/ 814 w 814"/>
              <a:gd name="T177" fmla="*/ 639 h 6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7" name="Freeform 33"/>
          <p:cNvSpPr>
            <a:spLocks/>
          </p:cNvSpPr>
          <p:nvPr/>
        </p:nvSpPr>
        <p:spPr bwMode="auto">
          <a:xfrm>
            <a:off x="217488" y="2895600"/>
            <a:ext cx="374650" cy="858838"/>
          </a:xfrm>
          <a:custGeom>
            <a:avLst/>
            <a:gdLst>
              <a:gd name="T0" fmla="*/ 2147483647 w 236"/>
              <a:gd name="T1" fmla="*/ 2147483647 h 541"/>
              <a:gd name="T2" fmla="*/ 2147483647 w 236"/>
              <a:gd name="T3" fmla="*/ 2147483647 h 541"/>
              <a:gd name="T4" fmla="*/ 2147483647 w 236"/>
              <a:gd name="T5" fmla="*/ 2147483647 h 541"/>
              <a:gd name="T6" fmla="*/ 2147483647 w 236"/>
              <a:gd name="T7" fmla="*/ 2147483647 h 541"/>
              <a:gd name="T8" fmla="*/ 2147483647 w 236"/>
              <a:gd name="T9" fmla="*/ 2147483647 h 541"/>
              <a:gd name="T10" fmla="*/ 2147483647 w 236"/>
              <a:gd name="T11" fmla="*/ 2147483647 h 541"/>
              <a:gd name="T12" fmla="*/ 2147483647 w 236"/>
              <a:gd name="T13" fmla="*/ 2147483647 h 541"/>
              <a:gd name="T14" fmla="*/ 2147483647 w 236"/>
              <a:gd name="T15" fmla="*/ 2147483647 h 541"/>
              <a:gd name="T16" fmla="*/ 2147483647 w 236"/>
              <a:gd name="T17" fmla="*/ 2147483647 h 541"/>
              <a:gd name="T18" fmla="*/ 2147483647 w 236"/>
              <a:gd name="T19" fmla="*/ 2147483647 h 541"/>
              <a:gd name="T20" fmla="*/ 2147483647 w 236"/>
              <a:gd name="T21" fmla="*/ 2147483647 h 541"/>
              <a:gd name="T22" fmla="*/ 2147483647 w 236"/>
              <a:gd name="T23" fmla="*/ 2147483647 h 541"/>
              <a:gd name="T24" fmla="*/ 0 w 236"/>
              <a:gd name="T25" fmla="*/ 2147483647 h 541"/>
              <a:gd name="T26" fmla="*/ 0 w 236"/>
              <a:gd name="T27" fmla="*/ 2147483647 h 541"/>
              <a:gd name="T28" fmla="*/ 2147483647 w 236"/>
              <a:gd name="T29" fmla="*/ 2147483647 h 541"/>
              <a:gd name="T30" fmla="*/ 2147483647 w 236"/>
              <a:gd name="T31" fmla="*/ 2147483647 h 541"/>
              <a:gd name="T32" fmla="*/ 2147483647 w 236"/>
              <a:gd name="T33" fmla="*/ 0 h 541"/>
              <a:gd name="T34" fmla="*/ 2147483647 w 236"/>
              <a:gd name="T35" fmla="*/ 2147483647 h 541"/>
              <a:gd name="T36" fmla="*/ 2147483647 w 236"/>
              <a:gd name="T37" fmla="*/ 2147483647 h 541"/>
              <a:gd name="T38" fmla="*/ 2147483647 w 236"/>
              <a:gd name="T39" fmla="*/ 2147483647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6"/>
              <a:gd name="T61" fmla="*/ 0 h 541"/>
              <a:gd name="T62" fmla="*/ 236 w 236"/>
              <a:gd name="T63" fmla="*/ 541 h 5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8" name="WordArt 34"/>
          <p:cNvSpPr>
            <a:spLocks noChangeArrowheads="1" noChangeShapeType="1" noTextEdit="1"/>
          </p:cNvSpPr>
          <p:nvPr/>
        </p:nvSpPr>
        <p:spPr bwMode="auto">
          <a:xfrm rot="5400000">
            <a:off x="-1295400" y="2667000"/>
            <a:ext cx="56388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b="1" kern="10">
                <a:solidFill>
                  <a:srgbClr val="009900"/>
                </a:solidFill>
                <a:effectLst>
                  <a:outerShdw dist="99190" dir="7788334" algn="ctr" rotWithShape="0">
                    <a:srgbClr val="000080"/>
                  </a:outerShdw>
                </a:effectLst>
                <a:latin typeface="Times New Roman"/>
                <a:cs typeface="Times New Roman"/>
              </a:rPr>
              <a:t>Về nhà</a:t>
            </a:r>
          </a:p>
        </p:txBody>
      </p:sp>
      <p:pic>
        <p:nvPicPr>
          <p:cNvPr id="62499" name="Picture 35" descr="bd1475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910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6" descr="bd1475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718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73" name="AutoShape 37"/>
          <p:cNvSpPr>
            <a:spLocks noChangeArrowheads="1"/>
          </p:cNvSpPr>
          <p:nvPr/>
        </p:nvSpPr>
        <p:spPr bwMode="auto">
          <a:xfrm>
            <a:off x="2362200" y="609600"/>
            <a:ext cx="6096000" cy="1524000"/>
          </a:xfrm>
          <a:prstGeom prst="cloudCallout">
            <a:avLst>
              <a:gd name="adj1" fmla="val -67787"/>
              <a:gd name="adj2" fmla="val 170106"/>
            </a:avLst>
          </a:prstGeom>
          <a:solidFill>
            <a:srgbClr val="FFCCFF"/>
          </a:solidFill>
          <a:ln w="9525">
            <a:solidFill>
              <a:schemeClr val="tx1"/>
            </a:solidFill>
            <a:round/>
            <a:headEnd/>
            <a:tailEnd/>
          </a:ln>
        </p:spPr>
        <p:txBody>
          <a:bodyPr wrap="none" anchor="ctr"/>
          <a:lstStyle/>
          <a:p>
            <a:pPr algn="ctr" eaLnBrk="0" hangingPunct="0"/>
            <a:r>
              <a:rPr lang="en-US" sz="4000" b="1" i="1">
                <a:solidFill>
                  <a:srgbClr val="A50021"/>
                </a:solidFill>
                <a:latin typeface="Times New Roman" pitchFamily="18" charset="0"/>
              </a:rPr>
              <a:t>Các em cần nhớ nhé</a:t>
            </a:r>
            <a:r>
              <a:rPr lang="en-US" sz="4000" b="1" i="1">
                <a:solidFill>
                  <a:srgbClr val="A50021"/>
                </a:solidFill>
                <a:latin typeface="VNI-Thufap2" pitchFamily="2" charset="0"/>
              </a:rPr>
              <a:t> !</a:t>
            </a:r>
            <a:endParaRPr lang="vi-VN" sz="4000" b="1" i="1">
              <a:solidFill>
                <a:srgbClr val="A50021"/>
              </a:solidFill>
              <a:latin typeface="VNI-Thufap2" pitchFamily="2" charset="0"/>
            </a:endParaRPr>
          </a:p>
        </p:txBody>
      </p:sp>
      <p:pic>
        <p:nvPicPr>
          <p:cNvPr id="62502" name="Picture 38" descr="phcanh 9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62200"/>
            <a:ext cx="933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73"/>
                                        </p:tgtEl>
                                        <p:attrNameLst>
                                          <p:attrName>style.visibility</p:attrName>
                                        </p:attrNameLst>
                                      </p:cBhvr>
                                      <p:to>
                                        <p:strVal val="visible"/>
                                      </p:to>
                                    </p:set>
                                    <p:anim calcmode="lin" valueType="num">
                                      <p:cBhvr additive="base">
                                        <p:cTn id="7" dur="500" fill="hold"/>
                                        <p:tgtEl>
                                          <p:spTgt spid="219173"/>
                                        </p:tgtEl>
                                        <p:attrNameLst>
                                          <p:attrName>ppt_x</p:attrName>
                                        </p:attrNameLst>
                                      </p:cBhvr>
                                      <p:tavLst>
                                        <p:tav tm="0">
                                          <p:val>
                                            <p:strVal val="0-#ppt_w/2"/>
                                          </p:val>
                                        </p:tav>
                                        <p:tav tm="100000">
                                          <p:val>
                                            <p:strVal val="#ppt_x"/>
                                          </p:val>
                                        </p:tav>
                                      </p:tavLst>
                                    </p:anim>
                                    <p:anim calcmode="lin" valueType="num">
                                      <p:cBhvr additive="base">
                                        <p:cTn id="8" dur="500" fill="hold"/>
                                        <p:tgtEl>
                                          <p:spTgt spid="219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9138"/>
                                        </p:tgtEl>
                                        <p:attrNameLst>
                                          <p:attrName>style.visibility</p:attrName>
                                        </p:attrNameLst>
                                      </p:cBhvr>
                                      <p:to>
                                        <p:strVal val="visible"/>
                                      </p:to>
                                    </p:set>
                                    <p:anim calcmode="lin" valueType="num">
                                      <p:cBhvr>
                                        <p:cTn id="13" dur="500" fill="hold"/>
                                        <p:tgtEl>
                                          <p:spTgt spid="219138"/>
                                        </p:tgtEl>
                                        <p:attrNameLst>
                                          <p:attrName>ppt_w</p:attrName>
                                        </p:attrNameLst>
                                      </p:cBhvr>
                                      <p:tavLst>
                                        <p:tav tm="0">
                                          <p:val>
                                            <p:fltVal val="0"/>
                                          </p:val>
                                        </p:tav>
                                        <p:tav tm="100000">
                                          <p:val>
                                            <p:strVal val="#ppt_w"/>
                                          </p:val>
                                        </p:tav>
                                      </p:tavLst>
                                    </p:anim>
                                    <p:anim calcmode="lin" valueType="num">
                                      <p:cBhvr>
                                        <p:cTn id="14" dur="500" fill="hold"/>
                                        <p:tgtEl>
                                          <p:spTgt spid="2191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7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9525" y="4114800"/>
            <a:ext cx="8763000" cy="2392363"/>
          </a:xfrm>
          <a:solidFill>
            <a:srgbClr val="00CCFF">
              <a:alpha val="83920"/>
            </a:srgbClr>
          </a:solidFill>
          <a:scene3d>
            <a:camera prst="legacyPerspectiveTopRight"/>
            <a:lightRig rig="legacyFlat3" dir="b"/>
          </a:scene3d>
          <a:sp3d extrusionH="887400" prstMaterial="legacyMatte">
            <a:bevelT w="13500" h="13500" prst="angle"/>
            <a:bevelB w="13500" h="13500" prst="angle"/>
            <a:extrusionClr>
              <a:srgbClr val="00CCFF"/>
            </a:extrusionClr>
          </a:sp3d>
        </p:spPr>
        <p:txBody>
          <a:bodyPr>
            <a:flatTx/>
          </a:bodyPr>
          <a:lstStyle/>
          <a:p>
            <a:pPr eaLnBrk="1" hangingPunct="1">
              <a:lnSpc>
                <a:spcPct val="90000"/>
              </a:lnSpc>
            </a:pPr>
            <a:r>
              <a:rPr lang="en-US" sz="2800" b="1" i="1"/>
              <a:t>Xuân này hơn hẳn mấy xuân qua</a:t>
            </a:r>
          </a:p>
          <a:p>
            <a:pPr eaLnBrk="1" hangingPunct="1">
              <a:lnSpc>
                <a:spcPct val="90000"/>
              </a:lnSpc>
            </a:pPr>
            <a:r>
              <a:rPr lang="en-US" sz="2800" b="1" i="1"/>
              <a:t>Thắng trận tin vui khắp nước nhà</a:t>
            </a:r>
          </a:p>
          <a:p>
            <a:pPr eaLnBrk="1" hangingPunct="1">
              <a:lnSpc>
                <a:spcPct val="90000"/>
              </a:lnSpc>
            </a:pPr>
            <a:r>
              <a:rPr lang="en-US" sz="2800" b="1" i="1"/>
              <a:t>Nam, Bắc thi đua đánh giặc Mĩ.</a:t>
            </a:r>
          </a:p>
          <a:p>
            <a:pPr eaLnBrk="1" hangingPunct="1">
              <a:lnSpc>
                <a:spcPct val="90000"/>
              </a:lnSpc>
            </a:pPr>
            <a:r>
              <a:rPr lang="en-US" sz="2800" b="1" i="1"/>
              <a:t>Tiến lên!</a:t>
            </a:r>
          </a:p>
          <a:p>
            <a:pPr eaLnBrk="1" hangingPunct="1">
              <a:lnSpc>
                <a:spcPct val="90000"/>
              </a:lnSpc>
            </a:pPr>
            <a:r>
              <a:rPr lang="en-US" sz="2800" b="1" i="1"/>
              <a:t>Toàn thắng ắt về ta!</a:t>
            </a:r>
          </a:p>
        </p:txBody>
      </p:sp>
      <p:sp>
        <p:nvSpPr>
          <p:cNvPr id="150531" name="Text Box 3"/>
          <p:cNvSpPr>
            <a:spLocks noGrp="1" noChangeArrowheads="1"/>
          </p:cNvSpPr>
          <p:nvPr>
            <p:ph type="title"/>
          </p:nvPr>
        </p:nvSpPr>
        <p:spPr>
          <a:xfrm>
            <a:off x="-9525" y="3200400"/>
            <a:ext cx="4191000" cy="1143000"/>
          </a:xfrm>
          <a:noFill/>
        </p:spPr>
        <p:txBody>
          <a:bodyPr/>
          <a:lstStyle/>
          <a:p>
            <a:pPr algn="l">
              <a:spcBef>
                <a:spcPct val="50000"/>
              </a:spcBef>
            </a:pPr>
            <a:r>
              <a:rPr lang="en-US" sz="3600" b="1"/>
              <a:t>Mừng xuân 1968</a:t>
            </a:r>
          </a:p>
        </p:txBody>
      </p:sp>
      <p:pic>
        <p:nvPicPr>
          <p:cNvPr id="14340" name="Picture 4" descr="TT 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533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Vector-5-splendid-fire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7463"/>
            <a:ext cx="3819525" cy="360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diamond(in)">
                                      <p:cBhvr>
                                        <p:cTn id="7" dur="2000"/>
                                        <p:tgtEl>
                                          <p:spTgt spid="150531">
                                            <p:txEl>
                                              <p:pRg st="0" end="0"/>
                                            </p:txEl>
                                          </p:spTgt>
                                        </p:tgtEl>
                                      </p:cBhvr>
                                    </p:animEffect>
                                  </p:childTnLst>
                                </p:cTn>
                              </p:par>
                            </p:childTnLst>
                          </p:cTn>
                        </p:par>
                        <p:par>
                          <p:cTn id="8" fill="hold" nodeType="afterGroup">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150530"/>
                                        </p:tgtEl>
                                        <p:attrNameLst>
                                          <p:attrName>style.visibility</p:attrName>
                                        </p:attrNameLst>
                                      </p:cBhvr>
                                      <p:to>
                                        <p:strVal val="visible"/>
                                      </p:to>
                                    </p:set>
                                    <p:animEffect transition="in" filter="plus(in)">
                                      <p:cBhvr>
                                        <p:cTn id="11" dur="20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381000" y="76200"/>
            <a:ext cx="8458200" cy="1831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3200" b="1" dirty="0" err="1"/>
              <a:t>Lịch</a:t>
            </a:r>
            <a:r>
              <a:rPr lang="en-US" sz="3200" b="1" dirty="0"/>
              <a:t> </a:t>
            </a:r>
            <a:r>
              <a:rPr lang="en-US" sz="3200" b="1" dirty="0" err="1"/>
              <a:t>sử</a:t>
            </a:r>
            <a:endParaRPr lang="en-US" sz="3200" b="1" dirty="0"/>
          </a:p>
          <a:p>
            <a:pPr algn="ctr">
              <a:spcBef>
                <a:spcPct val="50000"/>
              </a:spcBef>
              <a:defRPr/>
            </a:pPr>
            <a:r>
              <a:rPr lang="en-US" sz="5400" b="1" dirty="0" err="1">
                <a:solidFill>
                  <a:srgbClr val="FF0000"/>
                </a:solidFill>
              </a:rPr>
              <a:t>Sấm</a:t>
            </a:r>
            <a:r>
              <a:rPr lang="en-US" sz="5400" b="1" dirty="0">
                <a:solidFill>
                  <a:srgbClr val="FF0000"/>
                </a:solidFill>
              </a:rPr>
              <a:t> </a:t>
            </a:r>
            <a:r>
              <a:rPr lang="en-US" sz="5400" b="1" dirty="0" err="1">
                <a:solidFill>
                  <a:srgbClr val="FF0000"/>
                </a:solidFill>
              </a:rPr>
              <a:t>sét</a:t>
            </a:r>
            <a:r>
              <a:rPr lang="en-US" sz="5400" b="1" dirty="0">
                <a:solidFill>
                  <a:srgbClr val="FF0000"/>
                </a:solidFill>
              </a:rPr>
              <a:t> </a:t>
            </a:r>
            <a:r>
              <a:rPr lang="en-US" sz="5400" b="1" dirty="0" err="1">
                <a:solidFill>
                  <a:srgbClr val="FF0000"/>
                </a:solidFill>
              </a:rPr>
              <a:t>đêm</a:t>
            </a:r>
            <a:r>
              <a:rPr lang="en-US" sz="5400" b="1" dirty="0">
                <a:solidFill>
                  <a:srgbClr val="FF0000"/>
                </a:solidFill>
              </a:rPr>
              <a:t> </a:t>
            </a:r>
            <a:r>
              <a:rPr lang="en-US" sz="5400" b="1" dirty="0" err="1">
                <a:solidFill>
                  <a:srgbClr val="FF0000"/>
                </a:solidFill>
              </a:rPr>
              <a:t>giao</a:t>
            </a:r>
            <a:r>
              <a:rPr lang="en-US" sz="5400" b="1" dirty="0">
                <a:solidFill>
                  <a:srgbClr val="FF0000"/>
                </a:solidFill>
              </a:rPr>
              <a:t> </a:t>
            </a:r>
            <a:r>
              <a:rPr lang="en-US" sz="5400" b="1" dirty="0" err="1">
                <a:solidFill>
                  <a:srgbClr val="FF0000"/>
                </a:solidFill>
              </a:rPr>
              <a:t>thừa</a:t>
            </a:r>
            <a:endParaRPr lang="en-US" sz="5400" b="1" dirty="0">
              <a:solidFill>
                <a:srgbClr val="FF0000"/>
              </a:solidFill>
            </a:endParaRPr>
          </a:p>
        </p:txBody>
      </p:sp>
      <p:sp>
        <p:nvSpPr>
          <p:cNvPr id="14" name="Hình Chữ nhật 13"/>
          <p:cNvSpPr/>
          <p:nvPr/>
        </p:nvSpPr>
        <p:spPr>
          <a:xfrm>
            <a:off x="228600" y="2667000"/>
            <a:ext cx="8915400" cy="1446213"/>
          </a:xfrm>
          <a:prstGeom prst="rect">
            <a:avLst/>
          </a:prstGeom>
        </p:spPr>
        <p:txBody>
          <a:bodyPr>
            <a:spAutoFit/>
          </a:bodyPr>
          <a:lstStyle/>
          <a:p>
            <a:pPr>
              <a:defRPr/>
            </a:pPr>
            <a:r>
              <a:rPr lang="vi-VN" sz="4400" b="1" spc="-80">
                <a:solidFill>
                  <a:srgbClr val="0000CC"/>
                </a:solidFill>
                <a:latin typeface="Arial" charset="0"/>
                <a:cs typeface="Arial" charset="0"/>
              </a:rPr>
              <a:t>1. Diễn biến cuộc Tổng tiến công và nổi dậy Tết Mậu Thân 1968</a:t>
            </a:r>
            <a:endParaRPr lang="vi-VN" sz="4400" b="1" spc="-80" dirty="0">
              <a:solidFill>
                <a:srgbClr val="0000CC"/>
              </a:solidFill>
              <a:latin typeface="Arial" charset="0"/>
              <a:cs typeface="Arial" charset="0"/>
            </a:endParaRPr>
          </a:p>
        </p:txBody>
      </p:sp>
      <p:sp>
        <p:nvSpPr>
          <p:cNvPr id="15364" name="Hình Chữ nhật 14"/>
          <p:cNvSpPr>
            <a:spLocks noChangeArrowheads="1"/>
          </p:cNvSpPr>
          <p:nvPr/>
        </p:nvSpPr>
        <p:spPr bwMode="auto">
          <a:xfrm>
            <a:off x="304800" y="4191000"/>
            <a:ext cx="8534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4400" b="1">
                <a:solidFill>
                  <a:srgbClr val="0000CC"/>
                </a:solidFill>
              </a:rPr>
              <a:t>2/ Kết quả, ý nghĩa của cuộc Tổng tiến công và nổi dậy Tết Mậu Thân 1968.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3352800"/>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solidFill>
                  <a:srgbClr val="0000CC"/>
                </a:solidFill>
              </a:rPr>
              <a:t>Đọc SGK từ: “Đêm 30 Tết Mậu Thân…..hoang mang lo sợ</a:t>
            </a:r>
          </a:p>
        </p:txBody>
      </p:sp>
      <p:sp>
        <p:nvSpPr>
          <p:cNvPr id="16387" name="Hình Chữ nhật 5"/>
          <p:cNvSpPr>
            <a:spLocks noChangeArrowheads="1"/>
          </p:cNvSpPr>
          <p:nvPr/>
        </p:nvSpPr>
        <p:spPr bwMode="auto">
          <a:xfrm>
            <a:off x="228600" y="914400"/>
            <a:ext cx="8686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solidFill>
                  <a:srgbClr val="0000CC"/>
                </a:solidFill>
              </a:rPr>
              <a:t>1. Diễn biến cuộc Tổng tiến công và nổi dậy Tết Mậu Thân 1968</a:t>
            </a:r>
          </a:p>
        </p:txBody>
      </p:sp>
      <p:sp>
        <p:nvSpPr>
          <p:cNvPr id="16388" name="Hộp_Văn_Bản 7"/>
          <p:cNvSpPr txBox="1">
            <a:spLocks noChangeArrowheads="1"/>
          </p:cNvSpPr>
          <p:nvPr/>
        </p:nvSpPr>
        <p:spPr bwMode="auto">
          <a:xfrm>
            <a:off x="914400" y="51816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b="1">
                <a:solidFill>
                  <a:srgbClr val="0000CC"/>
                </a:solidFill>
              </a:rPr>
              <a:t>Thảo luận nhóm 4</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2232</TotalTime>
  <Words>1647</Words>
  <Application>Microsoft Office PowerPoint</Application>
  <PresentationFormat>On-screen Show (4:3)</PresentationFormat>
  <Paragraphs>248</Paragraphs>
  <Slides>54</Slides>
  <Notes>4</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72" baseType="lpstr">
      <vt:lpstr>.VnTime</vt:lpstr>
      <vt:lpstr>.VnTimeH</vt:lpstr>
      <vt:lpstr>Arial</vt:lpstr>
      <vt:lpstr>Arial Black</vt:lpstr>
      <vt:lpstr>Arial Unicode MS</vt:lpstr>
      <vt:lpstr>Calibri</vt:lpstr>
      <vt:lpstr>Comic Sans MS</vt:lpstr>
      <vt:lpstr>Garamond</vt:lpstr>
      <vt:lpstr>Times New Roman</vt:lpstr>
      <vt:lpstr>VNI-Thufap2</vt:lpstr>
      <vt:lpstr>VNI-Times</vt:lpstr>
      <vt:lpstr>VnTime</vt:lpstr>
      <vt:lpstr>Wingdings</vt:lpstr>
      <vt:lpstr>Default Design</vt:lpstr>
      <vt:lpstr>Stream</vt:lpstr>
      <vt:lpstr>Crayons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Mừng xuân 1968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Cùng với cuộc tiến công vào Sài Gòn, quân giải phóng đã tiến công đồng loạt ở hầu khắp các thành phố, thị xã miền Nam như: Cần Thơ, Nha Trang, Huế, Đà Nẵng...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http://www.itfriend.org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Admin</cp:lastModifiedBy>
  <cp:revision>264</cp:revision>
  <dcterms:created xsi:type="dcterms:W3CDTF">2010-02-24T13:49:09Z</dcterms:created>
  <dcterms:modified xsi:type="dcterms:W3CDTF">2022-12-31T14:00:27Z</dcterms:modified>
</cp:coreProperties>
</file>