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1"/>
  </p:notesMasterIdLst>
  <p:sldIdLst>
    <p:sldId id="333" r:id="rId2"/>
    <p:sldId id="331" r:id="rId3"/>
    <p:sldId id="274" r:id="rId4"/>
    <p:sldId id="277" r:id="rId5"/>
    <p:sldId id="300" r:id="rId6"/>
    <p:sldId id="258" r:id="rId7"/>
    <p:sldId id="259" r:id="rId8"/>
    <p:sldId id="269" r:id="rId9"/>
    <p:sldId id="280" r:id="rId10"/>
    <p:sldId id="261" r:id="rId11"/>
    <p:sldId id="319" r:id="rId12"/>
    <p:sldId id="281" r:id="rId13"/>
    <p:sldId id="301" r:id="rId14"/>
    <p:sldId id="302" r:id="rId15"/>
    <p:sldId id="324" r:id="rId16"/>
    <p:sldId id="304" r:id="rId17"/>
    <p:sldId id="328" r:id="rId18"/>
    <p:sldId id="303" r:id="rId19"/>
    <p:sldId id="329" r:id="rId20"/>
    <p:sldId id="330" r:id="rId21"/>
    <p:sldId id="282" r:id="rId22"/>
    <p:sldId id="306" r:id="rId23"/>
    <p:sldId id="307" r:id="rId24"/>
    <p:sldId id="283" r:id="rId25"/>
    <p:sldId id="308" r:id="rId26"/>
    <p:sldId id="290" r:id="rId27"/>
    <p:sldId id="320" r:id="rId28"/>
    <p:sldId id="321" r:id="rId29"/>
    <p:sldId id="289" r:id="rId30"/>
    <p:sldId id="317" r:id="rId31"/>
    <p:sldId id="310" r:id="rId32"/>
    <p:sldId id="309" r:id="rId33"/>
    <p:sldId id="312" r:id="rId34"/>
    <p:sldId id="311" r:id="rId35"/>
    <p:sldId id="262" r:id="rId36"/>
    <p:sldId id="266" r:id="rId37"/>
    <p:sldId id="294" r:id="rId38"/>
    <p:sldId id="298" r:id="rId39"/>
    <p:sldId id="318" r:id="rId40"/>
    <p:sldId id="296" r:id="rId41"/>
    <p:sldId id="314" r:id="rId42"/>
    <p:sldId id="315" r:id="rId43"/>
    <p:sldId id="313" r:id="rId44"/>
    <p:sldId id="297" r:id="rId45"/>
    <p:sldId id="299" r:id="rId46"/>
    <p:sldId id="291" r:id="rId47"/>
    <p:sldId id="316" r:id="rId48"/>
    <p:sldId id="270" r:id="rId49"/>
    <p:sldId id="33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5E4FB"/>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8" autoAdjust="0"/>
    <p:restoredTop sz="94660"/>
  </p:normalViewPr>
  <p:slideViewPr>
    <p:cSldViewPr>
      <p:cViewPr varScale="1">
        <p:scale>
          <a:sx n="66" d="100"/>
          <a:sy n="66" d="100"/>
        </p:scale>
        <p:origin x="13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5429635-F576-3E9E-0C90-13A5F904C8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3852A2BF-04EC-B3FE-F0A7-C4F422D1E27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15364" name="Rectangle 4">
            <a:extLst>
              <a:ext uri="{FF2B5EF4-FFF2-40B4-BE49-F238E27FC236}">
                <a16:creationId xmlns:a16="http://schemas.microsoft.com/office/drawing/2014/main" id="{05E7EF5A-9C89-33E2-7113-786A801A57C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A6492C1-8855-A76A-32FA-8733740F2C6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06A649F8-5B47-934E-5451-2B4721C44E1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3C2F18BC-24D2-4BEB-2F6B-F7A800DEF40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1666D85-D5DE-46D9-A0F2-050B81F19D5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9063FD4-7316-4F0A-408A-A6E099225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742C07-E11B-4328-BEAE-8422814697F3}" type="slidenum">
              <a:rPr lang="en-US" altLang="en-US"/>
              <a:pPr>
                <a:spcBef>
                  <a:spcPct val="0"/>
                </a:spcBef>
              </a:pPr>
              <a:t>4</a:t>
            </a:fld>
            <a:endParaRPr lang="en-US" altLang="en-US"/>
          </a:p>
        </p:txBody>
      </p:sp>
      <p:sp>
        <p:nvSpPr>
          <p:cNvPr id="20483" name="Rectangle 2">
            <a:extLst>
              <a:ext uri="{FF2B5EF4-FFF2-40B4-BE49-F238E27FC236}">
                <a16:creationId xmlns:a16="http://schemas.microsoft.com/office/drawing/2014/main" id="{A9D15B19-F5F2-EA01-1F38-8714E62DF33F}"/>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5F2A6F20-2AED-6D25-ACBD-A34F1BA3F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FB751A7-626B-FE0B-4A9D-3D0C1AEBC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013BA5-1C8D-4746-9186-FF20BD55410B}" type="slidenum">
              <a:rPr lang="en-US" altLang="en-US"/>
              <a:pPr>
                <a:spcBef>
                  <a:spcPct val="0"/>
                </a:spcBef>
              </a:pPr>
              <a:t>6</a:t>
            </a:fld>
            <a:endParaRPr lang="en-US" altLang="en-US"/>
          </a:p>
        </p:txBody>
      </p:sp>
      <p:sp>
        <p:nvSpPr>
          <p:cNvPr id="23555" name="Rectangle 2">
            <a:extLst>
              <a:ext uri="{FF2B5EF4-FFF2-40B4-BE49-F238E27FC236}">
                <a16:creationId xmlns:a16="http://schemas.microsoft.com/office/drawing/2014/main" id="{2E2CFD9A-966D-286A-0927-33C798EC9D42}"/>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CFA378FB-828D-6D1F-B2CB-20328E476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9773BEE-BC26-9382-A7CA-0F2C305F0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47424A-FDBF-4C7F-A284-759261456E0D}" type="slidenum">
              <a:rPr lang="en-US" altLang="en-US"/>
              <a:pPr>
                <a:spcBef>
                  <a:spcPct val="0"/>
                </a:spcBef>
              </a:pPr>
              <a:t>7</a:t>
            </a:fld>
            <a:endParaRPr lang="en-US" altLang="en-US"/>
          </a:p>
        </p:txBody>
      </p:sp>
      <p:sp>
        <p:nvSpPr>
          <p:cNvPr id="25603" name="Rectangle 2">
            <a:extLst>
              <a:ext uri="{FF2B5EF4-FFF2-40B4-BE49-F238E27FC236}">
                <a16:creationId xmlns:a16="http://schemas.microsoft.com/office/drawing/2014/main" id="{25320FE3-D119-DC3B-ED35-378818C03A12}"/>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BA210064-6AAC-01C4-8217-EBED8568D4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F616FB7-CD5A-E31E-2F01-E9073E77C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6E7658-5E93-415E-AD5A-7E0E211A68B7}" type="slidenum">
              <a:rPr lang="en-US" altLang="en-US"/>
              <a:pPr>
                <a:spcBef>
                  <a:spcPct val="0"/>
                </a:spcBef>
              </a:pPr>
              <a:t>8</a:t>
            </a:fld>
            <a:endParaRPr lang="en-US" altLang="en-US"/>
          </a:p>
        </p:txBody>
      </p:sp>
      <p:sp>
        <p:nvSpPr>
          <p:cNvPr id="27651" name="Rectangle 2">
            <a:extLst>
              <a:ext uri="{FF2B5EF4-FFF2-40B4-BE49-F238E27FC236}">
                <a16:creationId xmlns:a16="http://schemas.microsoft.com/office/drawing/2014/main" id="{3CB7A999-96F4-5703-A110-8B883C36C433}"/>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44FAB3CD-61D9-8883-2971-7708831AF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E5C1325-6509-1B10-7F6A-928B38359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53C008-61E8-430C-9CAE-669FD70B3762}" type="slidenum">
              <a:rPr lang="en-US" altLang="en-US"/>
              <a:pPr>
                <a:spcBef>
                  <a:spcPct val="0"/>
                </a:spcBef>
              </a:pPr>
              <a:t>36</a:t>
            </a:fld>
            <a:endParaRPr lang="en-US" altLang="en-US"/>
          </a:p>
        </p:txBody>
      </p:sp>
      <p:sp>
        <p:nvSpPr>
          <p:cNvPr id="57347" name="Rectangle 2">
            <a:extLst>
              <a:ext uri="{FF2B5EF4-FFF2-40B4-BE49-F238E27FC236}">
                <a16:creationId xmlns:a16="http://schemas.microsoft.com/office/drawing/2014/main" id="{B461C5F1-5955-6B2D-2263-7BAD746C01BF}"/>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3B8F31AE-BBAF-E410-0C84-AD536422E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F1686A4-9DAC-A4D8-E673-B04EE421A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DFE6DA-4F01-46DC-B416-FABF605E849C}" type="slidenum">
              <a:rPr lang="en-US" altLang="en-US"/>
              <a:pPr>
                <a:spcBef>
                  <a:spcPct val="0"/>
                </a:spcBef>
              </a:pPr>
              <a:t>48</a:t>
            </a:fld>
            <a:endParaRPr lang="en-US" altLang="en-US"/>
          </a:p>
        </p:txBody>
      </p:sp>
      <p:sp>
        <p:nvSpPr>
          <p:cNvPr id="70659" name="Rectangle 2">
            <a:extLst>
              <a:ext uri="{FF2B5EF4-FFF2-40B4-BE49-F238E27FC236}">
                <a16:creationId xmlns:a16="http://schemas.microsoft.com/office/drawing/2014/main" id="{AFCF2DAC-4ABA-79E9-5A92-971B3254FCE6}"/>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5F8228F1-D9C1-E710-B8D5-5181BDFB0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E4889286-6DEC-3120-51AF-266C35F04D52}"/>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8">
            <a:extLst>
              <a:ext uri="{FF2B5EF4-FFF2-40B4-BE49-F238E27FC236}">
                <a16:creationId xmlns:a16="http://schemas.microsoft.com/office/drawing/2014/main" id="{BB07E8FD-D75B-49B6-5DA6-6503EC9340DF}"/>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6E6E02D1-A02E-FE1F-BEEC-8B8D5B973020}"/>
                </a:ext>
              </a:extLst>
            </p:cNvPr>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Oval 10">
              <a:extLst>
                <a:ext uri="{FF2B5EF4-FFF2-40B4-BE49-F238E27FC236}">
                  <a16:creationId xmlns:a16="http://schemas.microsoft.com/office/drawing/2014/main" id="{15AC3E64-CC30-5733-9BCB-057B6E19F31E}"/>
                </a:ext>
              </a:extLst>
            </p:cNvPr>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Oval 11">
              <a:extLst>
                <a:ext uri="{FF2B5EF4-FFF2-40B4-BE49-F238E27FC236}">
                  <a16:creationId xmlns:a16="http://schemas.microsoft.com/office/drawing/2014/main" id="{03A44DE7-78B5-20A2-B6B0-076C82E5A740}"/>
                </a:ext>
              </a:extLst>
            </p:cNvPr>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Oval 12">
              <a:extLst>
                <a:ext uri="{FF2B5EF4-FFF2-40B4-BE49-F238E27FC236}">
                  <a16:creationId xmlns:a16="http://schemas.microsoft.com/office/drawing/2014/main" id="{3944E4C8-BDFC-349D-2A33-AF1DF3411667}"/>
                </a:ext>
              </a:extLst>
            </p:cNvPr>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13">
              <a:extLst>
                <a:ext uri="{FF2B5EF4-FFF2-40B4-BE49-F238E27FC236}">
                  <a16:creationId xmlns:a16="http://schemas.microsoft.com/office/drawing/2014/main" id="{CA7D0AD0-D9D7-5545-07C2-77183175616B}"/>
                </a:ext>
              </a:extLst>
            </p:cNvPr>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14">
              <a:extLst>
                <a:ext uri="{FF2B5EF4-FFF2-40B4-BE49-F238E27FC236}">
                  <a16:creationId xmlns:a16="http://schemas.microsoft.com/office/drawing/2014/main" id="{4E882251-AFF9-1546-572D-CD47DC9AF2FC}"/>
                </a:ext>
              </a:extLst>
            </p:cNvPr>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Oval 15">
              <a:extLst>
                <a:ext uri="{FF2B5EF4-FFF2-40B4-BE49-F238E27FC236}">
                  <a16:creationId xmlns:a16="http://schemas.microsoft.com/office/drawing/2014/main" id="{41031C99-2999-77C2-7B9F-86A45EAACB9D}"/>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1" name="Oval 16">
              <a:extLst>
                <a:ext uri="{FF2B5EF4-FFF2-40B4-BE49-F238E27FC236}">
                  <a16:creationId xmlns:a16="http://schemas.microsoft.com/office/drawing/2014/main" id="{F300F77D-9EAD-D864-9A22-6CC72DB48C0D}"/>
                </a:ext>
              </a:extLst>
            </p:cNvPr>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2" name="Oval 17">
              <a:extLst>
                <a:ext uri="{FF2B5EF4-FFF2-40B4-BE49-F238E27FC236}">
                  <a16:creationId xmlns:a16="http://schemas.microsoft.com/office/drawing/2014/main" id="{4F32A1F3-C7B0-04BA-6DC6-9C8C9E96EEFC}"/>
                </a:ext>
              </a:extLst>
            </p:cNvPr>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3" name="Oval 18">
              <a:extLst>
                <a:ext uri="{FF2B5EF4-FFF2-40B4-BE49-F238E27FC236}">
                  <a16:creationId xmlns:a16="http://schemas.microsoft.com/office/drawing/2014/main" id="{B6EE9358-D1F0-2B75-BD45-13F40C2AACED}"/>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 name="Oval 19">
              <a:extLst>
                <a:ext uri="{FF2B5EF4-FFF2-40B4-BE49-F238E27FC236}">
                  <a16:creationId xmlns:a16="http://schemas.microsoft.com/office/drawing/2014/main" id="{E0A30643-7BE9-7FE5-47AE-0371CF519BB4}"/>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5" name="Oval 20">
              <a:extLst>
                <a:ext uri="{FF2B5EF4-FFF2-40B4-BE49-F238E27FC236}">
                  <a16:creationId xmlns:a16="http://schemas.microsoft.com/office/drawing/2014/main" id="{2E339EBC-48DC-0E0C-FBDD-5C3A47E15060}"/>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6" name="Oval 21">
              <a:extLst>
                <a:ext uri="{FF2B5EF4-FFF2-40B4-BE49-F238E27FC236}">
                  <a16:creationId xmlns:a16="http://schemas.microsoft.com/office/drawing/2014/main" id="{4E45B8D6-2B29-BD15-4FEC-C5E77256F7BE}"/>
                </a:ext>
              </a:extLst>
            </p:cNvPr>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7" name="Oval 22">
              <a:extLst>
                <a:ext uri="{FF2B5EF4-FFF2-40B4-BE49-F238E27FC236}">
                  <a16:creationId xmlns:a16="http://schemas.microsoft.com/office/drawing/2014/main" id="{C22AD08F-6B5F-0695-A546-C52795119091}"/>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8" name="Oval 23">
              <a:extLst>
                <a:ext uri="{FF2B5EF4-FFF2-40B4-BE49-F238E27FC236}">
                  <a16:creationId xmlns:a16="http://schemas.microsoft.com/office/drawing/2014/main" id="{403276E6-0877-3645-F128-1FF08A0E05A7}"/>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9" name="Oval 24">
              <a:extLst>
                <a:ext uri="{FF2B5EF4-FFF2-40B4-BE49-F238E27FC236}">
                  <a16:creationId xmlns:a16="http://schemas.microsoft.com/office/drawing/2014/main" id="{2FEE8894-D6F4-248F-DEB7-F0CBD1443A0F}"/>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 name="Oval 25">
              <a:extLst>
                <a:ext uri="{FF2B5EF4-FFF2-40B4-BE49-F238E27FC236}">
                  <a16:creationId xmlns:a16="http://schemas.microsoft.com/office/drawing/2014/main" id="{85AFFB98-35F4-2CC1-D19D-6C91CBF2C9C2}"/>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1" name="Oval 26">
              <a:extLst>
                <a:ext uri="{FF2B5EF4-FFF2-40B4-BE49-F238E27FC236}">
                  <a16:creationId xmlns:a16="http://schemas.microsoft.com/office/drawing/2014/main" id="{539975B3-E3FC-7D20-64FC-7C7ABC8C31B2}"/>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2" name="Oval 27">
              <a:extLst>
                <a:ext uri="{FF2B5EF4-FFF2-40B4-BE49-F238E27FC236}">
                  <a16:creationId xmlns:a16="http://schemas.microsoft.com/office/drawing/2014/main" id="{214DBBBC-C4C5-6C63-4116-B11154FA8260}"/>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3" name="Oval 28">
              <a:extLst>
                <a:ext uri="{FF2B5EF4-FFF2-40B4-BE49-F238E27FC236}">
                  <a16:creationId xmlns:a16="http://schemas.microsoft.com/office/drawing/2014/main" id="{3811EA60-E42B-A5D0-BF83-041CA52DB21F}"/>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4" name="Oval 29">
              <a:extLst>
                <a:ext uri="{FF2B5EF4-FFF2-40B4-BE49-F238E27FC236}">
                  <a16:creationId xmlns:a16="http://schemas.microsoft.com/office/drawing/2014/main" id="{AD5FC5AD-E787-92FA-1EF7-53BD1A7055EB}"/>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5" name="Oval 30">
              <a:extLst>
                <a:ext uri="{FF2B5EF4-FFF2-40B4-BE49-F238E27FC236}">
                  <a16:creationId xmlns:a16="http://schemas.microsoft.com/office/drawing/2014/main" id="{99219B58-99B4-C2FF-0D3A-6FAE66B36B1F}"/>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6" name="Oval 31">
              <a:extLst>
                <a:ext uri="{FF2B5EF4-FFF2-40B4-BE49-F238E27FC236}">
                  <a16:creationId xmlns:a16="http://schemas.microsoft.com/office/drawing/2014/main" id="{2D96B9E1-CFF0-AC56-622E-343AF85AA99B}"/>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7" name="Oval 32">
              <a:extLst>
                <a:ext uri="{FF2B5EF4-FFF2-40B4-BE49-F238E27FC236}">
                  <a16:creationId xmlns:a16="http://schemas.microsoft.com/office/drawing/2014/main" id="{74AEF38F-7B0F-227D-DE6B-AAF0ED1FD1CF}"/>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8" name="Oval 33">
              <a:extLst>
                <a:ext uri="{FF2B5EF4-FFF2-40B4-BE49-F238E27FC236}">
                  <a16:creationId xmlns:a16="http://schemas.microsoft.com/office/drawing/2014/main" id="{85F40800-1515-78FC-21AC-6D4B557F3B76}"/>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9" name="Oval 34">
              <a:extLst>
                <a:ext uri="{FF2B5EF4-FFF2-40B4-BE49-F238E27FC236}">
                  <a16:creationId xmlns:a16="http://schemas.microsoft.com/office/drawing/2014/main" id="{3F5B2892-D1D0-4AF1-F0C6-201621281E08}"/>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30" name="Oval 35">
              <a:extLst>
                <a:ext uri="{FF2B5EF4-FFF2-40B4-BE49-F238E27FC236}">
                  <a16:creationId xmlns:a16="http://schemas.microsoft.com/office/drawing/2014/main" id="{415CD4B1-9FCA-1134-4B26-818BF308570B}"/>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31" name="Oval 36">
              <a:extLst>
                <a:ext uri="{FF2B5EF4-FFF2-40B4-BE49-F238E27FC236}">
                  <a16:creationId xmlns:a16="http://schemas.microsoft.com/office/drawing/2014/main" id="{2997F61E-6C80-806A-8B14-FAD8A73BC24E}"/>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0656" name="Oval 37">
              <a:extLst>
                <a:ext uri="{FF2B5EF4-FFF2-40B4-BE49-F238E27FC236}">
                  <a16:creationId xmlns:a16="http://schemas.microsoft.com/office/drawing/2014/main" id="{7B85115B-4B21-6243-C288-1CED9C51DCF5}"/>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0657" name="Oval 38">
              <a:extLst>
                <a:ext uri="{FF2B5EF4-FFF2-40B4-BE49-F238E27FC236}">
                  <a16:creationId xmlns:a16="http://schemas.microsoft.com/office/drawing/2014/main" id="{6735B21F-37C8-D8B8-30A1-D4B268BC9587}"/>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0658" name="Oval 39">
              <a:extLst>
                <a:ext uri="{FF2B5EF4-FFF2-40B4-BE49-F238E27FC236}">
                  <a16:creationId xmlns:a16="http://schemas.microsoft.com/office/drawing/2014/main" id="{A6027578-7D3A-F0FB-64D8-E8CCFF279205}"/>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0661" name="Line 40">
            <a:extLst>
              <a:ext uri="{FF2B5EF4-FFF2-40B4-BE49-F238E27FC236}">
                <a16:creationId xmlns:a16="http://schemas.microsoft.com/office/drawing/2014/main" id="{0043EBF1-D7C2-301B-7E68-FFA55DA12ABA}"/>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5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06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70662" name="Rectangle 5">
            <a:extLst>
              <a:ext uri="{FF2B5EF4-FFF2-40B4-BE49-F238E27FC236}">
                <a16:creationId xmlns:a16="http://schemas.microsoft.com/office/drawing/2014/main" id="{E3CBF2FC-2878-E844-38D3-02230F30BD6F}"/>
              </a:ext>
            </a:extLst>
          </p:cNvPr>
          <p:cNvSpPr>
            <a:spLocks noGrp="1" noChangeArrowheads="1"/>
          </p:cNvSpPr>
          <p:nvPr>
            <p:ph type="dt" sz="half" idx="10"/>
          </p:nvPr>
        </p:nvSpPr>
        <p:spPr/>
        <p:txBody>
          <a:bodyPr/>
          <a:lstStyle>
            <a:lvl1pPr>
              <a:defRPr/>
            </a:lvl1pPr>
          </a:lstStyle>
          <a:p>
            <a:pPr>
              <a:defRPr/>
            </a:pPr>
            <a:endParaRPr lang="en-US" altLang="en-US"/>
          </a:p>
        </p:txBody>
      </p:sp>
      <p:sp>
        <p:nvSpPr>
          <p:cNvPr id="70663" name="Rectangle 6">
            <a:extLst>
              <a:ext uri="{FF2B5EF4-FFF2-40B4-BE49-F238E27FC236}">
                <a16:creationId xmlns:a16="http://schemas.microsoft.com/office/drawing/2014/main" id="{6B306207-4178-C919-1F8F-621CB963F13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0664" name="Rectangle 7">
            <a:extLst>
              <a:ext uri="{FF2B5EF4-FFF2-40B4-BE49-F238E27FC236}">
                <a16:creationId xmlns:a16="http://schemas.microsoft.com/office/drawing/2014/main" id="{AB83DFC4-F9AA-34E1-911E-E90A3F7A9973}"/>
              </a:ext>
            </a:extLst>
          </p:cNvPr>
          <p:cNvSpPr>
            <a:spLocks noGrp="1" noChangeArrowheads="1"/>
          </p:cNvSpPr>
          <p:nvPr>
            <p:ph type="sldNum" sz="quarter" idx="12"/>
          </p:nvPr>
        </p:nvSpPr>
        <p:spPr/>
        <p:txBody>
          <a:bodyPr/>
          <a:lstStyle>
            <a:lvl1pPr>
              <a:defRPr/>
            </a:lvl1pPr>
          </a:lstStyle>
          <a:p>
            <a:fld id="{47F40808-8B12-49DB-9EC4-A28EC6E28AF2}" type="slidenum">
              <a:rPr lang="en-US" altLang="en-US"/>
              <a:pPr/>
              <a:t>‹#›</a:t>
            </a:fld>
            <a:endParaRPr lang="en-US" altLang="en-US"/>
          </a:p>
        </p:txBody>
      </p:sp>
    </p:spTree>
    <p:extLst>
      <p:ext uri="{BB962C8B-B14F-4D97-AF65-F5344CB8AC3E}">
        <p14:creationId xmlns:p14="http://schemas.microsoft.com/office/powerpoint/2010/main" val="295697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6FB00DE-02F1-C8FC-8FD6-7E39929E6009}"/>
              </a:ext>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a:ext uri="{FF2B5EF4-FFF2-40B4-BE49-F238E27FC236}">
                <a16:creationId xmlns:a16="http://schemas.microsoft.com/office/drawing/2014/main" id="{59BB38F7-6499-14A1-6F16-419711982EE7}"/>
              </a:ext>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a:ext uri="{FF2B5EF4-FFF2-40B4-BE49-F238E27FC236}">
                <a16:creationId xmlns:a16="http://schemas.microsoft.com/office/drawing/2014/main" id="{40C52518-C48C-CDBC-7CC1-994847EA90FF}"/>
              </a:ext>
            </a:extLst>
          </p:cNvPr>
          <p:cNvSpPr>
            <a:spLocks noGrp="1"/>
          </p:cNvSpPr>
          <p:nvPr>
            <p:ph type="sldNum" sz="quarter" idx="12"/>
          </p:nvPr>
        </p:nvSpPr>
        <p:spPr/>
        <p:txBody>
          <a:bodyPr/>
          <a:lstStyle>
            <a:lvl1pPr>
              <a:defRPr/>
            </a:lvl1pPr>
          </a:lstStyle>
          <a:p>
            <a:fld id="{2520367B-832B-4782-B005-91D84FAEC674}" type="slidenum">
              <a:rPr lang="en-US" altLang="en-US"/>
              <a:pPr/>
              <a:t>‹#›</a:t>
            </a:fld>
            <a:endParaRPr lang="en-US" altLang="en-US"/>
          </a:p>
        </p:txBody>
      </p:sp>
    </p:spTree>
    <p:extLst>
      <p:ext uri="{BB962C8B-B14F-4D97-AF65-F5344CB8AC3E}">
        <p14:creationId xmlns:p14="http://schemas.microsoft.com/office/powerpoint/2010/main" val="293429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22238"/>
            <a:ext cx="2057400" cy="6008687"/>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22238"/>
            <a:ext cx="6019800" cy="6008687"/>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A33E50B0-572D-0E80-0D6A-8ACC850D6522}"/>
              </a:ext>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a:ext uri="{FF2B5EF4-FFF2-40B4-BE49-F238E27FC236}">
                <a16:creationId xmlns:a16="http://schemas.microsoft.com/office/drawing/2014/main" id="{512F6A36-3A52-F8E0-5207-6E95E4DB609B}"/>
              </a:ext>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a:ext uri="{FF2B5EF4-FFF2-40B4-BE49-F238E27FC236}">
                <a16:creationId xmlns:a16="http://schemas.microsoft.com/office/drawing/2014/main" id="{48E7E102-859B-6D7C-682E-32FF383147CA}"/>
              </a:ext>
            </a:extLst>
          </p:cNvPr>
          <p:cNvSpPr>
            <a:spLocks noGrp="1"/>
          </p:cNvSpPr>
          <p:nvPr>
            <p:ph type="sldNum" sz="quarter" idx="12"/>
          </p:nvPr>
        </p:nvSpPr>
        <p:spPr/>
        <p:txBody>
          <a:bodyPr/>
          <a:lstStyle>
            <a:lvl1pPr>
              <a:defRPr/>
            </a:lvl1pPr>
          </a:lstStyle>
          <a:p>
            <a:fld id="{66B16737-AC32-4BDB-A5EA-2153E76872AF}" type="slidenum">
              <a:rPr lang="en-US" altLang="en-US"/>
              <a:pPr/>
              <a:t>‹#›</a:t>
            </a:fld>
            <a:endParaRPr lang="en-US" altLang="en-US"/>
          </a:p>
        </p:txBody>
      </p:sp>
    </p:spTree>
    <p:extLst>
      <p:ext uri="{BB962C8B-B14F-4D97-AF65-F5344CB8AC3E}">
        <p14:creationId xmlns:p14="http://schemas.microsoft.com/office/powerpoint/2010/main" val="382057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122238"/>
            <a:ext cx="8229600" cy="600868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2">
            <a:extLst>
              <a:ext uri="{FF2B5EF4-FFF2-40B4-BE49-F238E27FC236}">
                <a16:creationId xmlns:a16="http://schemas.microsoft.com/office/drawing/2014/main" id="{4836ACEC-F224-7796-B7F0-BF9F01FC0406}"/>
              </a:ext>
            </a:extLst>
          </p:cNvPr>
          <p:cNvSpPr>
            <a:spLocks noGrp="1"/>
          </p:cNvSpPr>
          <p:nvPr>
            <p:ph type="dt" sz="half" idx="10"/>
          </p:nvPr>
        </p:nvSpPr>
        <p:spPr/>
        <p:txBody>
          <a:bodyPr/>
          <a:lstStyle>
            <a:lvl1pPr>
              <a:defRPr/>
            </a:lvl1pPr>
          </a:lstStyle>
          <a:p>
            <a:pPr>
              <a:defRPr/>
            </a:pPr>
            <a:endParaRPr lang="en-US" altLang="en-US"/>
          </a:p>
        </p:txBody>
      </p:sp>
      <p:sp>
        <p:nvSpPr>
          <p:cNvPr id="4" name="Nơi giữ chỗ cho Chân trang 3">
            <a:extLst>
              <a:ext uri="{FF2B5EF4-FFF2-40B4-BE49-F238E27FC236}">
                <a16:creationId xmlns:a16="http://schemas.microsoft.com/office/drawing/2014/main" id="{3B1DB0AB-7F18-3BF1-7EE6-6DFB76C9CB63}"/>
              </a:ext>
            </a:extLst>
          </p:cNvPr>
          <p:cNvSpPr>
            <a:spLocks noGrp="1"/>
          </p:cNvSpPr>
          <p:nvPr>
            <p:ph type="ftr" sz="quarter" idx="11"/>
          </p:nvPr>
        </p:nvSpPr>
        <p:spPr/>
        <p:txBody>
          <a:bodyPr/>
          <a:lstStyle>
            <a:lvl1pPr>
              <a:defRPr/>
            </a:lvl1pPr>
          </a:lstStyle>
          <a:p>
            <a:pPr>
              <a:defRPr/>
            </a:pPr>
            <a:endParaRPr lang="en-US" altLang="en-US"/>
          </a:p>
        </p:txBody>
      </p:sp>
      <p:sp>
        <p:nvSpPr>
          <p:cNvPr id="5" name="Nơi giữ chỗ cho Số hiệu Bản chiếu 4">
            <a:extLst>
              <a:ext uri="{FF2B5EF4-FFF2-40B4-BE49-F238E27FC236}">
                <a16:creationId xmlns:a16="http://schemas.microsoft.com/office/drawing/2014/main" id="{7730FA4D-1CAC-15DB-8E15-20E88D748379}"/>
              </a:ext>
            </a:extLst>
          </p:cNvPr>
          <p:cNvSpPr>
            <a:spLocks noGrp="1"/>
          </p:cNvSpPr>
          <p:nvPr>
            <p:ph type="sldNum" sz="quarter" idx="12"/>
          </p:nvPr>
        </p:nvSpPr>
        <p:spPr/>
        <p:txBody>
          <a:bodyPr/>
          <a:lstStyle>
            <a:lvl1pPr>
              <a:defRPr/>
            </a:lvl1pPr>
          </a:lstStyle>
          <a:p>
            <a:fld id="{F33BEF79-3315-4C1D-9C54-5193C903FEBC}" type="slidenum">
              <a:rPr lang="en-US" altLang="en-US"/>
              <a:pPr/>
              <a:t>‹#›</a:t>
            </a:fld>
            <a:endParaRPr lang="en-US" altLang="en-US"/>
          </a:p>
        </p:txBody>
      </p:sp>
    </p:spTree>
    <p:extLst>
      <p:ext uri="{BB962C8B-B14F-4D97-AF65-F5344CB8AC3E}">
        <p14:creationId xmlns:p14="http://schemas.microsoft.com/office/powerpoint/2010/main" val="170810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122238"/>
            <a:ext cx="7543800" cy="1295400"/>
          </a:xfrm>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719263"/>
            <a:ext cx="4038600" cy="44116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quarter" idx="2"/>
          </p:nvPr>
        </p:nvSpPr>
        <p:spPr>
          <a:xfrm>
            <a:off x="4648200" y="1719263"/>
            <a:ext cx="4038600" cy="21288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ội dung 4"/>
          <p:cNvSpPr>
            <a:spLocks noGrp="1"/>
          </p:cNvSpPr>
          <p:nvPr>
            <p:ph sz="quarter" idx="3"/>
          </p:nvPr>
        </p:nvSpPr>
        <p:spPr>
          <a:xfrm>
            <a:off x="4648200" y="4000500"/>
            <a:ext cx="4038600" cy="21304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Ngày tháng 5">
            <a:extLst>
              <a:ext uri="{FF2B5EF4-FFF2-40B4-BE49-F238E27FC236}">
                <a16:creationId xmlns:a16="http://schemas.microsoft.com/office/drawing/2014/main" id="{EF37DDBB-BF8E-0FE5-0669-3ED7B466CC19}"/>
              </a:ext>
            </a:extLst>
          </p:cNvPr>
          <p:cNvSpPr>
            <a:spLocks noGrp="1"/>
          </p:cNvSpPr>
          <p:nvPr>
            <p:ph type="dt" sz="half" idx="10"/>
          </p:nvPr>
        </p:nvSpPr>
        <p:spPr/>
        <p:txBody>
          <a:bodyPr/>
          <a:lstStyle>
            <a:lvl1pPr>
              <a:defRPr/>
            </a:lvl1pPr>
          </a:lstStyle>
          <a:p>
            <a:pPr>
              <a:defRPr/>
            </a:pPr>
            <a:endParaRPr lang="en-US" altLang="en-US"/>
          </a:p>
        </p:txBody>
      </p:sp>
      <p:sp>
        <p:nvSpPr>
          <p:cNvPr id="7" name="Nơi giữ chỗ cho Chân trang 6">
            <a:extLst>
              <a:ext uri="{FF2B5EF4-FFF2-40B4-BE49-F238E27FC236}">
                <a16:creationId xmlns:a16="http://schemas.microsoft.com/office/drawing/2014/main" id="{022B3998-6268-AC61-1C56-D6A0281CBF06}"/>
              </a:ext>
            </a:extLst>
          </p:cNvPr>
          <p:cNvSpPr>
            <a:spLocks noGrp="1"/>
          </p:cNvSpPr>
          <p:nvPr>
            <p:ph type="ftr" sz="quarter" idx="11"/>
          </p:nvPr>
        </p:nvSpPr>
        <p:spPr/>
        <p:txBody>
          <a:bodyPr/>
          <a:lstStyle>
            <a:lvl1pPr>
              <a:defRPr/>
            </a:lvl1pPr>
          </a:lstStyle>
          <a:p>
            <a:pPr>
              <a:defRPr/>
            </a:pPr>
            <a:endParaRPr lang="en-US" altLang="en-US"/>
          </a:p>
        </p:txBody>
      </p:sp>
      <p:sp>
        <p:nvSpPr>
          <p:cNvPr id="8" name="Nơi giữ chỗ cho Số hiệu Bản chiếu 7">
            <a:extLst>
              <a:ext uri="{FF2B5EF4-FFF2-40B4-BE49-F238E27FC236}">
                <a16:creationId xmlns:a16="http://schemas.microsoft.com/office/drawing/2014/main" id="{079A2BE8-1BBE-3C75-C9F3-EBF1640AA1A6}"/>
              </a:ext>
            </a:extLst>
          </p:cNvPr>
          <p:cNvSpPr>
            <a:spLocks noGrp="1"/>
          </p:cNvSpPr>
          <p:nvPr>
            <p:ph type="sldNum" sz="quarter" idx="12"/>
          </p:nvPr>
        </p:nvSpPr>
        <p:spPr/>
        <p:txBody>
          <a:bodyPr/>
          <a:lstStyle>
            <a:lvl1pPr>
              <a:defRPr/>
            </a:lvl1pPr>
          </a:lstStyle>
          <a:p>
            <a:fld id="{AB96F6EF-370C-4C85-A719-F9F4E3B1DB9A}" type="slidenum">
              <a:rPr lang="en-US" altLang="en-US"/>
              <a:pPr/>
              <a:t>‹#›</a:t>
            </a:fld>
            <a:endParaRPr lang="en-US" altLang="en-US"/>
          </a:p>
        </p:txBody>
      </p:sp>
    </p:spTree>
    <p:extLst>
      <p:ext uri="{BB962C8B-B14F-4D97-AF65-F5344CB8AC3E}">
        <p14:creationId xmlns:p14="http://schemas.microsoft.com/office/powerpoint/2010/main" val="57121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8B21370B-5225-41AA-E142-4CE37E38552B}"/>
              </a:ext>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a:ext uri="{FF2B5EF4-FFF2-40B4-BE49-F238E27FC236}">
                <a16:creationId xmlns:a16="http://schemas.microsoft.com/office/drawing/2014/main" id="{EFF6C1F5-C182-8F1D-279A-33DFCD69BFA2}"/>
              </a:ext>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a:ext uri="{FF2B5EF4-FFF2-40B4-BE49-F238E27FC236}">
                <a16:creationId xmlns:a16="http://schemas.microsoft.com/office/drawing/2014/main" id="{2ED8D14D-9999-9182-B7D4-E4E54A34EB91}"/>
              </a:ext>
            </a:extLst>
          </p:cNvPr>
          <p:cNvSpPr>
            <a:spLocks noGrp="1"/>
          </p:cNvSpPr>
          <p:nvPr>
            <p:ph type="sldNum" sz="quarter" idx="12"/>
          </p:nvPr>
        </p:nvSpPr>
        <p:spPr/>
        <p:txBody>
          <a:bodyPr/>
          <a:lstStyle>
            <a:lvl1pPr>
              <a:defRPr/>
            </a:lvl1pPr>
          </a:lstStyle>
          <a:p>
            <a:fld id="{B224FCAC-AC9A-4EB6-9D46-DD03DB48BA48}" type="slidenum">
              <a:rPr lang="en-US" altLang="en-US"/>
              <a:pPr/>
              <a:t>‹#›</a:t>
            </a:fld>
            <a:endParaRPr lang="en-US" altLang="en-US"/>
          </a:p>
        </p:txBody>
      </p:sp>
    </p:spTree>
    <p:extLst>
      <p:ext uri="{BB962C8B-B14F-4D97-AF65-F5344CB8AC3E}">
        <p14:creationId xmlns:p14="http://schemas.microsoft.com/office/powerpoint/2010/main" val="963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5E2873B1-934F-F025-C2FE-3C2D15C87CFD}"/>
              </a:ext>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a:ext uri="{FF2B5EF4-FFF2-40B4-BE49-F238E27FC236}">
                <a16:creationId xmlns:a16="http://schemas.microsoft.com/office/drawing/2014/main" id="{7F8CE5DD-0D02-C5C1-E5CD-83B7894BEEE4}"/>
              </a:ext>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a:ext uri="{FF2B5EF4-FFF2-40B4-BE49-F238E27FC236}">
                <a16:creationId xmlns:a16="http://schemas.microsoft.com/office/drawing/2014/main" id="{1A09071D-D505-4C2C-FE67-FB1A5351A3D1}"/>
              </a:ext>
            </a:extLst>
          </p:cNvPr>
          <p:cNvSpPr>
            <a:spLocks noGrp="1"/>
          </p:cNvSpPr>
          <p:nvPr>
            <p:ph type="sldNum" sz="quarter" idx="12"/>
          </p:nvPr>
        </p:nvSpPr>
        <p:spPr/>
        <p:txBody>
          <a:bodyPr/>
          <a:lstStyle>
            <a:lvl1pPr>
              <a:defRPr/>
            </a:lvl1pPr>
          </a:lstStyle>
          <a:p>
            <a:fld id="{DFF97EC8-8440-4A4C-80C8-D8A8C8066A3B}" type="slidenum">
              <a:rPr lang="en-US" altLang="en-US"/>
              <a:pPr/>
              <a:t>‹#›</a:t>
            </a:fld>
            <a:endParaRPr lang="en-US" altLang="en-US"/>
          </a:p>
        </p:txBody>
      </p:sp>
    </p:spTree>
    <p:extLst>
      <p:ext uri="{BB962C8B-B14F-4D97-AF65-F5344CB8AC3E}">
        <p14:creationId xmlns:p14="http://schemas.microsoft.com/office/powerpoint/2010/main" val="280303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a:extLst>
              <a:ext uri="{FF2B5EF4-FFF2-40B4-BE49-F238E27FC236}">
                <a16:creationId xmlns:a16="http://schemas.microsoft.com/office/drawing/2014/main" id="{94F85536-10AB-B11F-576A-983AC04BB1BE}"/>
              </a:ext>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5">
            <a:extLst>
              <a:ext uri="{FF2B5EF4-FFF2-40B4-BE49-F238E27FC236}">
                <a16:creationId xmlns:a16="http://schemas.microsoft.com/office/drawing/2014/main" id="{063E3039-C2CA-655A-2278-7FC4A11C9ED6}"/>
              </a:ext>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6">
            <a:extLst>
              <a:ext uri="{FF2B5EF4-FFF2-40B4-BE49-F238E27FC236}">
                <a16:creationId xmlns:a16="http://schemas.microsoft.com/office/drawing/2014/main" id="{A48171D7-EEFC-5276-C68C-D5BDD6491374}"/>
              </a:ext>
            </a:extLst>
          </p:cNvPr>
          <p:cNvSpPr>
            <a:spLocks noGrp="1"/>
          </p:cNvSpPr>
          <p:nvPr>
            <p:ph type="sldNum" sz="quarter" idx="12"/>
          </p:nvPr>
        </p:nvSpPr>
        <p:spPr/>
        <p:txBody>
          <a:bodyPr/>
          <a:lstStyle>
            <a:lvl1pPr>
              <a:defRPr/>
            </a:lvl1pPr>
          </a:lstStyle>
          <a:p>
            <a:fld id="{2CC44E60-4209-490B-8758-D6A57075E649}" type="slidenum">
              <a:rPr lang="en-US" altLang="en-US"/>
              <a:pPr/>
              <a:t>‹#›</a:t>
            </a:fld>
            <a:endParaRPr lang="en-US" altLang="en-US"/>
          </a:p>
        </p:txBody>
      </p:sp>
    </p:spTree>
    <p:extLst>
      <p:ext uri="{BB962C8B-B14F-4D97-AF65-F5344CB8AC3E}">
        <p14:creationId xmlns:p14="http://schemas.microsoft.com/office/powerpoint/2010/main" val="315558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a:extLst>
              <a:ext uri="{FF2B5EF4-FFF2-40B4-BE49-F238E27FC236}">
                <a16:creationId xmlns:a16="http://schemas.microsoft.com/office/drawing/2014/main" id="{E6FE1639-5716-FD0E-E4C6-05C34AB1AB49}"/>
              </a:ext>
            </a:extLst>
          </p:cNvPr>
          <p:cNvSpPr>
            <a:spLocks noGrp="1"/>
          </p:cNvSpPr>
          <p:nvPr>
            <p:ph type="dt" sz="half" idx="10"/>
          </p:nvPr>
        </p:nvSpPr>
        <p:spPr/>
        <p:txBody>
          <a:bodyPr/>
          <a:lstStyle>
            <a:lvl1pPr>
              <a:defRPr/>
            </a:lvl1pPr>
          </a:lstStyle>
          <a:p>
            <a:pPr>
              <a:defRPr/>
            </a:pPr>
            <a:endParaRPr lang="en-US" altLang="en-US"/>
          </a:p>
        </p:txBody>
      </p:sp>
      <p:sp>
        <p:nvSpPr>
          <p:cNvPr id="8" name="Nơi giữ chỗ cho Chân trang 7">
            <a:extLst>
              <a:ext uri="{FF2B5EF4-FFF2-40B4-BE49-F238E27FC236}">
                <a16:creationId xmlns:a16="http://schemas.microsoft.com/office/drawing/2014/main" id="{068005A8-8E20-BE61-FE13-A77925D86016}"/>
              </a:ext>
            </a:extLst>
          </p:cNvPr>
          <p:cNvSpPr>
            <a:spLocks noGrp="1"/>
          </p:cNvSpPr>
          <p:nvPr>
            <p:ph type="ftr" sz="quarter" idx="11"/>
          </p:nvPr>
        </p:nvSpPr>
        <p:spPr/>
        <p:txBody>
          <a:bodyPr/>
          <a:lstStyle>
            <a:lvl1pPr>
              <a:defRPr/>
            </a:lvl1pPr>
          </a:lstStyle>
          <a:p>
            <a:pPr>
              <a:defRPr/>
            </a:pPr>
            <a:endParaRPr lang="en-US" altLang="en-US"/>
          </a:p>
        </p:txBody>
      </p:sp>
      <p:sp>
        <p:nvSpPr>
          <p:cNvPr id="9" name="Nơi giữ chỗ cho Số hiệu Bản chiếu 8">
            <a:extLst>
              <a:ext uri="{FF2B5EF4-FFF2-40B4-BE49-F238E27FC236}">
                <a16:creationId xmlns:a16="http://schemas.microsoft.com/office/drawing/2014/main" id="{A1EEFA48-D594-CF11-3137-AAA198E3C8F6}"/>
              </a:ext>
            </a:extLst>
          </p:cNvPr>
          <p:cNvSpPr>
            <a:spLocks noGrp="1"/>
          </p:cNvSpPr>
          <p:nvPr>
            <p:ph type="sldNum" sz="quarter" idx="12"/>
          </p:nvPr>
        </p:nvSpPr>
        <p:spPr/>
        <p:txBody>
          <a:bodyPr/>
          <a:lstStyle>
            <a:lvl1pPr>
              <a:defRPr/>
            </a:lvl1pPr>
          </a:lstStyle>
          <a:p>
            <a:fld id="{E87BF518-57AE-49CA-80B2-A64BCE6AB88A}" type="slidenum">
              <a:rPr lang="en-US" altLang="en-US"/>
              <a:pPr/>
              <a:t>‹#›</a:t>
            </a:fld>
            <a:endParaRPr lang="en-US" altLang="en-US"/>
          </a:p>
        </p:txBody>
      </p:sp>
    </p:spTree>
    <p:extLst>
      <p:ext uri="{BB962C8B-B14F-4D97-AF65-F5344CB8AC3E}">
        <p14:creationId xmlns:p14="http://schemas.microsoft.com/office/powerpoint/2010/main" val="36666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a:extLst>
              <a:ext uri="{FF2B5EF4-FFF2-40B4-BE49-F238E27FC236}">
                <a16:creationId xmlns:a16="http://schemas.microsoft.com/office/drawing/2014/main" id="{CAAB342C-5169-D024-8725-1DB30734F056}"/>
              </a:ext>
            </a:extLst>
          </p:cNvPr>
          <p:cNvSpPr>
            <a:spLocks noGrp="1"/>
          </p:cNvSpPr>
          <p:nvPr>
            <p:ph type="dt" sz="half" idx="10"/>
          </p:nvPr>
        </p:nvSpPr>
        <p:spPr/>
        <p:txBody>
          <a:bodyPr/>
          <a:lstStyle>
            <a:lvl1pPr>
              <a:defRPr/>
            </a:lvl1pPr>
          </a:lstStyle>
          <a:p>
            <a:pPr>
              <a:defRPr/>
            </a:pPr>
            <a:endParaRPr lang="en-US" altLang="en-US"/>
          </a:p>
        </p:txBody>
      </p:sp>
      <p:sp>
        <p:nvSpPr>
          <p:cNvPr id="4" name="Nơi giữ chỗ cho Chân trang 3">
            <a:extLst>
              <a:ext uri="{FF2B5EF4-FFF2-40B4-BE49-F238E27FC236}">
                <a16:creationId xmlns:a16="http://schemas.microsoft.com/office/drawing/2014/main" id="{74F06A59-63B4-6DDF-AF0C-E4E9F2F245BD}"/>
              </a:ext>
            </a:extLst>
          </p:cNvPr>
          <p:cNvSpPr>
            <a:spLocks noGrp="1"/>
          </p:cNvSpPr>
          <p:nvPr>
            <p:ph type="ftr" sz="quarter" idx="11"/>
          </p:nvPr>
        </p:nvSpPr>
        <p:spPr/>
        <p:txBody>
          <a:bodyPr/>
          <a:lstStyle>
            <a:lvl1pPr>
              <a:defRPr/>
            </a:lvl1pPr>
          </a:lstStyle>
          <a:p>
            <a:pPr>
              <a:defRPr/>
            </a:pPr>
            <a:endParaRPr lang="en-US" altLang="en-US"/>
          </a:p>
        </p:txBody>
      </p:sp>
      <p:sp>
        <p:nvSpPr>
          <p:cNvPr id="5" name="Nơi giữ chỗ cho Số hiệu Bản chiếu 4">
            <a:extLst>
              <a:ext uri="{FF2B5EF4-FFF2-40B4-BE49-F238E27FC236}">
                <a16:creationId xmlns:a16="http://schemas.microsoft.com/office/drawing/2014/main" id="{801CFB4C-4D77-58A2-B8D7-C81FC9DF16D7}"/>
              </a:ext>
            </a:extLst>
          </p:cNvPr>
          <p:cNvSpPr>
            <a:spLocks noGrp="1"/>
          </p:cNvSpPr>
          <p:nvPr>
            <p:ph type="sldNum" sz="quarter" idx="12"/>
          </p:nvPr>
        </p:nvSpPr>
        <p:spPr/>
        <p:txBody>
          <a:bodyPr/>
          <a:lstStyle>
            <a:lvl1pPr>
              <a:defRPr/>
            </a:lvl1pPr>
          </a:lstStyle>
          <a:p>
            <a:fld id="{6832ECED-4A7F-4B1D-92A2-999045DAA18A}" type="slidenum">
              <a:rPr lang="en-US" altLang="en-US"/>
              <a:pPr/>
              <a:t>‹#›</a:t>
            </a:fld>
            <a:endParaRPr lang="en-US" altLang="en-US"/>
          </a:p>
        </p:txBody>
      </p:sp>
    </p:spTree>
    <p:extLst>
      <p:ext uri="{BB962C8B-B14F-4D97-AF65-F5344CB8AC3E}">
        <p14:creationId xmlns:p14="http://schemas.microsoft.com/office/powerpoint/2010/main" val="17013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a:extLst>
              <a:ext uri="{FF2B5EF4-FFF2-40B4-BE49-F238E27FC236}">
                <a16:creationId xmlns:a16="http://schemas.microsoft.com/office/drawing/2014/main" id="{08C9102F-C9DC-C316-8AE5-332DF3B10F24}"/>
              </a:ext>
            </a:extLst>
          </p:cNvPr>
          <p:cNvSpPr>
            <a:spLocks noGrp="1"/>
          </p:cNvSpPr>
          <p:nvPr>
            <p:ph type="dt" sz="half" idx="10"/>
          </p:nvPr>
        </p:nvSpPr>
        <p:spPr/>
        <p:txBody>
          <a:bodyPr/>
          <a:lstStyle>
            <a:lvl1pPr>
              <a:defRPr/>
            </a:lvl1pPr>
          </a:lstStyle>
          <a:p>
            <a:pPr>
              <a:defRPr/>
            </a:pPr>
            <a:endParaRPr lang="en-US" altLang="en-US"/>
          </a:p>
        </p:txBody>
      </p:sp>
      <p:sp>
        <p:nvSpPr>
          <p:cNvPr id="3" name="Nơi giữ chỗ cho Chân trang 2">
            <a:extLst>
              <a:ext uri="{FF2B5EF4-FFF2-40B4-BE49-F238E27FC236}">
                <a16:creationId xmlns:a16="http://schemas.microsoft.com/office/drawing/2014/main" id="{6DFE9C33-3FB4-AF31-1D31-0F35FBAE392B}"/>
              </a:ext>
            </a:extLst>
          </p:cNvPr>
          <p:cNvSpPr>
            <a:spLocks noGrp="1"/>
          </p:cNvSpPr>
          <p:nvPr>
            <p:ph type="ftr" sz="quarter" idx="11"/>
          </p:nvPr>
        </p:nvSpPr>
        <p:spPr/>
        <p:txBody>
          <a:bodyPr/>
          <a:lstStyle>
            <a:lvl1pPr>
              <a:defRPr/>
            </a:lvl1pPr>
          </a:lstStyle>
          <a:p>
            <a:pPr>
              <a:defRPr/>
            </a:pPr>
            <a:endParaRPr lang="en-US" altLang="en-US"/>
          </a:p>
        </p:txBody>
      </p:sp>
      <p:sp>
        <p:nvSpPr>
          <p:cNvPr id="4" name="Nơi giữ chỗ cho Số hiệu Bản chiếu 3">
            <a:extLst>
              <a:ext uri="{FF2B5EF4-FFF2-40B4-BE49-F238E27FC236}">
                <a16:creationId xmlns:a16="http://schemas.microsoft.com/office/drawing/2014/main" id="{00F447D3-C000-A718-FD07-E4C0E1108DCA}"/>
              </a:ext>
            </a:extLst>
          </p:cNvPr>
          <p:cNvSpPr>
            <a:spLocks noGrp="1"/>
          </p:cNvSpPr>
          <p:nvPr>
            <p:ph type="sldNum" sz="quarter" idx="12"/>
          </p:nvPr>
        </p:nvSpPr>
        <p:spPr/>
        <p:txBody>
          <a:bodyPr/>
          <a:lstStyle>
            <a:lvl1pPr>
              <a:defRPr/>
            </a:lvl1pPr>
          </a:lstStyle>
          <a:p>
            <a:fld id="{3F353913-7EE1-4325-8222-A31D3EF53C40}" type="slidenum">
              <a:rPr lang="en-US" altLang="en-US"/>
              <a:pPr/>
              <a:t>‹#›</a:t>
            </a:fld>
            <a:endParaRPr lang="en-US" altLang="en-US"/>
          </a:p>
        </p:txBody>
      </p:sp>
    </p:spTree>
    <p:extLst>
      <p:ext uri="{BB962C8B-B14F-4D97-AF65-F5344CB8AC3E}">
        <p14:creationId xmlns:p14="http://schemas.microsoft.com/office/powerpoint/2010/main" val="24720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a:extLst>
              <a:ext uri="{FF2B5EF4-FFF2-40B4-BE49-F238E27FC236}">
                <a16:creationId xmlns:a16="http://schemas.microsoft.com/office/drawing/2014/main" id="{3574EBBB-70A3-20D6-6735-E0F87468DE1B}"/>
              </a:ext>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5">
            <a:extLst>
              <a:ext uri="{FF2B5EF4-FFF2-40B4-BE49-F238E27FC236}">
                <a16:creationId xmlns:a16="http://schemas.microsoft.com/office/drawing/2014/main" id="{6A5A9595-7DA9-DC1C-4CD7-9CAA15800BAB}"/>
              </a:ext>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6">
            <a:extLst>
              <a:ext uri="{FF2B5EF4-FFF2-40B4-BE49-F238E27FC236}">
                <a16:creationId xmlns:a16="http://schemas.microsoft.com/office/drawing/2014/main" id="{B414F9E4-DA18-5AC1-06D7-1B4D86AF819F}"/>
              </a:ext>
            </a:extLst>
          </p:cNvPr>
          <p:cNvSpPr>
            <a:spLocks noGrp="1"/>
          </p:cNvSpPr>
          <p:nvPr>
            <p:ph type="sldNum" sz="quarter" idx="12"/>
          </p:nvPr>
        </p:nvSpPr>
        <p:spPr/>
        <p:txBody>
          <a:bodyPr/>
          <a:lstStyle>
            <a:lvl1pPr>
              <a:defRPr/>
            </a:lvl1pPr>
          </a:lstStyle>
          <a:p>
            <a:fld id="{992BC3BC-23DB-4004-B49E-F5F958C2D794}" type="slidenum">
              <a:rPr lang="en-US" altLang="en-US"/>
              <a:pPr/>
              <a:t>‹#›</a:t>
            </a:fld>
            <a:endParaRPr lang="en-US" altLang="en-US"/>
          </a:p>
        </p:txBody>
      </p:sp>
    </p:spTree>
    <p:extLst>
      <p:ext uri="{BB962C8B-B14F-4D97-AF65-F5344CB8AC3E}">
        <p14:creationId xmlns:p14="http://schemas.microsoft.com/office/powerpoint/2010/main" val="348022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a:extLst>
              <a:ext uri="{FF2B5EF4-FFF2-40B4-BE49-F238E27FC236}">
                <a16:creationId xmlns:a16="http://schemas.microsoft.com/office/drawing/2014/main" id="{6246A013-C699-B07F-4B03-F78E346B1700}"/>
              </a:ext>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5">
            <a:extLst>
              <a:ext uri="{FF2B5EF4-FFF2-40B4-BE49-F238E27FC236}">
                <a16:creationId xmlns:a16="http://schemas.microsoft.com/office/drawing/2014/main" id="{98A95A9C-D799-D0EC-8C5A-BEC2CC0EE5E4}"/>
              </a:ext>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6">
            <a:extLst>
              <a:ext uri="{FF2B5EF4-FFF2-40B4-BE49-F238E27FC236}">
                <a16:creationId xmlns:a16="http://schemas.microsoft.com/office/drawing/2014/main" id="{18824A13-004F-BE6D-FF8D-A2E8857E7344}"/>
              </a:ext>
            </a:extLst>
          </p:cNvPr>
          <p:cNvSpPr>
            <a:spLocks noGrp="1"/>
          </p:cNvSpPr>
          <p:nvPr>
            <p:ph type="sldNum" sz="quarter" idx="12"/>
          </p:nvPr>
        </p:nvSpPr>
        <p:spPr/>
        <p:txBody>
          <a:bodyPr/>
          <a:lstStyle>
            <a:lvl1pPr>
              <a:defRPr/>
            </a:lvl1pPr>
          </a:lstStyle>
          <a:p>
            <a:fld id="{4392684A-6F56-496D-9601-B6B8A0068559}" type="slidenum">
              <a:rPr lang="en-US" altLang="en-US"/>
              <a:pPr/>
              <a:t>‹#›</a:t>
            </a:fld>
            <a:endParaRPr lang="en-US" altLang="en-US"/>
          </a:p>
        </p:txBody>
      </p:sp>
    </p:spTree>
    <p:extLst>
      <p:ext uri="{BB962C8B-B14F-4D97-AF65-F5344CB8AC3E}">
        <p14:creationId xmlns:p14="http://schemas.microsoft.com/office/powerpoint/2010/main" val="409632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1F20797B-F0FD-7790-C121-FEB84C0727E8}"/>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a:extLst>
              <a:ext uri="{FF2B5EF4-FFF2-40B4-BE49-F238E27FC236}">
                <a16:creationId xmlns:a16="http://schemas.microsoft.com/office/drawing/2014/main" id="{CE3A32AC-E393-DD99-D936-A1EB34500EA8}"/>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C4707FC-8CCA-4216-27F3-709AB1E508A6}"/>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37" name="Rectangle 5">
            <a:extLst>
              <a:ext uri="{FF2B5EF4-FFF2-40B4-BE49-F238E27FC236}">
                <a16:creationId xmlns:a16="http://schemas.microsoft.com/office/drawing/2014/main" id="{A72915FE-CCD3-1056-D0AE-AD92A5E96AC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n-US" altLang="en-US"/>
          </a:p>
        </p:txBody>
      </p:sp>
      <p:sp>
        <p:nvSpPr>
          <p:cNvPr id="69638" name="Rectangle 6">
            <a:extLst>
              <a:ext uri="{FF2B5EF4-FFF2-40B4-BE49-F238E27FC236}">
                <a16:creationId xmlns:a16="http://schemas.microsoft.com/office/drawing/2014/main" id="{2739073A-9D22-C6D1-5CF9-76946C9D868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US" altLang="en-US"/>
          </a:p>
        </p:txBody>
      </p:sp>
      <p:sp>
        <p:nvSpPr>
          <p:cNvPr id="69639" name="Rectangle 7">
            <a:extLst>
              <a:ext uri="{FF2B5EF4-FFF2-40B4-BE49-F238E27FC236}">
                <a16:creationId xmlns:a16="http://schemas.microsoft.com/office/drawing/2014/main" id="{607BE43E-E45B-0DE3-3D25-B0765F17D79B}"/>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352DE7ED-BCF7-4E2D-BBC0-6A22BFA6B093}" type="slidenum">
              <a:rPr lang="en-US" altLang="en-US"/>
              <a:pPr/>
              <a:t>‹#›</a:t>
            </a:fld>
            <a:endParaRPr lang="en-US" altLang="en-US"/>
          </a:p>
        </p:txBody>
      </p:sp>
      <p:grpSp>
        <p:nvGrpSpPr>
          <p:cNvPr id="1032" name="Group 8">
            <a:extLst>
              <a:ext uri="{FF2B5EF4-FFF2-40B4-BE49-F238E27FC236}">
                <a16:creationId xmlns:a16="http://schemas.microsoft.com/office/drawing/2014/main" id="{7F6995CC-99DB-62E3-B9B2-3E472555C0E6}"/>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E27D3266-2931-2344-3A15-2AD35B3385BC}"/>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EC5E1FD9-35E0-3195-ED6E-EFC1AD8F267A}"/>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70588D76-18AD-0936-C4F2-F2B6B9DEA7F9}"/>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DFF40F31-15A8-2A40-B0DF-8B348796FFBF}"/>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F10A8080-C16D-6E23-05B4-48CADA66C8AB}"/>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0DE00969-50D2-F125-7C95-6F02A4AB2B15}"/>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9EE3A83A-4F35-67E3-3728-398A64EE0ABD}"/>
                </a:ext>
              </a:extLst>
            </p:cNvPr>
            <p:cNvSpPr>
              <a:spLocks noChangeArrowheads="1"/>
            </p:cNvSpPr>
            <p:nvPr/>
          </p:nvSpPr>
          <p:spPr bwMode="auto">
            <a:xfrm>
              <a:off x="5472" y="1072"/>
              <a:ext cx="75"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3F738BF6-B7AE-E53C-C907-AF6FED92A67F}"/>
                </a:ext>
              </a:extLst>
            </p:cNvPr>
            <p:cNvSpPr>
              <a:spLocks noChangeArrowheads="1"/>
            </p:cNvSpPr>
            <p:nvPr/>
          </p:nvSpPr>
          <p:spPr bwMode="auto">
            <a:xfrm>
              <a:off x="5136" y="1184"/>
              <a:ext cx="80"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DF70D2CF-6AB6-85F5-101B-21C5FE33A541}"/>
                </a:ext>
              </a:extLst>
            </p:cNvPr>
            <p:cNvSpPr>
              <a:spLocks noChangeArrowheads="1"/>
            </p:cNvSpPr>
            <p:nvPr/>
          </p:nvSpPr>
          <p:spPr bwMode="auto">
            <a:xfrm>
              <a:off x="5248" y="1184"/>
              <a:ext cx="79"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BE712BF1-6567-2658-337B-EB3F85751FD7}"/>
                </a:ext>
              </a:extLst>
            </p:cNvPr>
            <p:cNvSpPr>
              <a:spLocks noChangeArrowheads="1"/>
            </p:cNvSpPr>
            <p:nvPr/>
          </p:nvSpPr>
          <p:spPr bwMode="auto">
            <a:xfrm>
              <a:off x="5360" y="1184"/>
              <a:ext cx="76"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05B129B1-6B92-5E7D-6C6B-405795D66AAB}"/>
                </a:ext>
              </a:extLst>
            </p:cNvPr>
            <p:cNvSpPr>
              <a:spLocks noChangeArrowheads="1"/>
            </p:cNvSpPr>
            <p:nvPr/>
          </p:nvSpPr>
          <p:spPr bwMode="auto">
            <a:xfrm>
              <a:off x="5472" y="1184"/>
              <a:ext cx="75"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9F0245D8-B252-78EC-7785-6779DB41B637}"/>
                </a:ext>
              </a:extLst>
            </p:cNvPr>
            <p:cNvSpPr>
              <a:spLocks noChangeArrowheads="1"/>
            </p:cNvSpPr>
            <p:nvPr/>
          </p:nvSpPr>
          <p:spPr bwMode="auto">
            <a:xfrm>
              <a:off x="5584" y="1184"/>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F5E1B8E0-B241-5E4E-51CC-38BE28D7EE83}"/>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A1F40014-E95B-8AC1-A511-05AE1713DC1D}"/>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4E71DEE0-831A-9F81-802F-3EA74E0731D2}"/>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279E8A78-F917-053B-B12C-8E8EA2F7FC0A}"/>
                </a:ext>
              </a:extLst>
            </p:cNvPr>
            <p:cNvSpPr>
              <a:spLocks noChangeArrowheads="1"/>
            </p:cNvSpPr>
            <p:nvPr/>
          </p:nvSpPr>
          <p:spPr bwMode="auto">
            <a:xfrm>
              <a:off x="5472" y="1296"/>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E5DC884B-95E9-6C2B-60AD-9DC1D27ACDA2}"/>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45762256-650C-01BD-FCD7-63480B9476FD}"/>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A76DB16F-B07F-08A9-49BA-CD148D56C446}"/>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1990C2D7-5B96-7664-DA7C-294BC52A9D58}"/>
                </a:ext>
              </a:extLst>
            </p:cNvPr>
            <p:cNvSpPr>
              <a:spLocks noChangeArrowheads="1"/>
            </p:cNvSpPr>
            <p:nvPr/>
          </p:nvSpPr>
          <p:spPr bwMode="auto">
            <a:xfrm>
              <a:off x="5472" y="1408"/>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FC1E90E4-13B2-C8ED-980D-5F1DD1E76DF0}"/>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E70A63E5-B81E-6E9F-F25B-8D3C83272C2A}"/>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73B35965-30BE-BA6D-E503-2C32A9D5411F}"/>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93C38A3F-DCB1-423A-9252-0ABB47BE809D}"/>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DD31A1BD-DFE4-F585-EB2B-AFBC17764944}"/>
                </a:ext>
              </a:extLst>
            </p:cNvPr>
            <p:cNvSpPr>
              <a:spLocks noChangeArrowheads="1"/>
            </p:cNvSpPr>
            <p:nvPr/>
          </p:nvSpPr>
          <p:spPr bwMode="auto">
            <a:xfrm>
              <a:off x="5472" y="1520"/>
              <a:ext cx="75"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39775A05-B6E1-4D07-0EEA-7954D55B1C84}"/>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82A27FED-B3A0-50D8-3075-9D3D6C70F51C}"/>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128CA54F-1456-D44C-5BBD-8A92431404E7}"/>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ED266AE1-B968-C41F-2E2A-20DA30320224}"/>
                </a:ext>
              </a:extLst>
            </p:cNvPr>
            <p:cNvSpPr>
              <a:spLocks noChangeArrowheads="1"/>
            </p:cNvSpPr>
            <p:nvPr/>
          </p:nvSpPr>
          <p:spPr bwMode="auto">
            <a:xfrm>
              <a:off x="5472" y="1632"/>
              <a:ext cx="75"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6920BF98-CCE7-0372-79C6-5C5202C65C67}"/>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9682967C-4A5C-B81A-66E2-2A28F9371CB8}"/>
                </a:ext>
              </a:extLst>
            </p:cNvPr>
            <p:cNvSpPr>
              <a:spLocks noChangeArrowheads="1"/>
            </p:cNvSpPr>
            <p:nvPr/>
          </p:nvSpPr>
          <p:spPr bwMode="auto">
            <a:xfrm>
              <a:off x="5472" y="1744"/>
              <a:ext cx="75"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gi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D:\Video\&#273;i&#7879;n%20bi&#234;n%20ph&#7911;%202.wm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vietnam.vnanet.vn/VNP_Upload/News/2006-5/3/ChthangDBP-10LL.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vn/imgres?imgurl=http://maxreading.com/data/books_images/acf87ee498f6c7c4ed04c1ef0c57eee2.jpg&amp;imgrefurl=http://maxreading.com/%3Fchapter%3D8734&amp;usg=__mQYXeNGSEG7Y0TefexL5DEXI3QE=&amp;h=354&amp;w=283&amp;sz=8&amp;hl=vi&amp;start=1&amp;itbs=1&amp;tbnid=5jZaPTbYmV0SjM:&amp;tbnh=121&amp;tbnw=97&amp;prev=/images%3Fq%3Db%25E1%25BA%25BF%2Bv%25C4%2583n%2B%25C4%2591%25C3%25A0n%26gbv%3D2%26hl%3Dvi%26sa%3D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htv.com.vn/data/news/2004/4/12818/img15-zoom.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0">
            <a:extLst>
              <a:ext uri="{FF2B5EF4-FFF2-40B4-BE49-F238E27FC236}">
                <a16:creationId xmlns:a16="http://schemas.microsoft.com/office/drawing/2014/main" id="{C8F97E70-9DD6-1263-C571-C1E6EAEF1D83}"/>
              </a:ext>
            </a:extLst>
          </p:cNvPr>
          <p:cNvSpPr>
            <a:spLocks noChangeArrowheads="1" noChangeShapeType="1" noTextEdit="1"/>
          </p:cNvSpPr>
          <p:nvPr/>
        </p:nvSpPr>
        <p:spPr bwMode="auto">
          <a:xfrm>
            <a:off x="2362200" y="1447800"/>
            <a:ext cx="5410200" cy="990600"/>
          </a:xfrm>
          <a:prstGeom prst="rect">
            <a:avLst/>
          </a:prstGeom>
        </p:spPr>
        <p:txBody>
          <a:bodyPr wrap="none" fromWordArt="1">
            <a:prstTxWarp prst="textPlain">
              <a:avLst>
                <a:gd name="adj" fmla="val 50000"/>
              </a:avLst>
            </a:prstTxWarp>
          </a:bodyPr>
          <a:lstStyle/>
          <a:p>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Lịch sử – Lớp 5</a:t>
            </a:r>
          </a:p>
        </p:txBody>
      </p:sp>
      <p:sp>
        <p:nvSpPr>
          <p:cNvPr id="5124" name="WordArt 21">
            <a:extLst>
              <a:ext uri="{FF2B5EF4-FFF2-40B4-BE49-F238E27FC236}">
                <a16:creationId xmlns:a16="http://schemas.microsoft.com/office/drawing/2014/main" id="{4463D155-F2B2-1F34-E9E3-A296920CD8DD}"/>
              </a:ext>
            </a:extLst>
          </p:cNvPr>
          <p:cNvSpPr>
            <a:spLocks noChangeArrowheads="1" noChangeShapeType="1" noTextEdit="1"/>
          </p:cNvSpPr>
          <p:nvPr/>
        </p:nvSpPr>
        <p:spPr bwMode="auto">
          <a:xfrm>
            <a:off x="609600" y="2971800"/>
            <a:ext cx="8153400" cy="4114800"/>
          </a:xfrm>
          <a:prstGeom prst="rect">
            <a:avLst/>
          </a:prstGeom>
        </p:spPr>
        <p:txBody>
          <a:bodyPr wrap="none" fromWordArt="1">
            <a:prstTxWarp prst="textPlain">
              <a:avLst>
                <a:gd name="adj" fmla="val 50000"/>
              </a:avLst>
            </a:prstTxWarp>
          </a:bodyPr>
          <a:lstStyle/>
          <a:p>
            <a:pPr eaLnBrk="1" hangingPunct="1">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thắng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eaLnBrk="1" hangingPunct="1">
              <a:defRPr/>
            </a:pP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Điện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Biên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Phủ</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eaLnBrk="1" hangingPunct="1">
              <a:defRPr/>
            </a:pP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16388" name="Group 5">
            <a:extLst>
              <a:ext uri="{FF2B5EF4-FFF2-40B4-BE49-F238E27FC236}">
                <a16:creationId xmlns:a16="http://schemas.microsoft.com/office/drawing/2014/main" id="{B30E149F-9E6F-13EE-C467-8F3C0288923B}"/>
              </a:ext>
            </a:extLst>
          </p:cNvPr>
          <p:cNvGrpSpPr>
            <a:grpSpLocks/>
          </p:cNvGrpSpPr>
          <p:nvPr/>
        </p:nvGrpSpPr>
        <p:grpSpPr bwMode="auto">
          <a:xfrm>
            <a:off x="0" y="0"/>
            <a:ext cx="9144000" cy="6858000"/>
            <a:chOff x="8" y="0"/>
            <a:chExt cx="5760" cy="4320"/>
          </a:xfrm>
        </p:grpSpPr>
        <p:pic>
          <p:nvPicPr>
            <p:cNvPr id="16390" name="Picture 6" descr="GRANS024">
              <a:extLst>
                <a:ext uri="{FF2B5EF4-FFF2-40B4-BE49-F238E27FC236}">
                  <a16:creationId xmlns:a16="http://schemas.microsoft.com/office/drawing/2014/main" id="{7FA77F52-D44D-5EA5-6F18-A54A26F23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GRANS024">
              <a:extLst>
                <a:ext uri="{FF2B5EF4-FFF2-40B4-BE49-F238E27FC236}">
                  <a16:creationId xmlns:a16="http://schemas.microsoft.com/office/drawing/2014/main" id="{83BBF682-D3BD-0A06-D943-DD119D610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8">
              <a:extLst>
                <a:ext uri="{FF2B5EF4-FFF2-40B4-BE49-F238E27FC236}">
                  <a16:creationId xmlns:a16="http://schemas.microsoft.com/office/drawing/2014/main" id="{6D828B8B-05FD-3998-F329-588AB01653C2}"/>
                </a:ext>
              </a:extLst>
            </p:cNvPr>
            <p:cNvGrpSpPr>
              <a:grpSpLocks/>
            </p:cNvGrpSpPr>
            <p:nvPr/>
          </p:nvGrpSpPr>
          <p:grpSpPr bwMode="auto">
            <a:xfrm>
              <a:off x="8" y="0"/>
              <a:ext cx="5760" cy="4320"/>
              <a:chOff x="672" y="0"/>
              <a:chExt cx="5760" cy="4320"/>
            </a:xfrm>
          </p:grpSpPr>
          <p:pic>
            <p:nvPicPr>
              <p:cNvPr id="16393" name="Picture 9" descr="BD21325_">
                <a:extLst>
                  <a:ext uri="{FF2B5EF4-FFF2-40B4-BE49-F238E27FC236}">
                    <a16:creationId xmlns:a16="http://schemas.microsoft.com/office/drawing/2014/main" id="{78A6EF90-B0CD-D5BB-AC00-9749F19A7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4" name="Picture 10" descr="BD21325_">
                <a:extLst>
                  <a:ext uri="{FF2B5EF4-FFF2-40B4-BE49-F238E27FC236}">
                    <a16:creationId xmlns:a16="http://schemas.microsoft.com/office/drawing/2014/main" id="{791FA4E3-4E61-0B93-FE3E-33B296B5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5" name="Picture 11" descr="BD21325_">
                <a:extLst>
                  <a:ext uri="{FF2B5EF4-FFF2-40B4-BE49-F238E27FC236}">
                    <a16:creationId xmlns:a16="http://schemas.microsoft.com/office/drawing/2014/main" id="{29753B64-27E7-9856-AC3C-5B98C126A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6" name="Picture 12" descr="BD21325_">
                <a:extLst>
                  <a:ext uri="{FF2B5EF4-FFF2-40B4-BE49-F238E27FC236}">
                    <a16:creationId xmlns:a16="http://schemas.microsoft.com/office/drawing/2014/main" id="{E751A0F2-E3D4-7BBA-DAF0-1E11E5228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6389" name="Picture 10" descr="cartoon1%20(1)">
            <a:hlinkClick r:id="rId5" action="ppaction://hlinksldjump"/>
            <a:extLst>
              <a:ext uri="{FF2B5EF4-FFF2-40B4-BE49-F238E27FC236}">
                <a16:creationId xmlns:a16="http://schemas.microsoft.com/office/drawing/2014/main" id="{897DDA8B-B906-3BF7-5616-B248AE8D002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478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7">
            <a:extLst>
              <a:ext uri="{FF2B5EF4-FFF2-40B4-BE49-F238E27FC236}">
                <a16:creationId xmlns:a16="http://schemas.microsoft.com/office/drawing/2014/main" id="{A96937F7-3742-15CE-B507-DA0C7A725B66}"/>
              </a:ext>
            </a:extLst>
          </p:cNvPr>
          <p:cNvSpPr txBox="1">
            <a:spLocks noChangeArrowheads="1"/>
          </p:cNvSpPr>
          <p:nvPr/>
        </p:nvSpPr>
        <p:spPr bwMode="auto">
          <a:xfrm>
            <a:off x="381000" y="437515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endParaRPr lang="en-US" altLang="en-US" sz="3200" b="1"/>
          </a:p>
        </p:txBody>
      </p:sp>
      <p:sp>
        <p:nvSpPr>
          <p:cNvPr id="29699" name="Rectangle 8">
            <a:extLst>
              <a:ext uri="{FF2B5EF4-FFF2-40B4-BE49-F238E27FC236}">
                <a16:creationId xmlns:a16="http://schemas.microsoft.com/office/drawing/2014/main" id="{3528447B-889E-6DA6-AE96-C20341B5E2B8}"/>
              </a:ext>
            </a:extLst>
          </p:cNvPr>
          <p:cNvSpPr>
            <a:spLocks noChangeArrowheads="1"/>
          </p:cNvSpPr>
          <p:nvPr/>
        </p:nvSpPr>
        <p:spPr bwMode="auto">
          <a:xfrm>
            <a:off x="0" y="2143125"/>
            <a:ext cx="89296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4800" b="1">
                <a:solidFill>
                  <a:srgbClr val="0000FF"/>
                </a:solidFill>
              </a:rPr>
              <a:t>Chiến dịch Điện Biên Phủ</a:t>
            </a:r>
          </a:p>
          <a:p>
            <a:pPr algn="ctr" eaLnBrk="1" hangingPunct="1">
              <a:spcBef>
                <a:spcPct val="0"/>
              </a:spcBef>
              <a:buFont typeface="Wingdings" panose="05000000000000000000" pitchFamily="2" charset="2"/>
              <a:buNone/>
            </a:pPr>
            <a:r>
              <a:rPr lang="en-US" altLang="en-US" sz="4800" b="1">
                <a:solidFill>
                  <a:srgbClr val="FF0066"/>
                </a:solidFill>
              </a:rPr>
              <a:t>Hoạt động nhóm4 (5phút)</a:t>
            </a:r>
            <a:endParaRPr lang="en-US" altLang="en-US" sz="4800"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4C07ADBE-0FCC-CB7F-B9DD-739DA8B257B9}"/>
              </a:ext>
            </a:extLst>
          </p:cNvPr>
          <p:cNvSpPr txBox="1">
            <a:spLocks noChangeArrowheads="1"/>
          </p:cNvSpPr>
          <p:nvPr/>
        </p:nvSpPr>
        <p:spPr bwMode="auto">
          <a:xfrm>
            <a:off x="0" y="73025"/>
            <a:ext cx="9001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200" b="1" i="1">
                <a:solidFill>
                  <a:srgbClr val="FF0000"/>
                </a:solidFill>
              </a:rPr>
              <a:t>1.</a:t>
            </a:r>
            <a:r>
              <a:rPr lang="en-US" altLang="en-US" sz="3200" b="1"/>
              <a:t> Vì sao ta quyết định mở chiến dịch Điện Biên Phủ. Quân ta đã chuẩn bị cho chiến dịch như thế nào?</a:t>
            </a:r>
          </a:p>
        </p:txBody>
      </p:sp>
      <p:sp>
        <p:nvSpPr>
          <p:cNvPr id="12291" name="Text Box 3">
            <a:extLst>
              <a:ext uri="{FF2B5EF4-FFF2-40B4-BE49-F238E27FC236}">
                <a16:creationId xmlns:a16="http://schemas.microsoft.com/office/drawing/2014/main" id="{1FE3EBFA-E8D2-D1AC-5499-D889D213EC4C}"/>
              </a:ext>
            </a:extLst>
          </p:cNvPr>
          <p:cNvSpPr txBox="1">
            <a:spLocks noChangeArrowheads="1"/>
          </p:cNvSpPr>
          <p:nvPr/>
        </p:nvSpPr>
        <p:spPr bwMode="auto">
          <a:xfrm>
            <a:off x="142875" y="1571625"/>
            <a:ext cx="8929688" cy="1077913"/>
          </a:xfrm>
          <a:prstGeom prst="rect">
            <a:avLst/>
          </a:prstGeom>
          <a:noFill/>
          <a:ln w="9525">
            <a:noFill/>
            <a:miter lim="800000"/>
            <a:headEnd/>
            <a:tailEnd/>
          </a:ln>
          <a:effectLst/>
        </p:spPr>
        <p:txBody>
          <a:bodyPr>
            <a:spAutoFit/>
          </a:bodyPr>
          <a:lstStyle/>
          <a:p>
            <a:pPr algn="just" eaLnBrk="1" hangingPunct="1">
              <a:spcBef>
                <a:spcPct val="50000"/>
              </a:spcBef>
              <a:defRPr/>
            </a:pPr>
            <a:r>
              <a:rPr lang="en-US" sz="3200" b="1" i="1" spc="-50">
                <a:solidFill>
                  <a:srgbClr val="FF0000"/>
                </a:solidFill>
                <a:latin typeface="Arial" charset="0"/>
                <a:cs typeface="Arial" charset="0"/>
              </a:rPr>
              <a:t>2.</a:t>
            </a:r>
            <a:r>
              <a:rPr lang="en-US" sz="3200" b="1" spc="-50">
                <a:latin typeface="Arial" charset="0"/>
                <a:cs typeface="Arial" charset="0"/>
              </a:rPr>
              <a:t> Ta mở chiến dịch điện Biên Phủ gồm mấy đợt tấn công? Thuật lại từng đợt tấn công đó?</a:t>
            </a:r>
          </a:p>
        </p:txBody>
      </p:sp>
      <p:sp>
        <p:nvSpPr>
          <p:cNvPr id="12292" name="Text Box 4">
            <a:extLst>
              <a:ext uri="{FF2B5EF4-FFF2-40B4-BE49-F238E27FC236}">
                <a16:creationId xmlns:a16="http://schemas.microsoft.com/office/drawing/2014/main" id="{F708B8F6-7F3E-5590-F006-7274A1660D54}"/>
              </a:ext>
            </a:extLst>
          </p:cNvPr>
          <p:cNvSpPr txBox="1">
            <a:spLocks noChangeArrowheads="1"/>
          </p:cNvSpPr>
          <p:nvPr/>
        </p:nvSpPr>
        <p:spPr bwMode="auto">
          <a:xfrm>
            <a:off x="71438" y="2643188"/>
            <a:ext cx="8786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200" b="1" i="1">
                <a:solidFill>
                  <a:srgbClr val="FF0000"/>
                </a:solidFill>
              </a:rPr>
              <a:t>3. </a:t>
            </a:r>
            <a:r>
              <a:rPr lang="en-US" altLang="en-US" sz="3200" b="1"/>
              <a:t>Vì sao ta giành được thắng lợi trong chiến dịch Điện Biên Phủ? Thắng lợi đó có ý nghĩa</a:t>
            </a:r>
            <a:r>
              <a:rPr lang="en-US" altLang="en-US" sz="3200" b="1">
                <a:solidFill>
                  <a:srgbClr val="0000FF"/>
                </a:solidFill>
              </a:rPr>
              <a:t> </a:t>
            </a:r>
            <a:r>
              <a:rPr lang="en-US" altLang="en-US" sz="3200" b="1"/>
              <a:t>như thế nào?</a:t>
            </a:r>
          </a:p>
        </p:txBody>
      </p:sp>
      <p:sp>
        <p:nvSpPr>
          <p:cNvPr id="12293" name="Text Box 5">
            <a:extLst>
              <a:ext uri="{FF2B5EF4-FFF2-40B4-BE49-F238E27FC236}">
                <a16:creationId xmlns:a16="http://schemas.microsoft.com/office/drawing/2014/main" id="{F203C214-A2C8-0AE7-9CC4-E0A54078C77F}"/>
              </a:ext>
            </a:extLst>
          </p:cNvPr>
          <p:cNvSpPr txBox="1">
            <a:spLocks noChangeArrowheads="1"/>
          </p:cNvSpPr>
          <p:nvPr/>
        </p:nvSpPr>
        <p:spPr bwMode="auto">
          <a:xfrm>
            <a:off x="285750" y="57150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200" b="1" i="1">
                <a:solidFill>
                  <a:srgbClr val="FF0000"/>
                </a:solidFill>
              </a:rPr>
              <a:t>6. </a:t>
            </a:r>
            <a:r>
              <a:rPr lang="en-US" altLang="en-US" sz="3200" b="1"/>
              <a:t>Kể một số gương tiêu biểu trong chiến dịch Điện Biên Phủ?</a:t>
            </a:r>
          </a:p>
        </p:txBody>
      </p:sp>
      <p:sp>
        <p:nvSpPr>
          <p:cNvPr id="12294" name="Text Box 6">
            <a:extLst>
              <a:ext uri="{FF2B5EF4-FFF2-40B4-BE49-F238E27FC236}">
                <a16:creationId xmlns:a16="http://schemas.microsoft.com/office/drawing/2014/main" id="{85DE0F67-3CD5-E8CB-09DF-E0449A5AB3BD}"/>
              </a:ext>
            </a:extLst>
          </p:cNvPr>
          <p:cNvSpPr txBox="1">
            <a:spLocks noChangeArrowheads="1"/>
          </p:cNvSpPr>
          <p:nvPr/>
        </p:nvSpPr>
        <p:spPr bwMode="auto">
          <a:xfrm>
            <a:off x="285750" y="4071938"/>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200" b="1" i="1">
                <a:solidFill>
                  <a:srgbClr val="FF0000"/>
                </a:solidFill>
              </a:rPr>
              <a:t>4. </a:t>
            </a:r>
            <a:r>
              <a:rPr lang="en-US" altLang="en-US" sz="3200" b="1"/>
              <a:t>Ai là người chỉ huy chiến dịch ĐBP? </a:t>
            </a:r>
          </a:p>
        </p:txBody>
      </p:sp>
      <p:sp>
        <p:nvSpPr>
          <p:cNvPr id="30727" name="Text Box 7">
            <a:extLst>
              <a:ext uri="{FF2B5EF4-FFF2-40B4-BE49-F238E27FC236}">
                <a16:creationId xmlns:a16="http://schemas.microsoft.com/office/drawing/2014/main" id="{35E9F140-CCD2-C97D-053E-65787F25D5AC}"/>
              </a:ext>
            </a:extLst>
          </p:cNvPr>
          <p:cNvSpPr txBox="1">
            <a:spLocks noChangeArrowheads="1"/>
          </p:cNvSpPr>
          <p:nvPr/>
        </p:nvSpPr>
        <p:spPr bwMode="auto">
          <a:xfrm>
            <a:off x="381000" y="437515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endParaRPr lang="en-US" altLang="en-US" sz="3200" b="1"/>
          </a:p>
        </p:txBody>
      </p:sp>
      <p:sp>
        <p:nvSpPr>
          <p:cNvPr id="14" name="Hình Chữ nhật 13">
            <a:extLst>
              <a:ext uri="{FF2B5EF4-FFF2-40B4-BE49-F238E27FC236}">
                <a16:creationId xmlns:a16="http://schemas.microsoft.com/office/drawing/2014/main" id="{1D650E30-BB18-127D-4C3D-D0DA8E576FD5}"/>
              </a:ext>
            </a:extLst>
          </p:cNvPr>
          <p:cNvSpPr>
            <a:spLocks noChangeArrowheads="1"/>
          </p:cNvSpPr>
          <p:nvPr/>
        </p:nvSpPr>
        <p:spPr bwMode="auto">
          <a:xfrm>
            <a:off x="214313" y="4643438"/>
            <a:ext cx="82153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200" b="1">
                <a:solidFill>
                  <a:srgbClr val="FF0000"/>
                </a:solidFill>
              </a:rPr>
              <a:t>5</a:t>
            </a:r>
            <a:r>
              <a:rPr lang="en-US" altLang="en-US" sz="3200" b="1"/>
              <a:t>. Ta chuẩn bị chu đáo cho chiến dịch đó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1000"/>
                                        <p:tgtEl>
                                          <p:spTgt spid="12291"/>
                                        </p:tgtEl>
                                      </p:cBhvr>
                                    </p:animEffect>
                                    <p:anim calcmode="lin" valueType="num">
                                      <p:cBhvr>
                                        <p:cTn id="14" dur="1000" fill="hold"/>
                                        <p:tgtEl>
                                          <p:spTgt spid="12291"/>
                                        </p:tgtEl>
                                        <p:attrNameLst>
                                          <p:attrName>ppt_x</p:attrName>
                                        </p:attrNameLst>
                                      </p:cBhvr>
                                      <p:tavLst>
                                        <p:tav tm="0">
                                          <p:val>
                                            <p:strVal val="#ppt_x"/>
                                          </p:val>
                                        </p:tav>
                                        <p:tav tm="100000">
                                          <p:val>
                                            <p:strVal val="#ppt_x"/>
                                          </p:val>
                                        </p:tav>
                                      </p:tavLst>
                                    </p:anim>
                                    <p:anim calcmode="lin" valueType="num">
                                      <p:cBhvr>
                                        <p:cTn id="15" dur="1000" fill="hold"/>
                                        <p:tgtEl>
                                          <p:spTgt spid="1229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1000"/>
                                        <p:tgtEl>
                                          <p:spTgt spid="12292"/>
                                        </p:tgtEl>
                                      </p:cBhvr>
                                    </p:animEffect>
                                    <p:anim calcmode="lin" valueType="num">
                                      <p:cBhvr>
                                        <p:cTn id="20" dur="1000" fill="hold"/>
                                        <p:tgtEl>
                                          <p:spTgt spid="12292"/>
                                        </p:tgtEl>
                                        <p:attrNameLst>
                                          <p:attrName>ppt_x</p:attrName>
                                        </p:attrNameLst>
                                      </p:cBhvr>
                                      <p:tavLst>
                                        <p:tav tm="0">
                                          <p:val>
                                            <p:strVal val="#ppt_x"/>
                                          </p:val>
                                        </p:tav>
                                        <p:tav tm="100000">
                                          <p:val>
                                            <p:strVal val="#ppt_x"/>
                                          </p:val>
                                        </p:tav>
                                      </p:tavLst>
                                    </p:anim>
                                    <p:anim calcmode="lin" valueType="num">
                                      <p:cBhvr>
                                        <p:cTn id="21" dur="1000" fill="hold"/>
                                        <p:tgtEl>
                                          <p:spTgt spid="1229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fade">
                                      <p:cBhvr>
                                        <p:cTn id="25" dur="1000"/>
                                        <p:tgtEl>
                                          <p:spTgt spid="12294"/>
                                        </p:tgtEl>
                                      </p:cBhvr>
                                    </p:animEffect>
                                    <p:anim calcmode="lin" valueType="num">
                                      <p:cBhvr>
                                        <p:cTn id="26" dur="1000" fill="hold"/>
                                        <p:tgtEl>
                                          <p:spTgt spid="12294"/>
                                        </p:tgtEl>
                                        <p:attrNameLst>
                                          <p:attrName>ppt_x</p:attrName>
                                        </p:attrNameLst>
                                      </p:cBhvr>
                                      <p:tavLst>
                                        <p:tav tm="0">
                                          <p:val>
                                            <p:strVal val="#ppt_x"/>
                                          </p:val>
                                        </p:tav>
                                        <p:tav tm="100000">
                                          <p:val>
                                            <p:strVal val="#ppt_x"/>
                                          </p:val>
                                        </p:tav>
                                      </p:tavLst>
                                    </p:anim>
                                    <p:anim calcmode="lin" valueType="num">
                                      <p:cBhvr>
                                        <p:cTn id="27" dur="1000" fill="hold"/>
                                        <p:tgtEl>
                                          <p:spTgt spid="1229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293"/>
                                        </p:tgtEl>
                                        <p:attrNameLst>
                                          <p:attrName>style.visibility</p:attrName>
                                        </p:attrNameLst>
                                      </p:cBhvr>
                                      <p:to>
                                        <p:strVal val="visible"/>
                                      </p:to>
                                    </p:set>
                                    <p:animEffect transition="in" filter="fade">
                                      <p:cBhvr>
                                        <p:cTn id="31" dur="1000"/>
                                        <p:tgtEl>
                                          <p:spTgt spid="12293"/>
                                        </p:tgtEl>
                                      </p:cBhvr>
                                    </p:animEffect>
                                    <p:anim calcmode="lin" valueType="num">
                                      <p:cBhvr>
                                        <p:cTn id="32" dur="1000" fill="hold"/>
                                        <p:tgtEl>
                                          <p:spTgt spid="12293"/>
                                        </p:tgtEl>
                                        <p:attrNameLst>
                                          <p:attrName>ppt_x</p:attrName>
                                        </p:attrNameLst>
                                      </p:cBhvr>
                                      <p:tavLst>
                                        <p:tav tm="0">
                                          <p:val>
                                            <p:strVal val="#ppt_x"/>
                                          </p:val>
                                        </p:tav>
                                        <p:tav tm="100000">
                                          <p:val>
                                            <p:strVal val="#ppt_x"/>
                                          </p:val>
                                        </p:tav>
                                      </p:tavLst>
                                    </p:anim>
                                    <p:anim calcmode="lin" valueType="num">
                                      <p:cBhvr>
                                        <p:cTn id="33" dur="1000" fill="hold"/>
                                        <p:tgtEl>
                                          <p:spTgt spid="12293"/>
                                        </p:tgtEl>
                                        <p:attrNameLst>
                                          <p:attrName>ppt_y</p:attrName>
                                        </p:attrNameLst>
                                      </p:cBhvr>
                                      <p:tavLst>
                                        <p:tav tm="0">
                                          <p:val>
                                            <p:strVal val="#ppt_y+.1"/>
                                          </p:val>
                                        </p:tav>
                                        <p:tav tm="100000">
                                          <p:val>
                                            <p:strVal val="#ppt_y"/>
                                          </p:val>
                                        </p:tav>
                                      </p:tavLst>
                                    </p:anim>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605D99A-A6FA-BE9C-6554-316AC4F934A1}"/>
              </a:ext>
            </a:extLst>
          </p:cNvPr>
          <p:cNvSpPr>
            <a:spLocks noGrp="1" noChangeArrowheads="1"/>
          </p:cNvSpPr>
          <p:nvPr>
            <p:ph type="title"/>
          </p:nvPr>
        </p:nvSpPr>
        <p:spPr>
          <a:xfrm>
            <a:off x="0" y="428625"/>
            <a:ext cx="8715375" cy="1260475"/>
          </a:xfrm>
        </p:spPr>
        <p:txBody>
          <a:bodyPr/>
          <a:lstStyle/>
          <a:p>
            <a:pPr eaLnBrk="1" hangingPunct="1"/>
            <a:r>
              <a:rPr lang="en-US" altLang="en-US" sz="4400">
                <a:solidFill>
                  <a:srgbClr val="FF0000"/>
                </a:solidFill>
                <a:cs typeface="Arial" panose="020B0604020202020204" pitchFamily="34" charset="0"/>
              </a:rPr>
              <a:t>Câu 1 : Vì sao ta quyết định mở chiến dịch Điện Biên Phủ ? </a:t>
            </a:r>
          </a:p>
        </p:txBody>
      </p:sp>
      <p:sp>
        <p:nvSpPr>
          <p:cNvPr id="51203" name="Rectangle 3">
            <a:extLst>
              <a:ext uri="{FF2B5EF4-FFF2-40B4-BE49-F238E27FC236}">
                <a16:creationId xmlns:a16="http://schemas.microsoft.com/office/drawing/2014/main" id="{917D3DB7-2D54-1B4A-265B-97634981E725}"/>
              </a:ext>
            </a:extLst>
          </p:cNvPr>
          <p:cNvSpPr>
            <a:spLocks noGrp="1" noChangeArrowheads="1"/>
          </p:cNvSpPr>
          <p:nvPr>
            <p:ph type="body" idx="1"/>
          </p:nvPr>
        </p:nvSpPr>
        <p:spPr>
          <a:xfrm>
            <a:off x="357188" y="2143125"/>
            <a:ext cx="8358187" cy="4286250"/>
          </a:xfrm>
        </p:spPr>
        <p:txBody>
          <a:bodyPr/>
          <a:lstStyle/>
          <a:p>
            <a:pPr marL="0" eaLnBrk="1" hangingPunct="1">
              <a:lnSpc>
                <a:spcPct val="90000"/>
              </a:lnSpc>
              <a:spcBef>
                <a:spcPts val="600"/>
              </a:spcBef>
              <a:spcAft>
                <a:spcPts val="600"/>
              </a:spcAft>
              <a:buFont typeface="Wingdings" panose="05000000000000000000" pitchFamily="2" charset="2"/>
              <a:buNone/>
            </a:pPr>
            <a:r>
              <a:rPr lang="en-US" altLang="en-US" sz="4400">
                <a:cs typeface="Arial" panose="020B0604020202020204" pitchFamily="34" charset="0"/>
              </a:rPr>
              <a:t>*</a:t>
            </a:r>
            <a:r>
              <a:rPr lang="en-US" altLang="en-US" sz="4400" b="1">
                <a:cs typeface="Arial" panose="020B0604020202020204" pitchFamily="34" charset="0"/>
              </a:rPr>
              <a:t>Mùa đông năm 1953,tại chiến khu Việt Bắc, Trung ương Đảng và Bác Hồ đã họp và nêu quyết tâm giành thắng lợi trong chiến dịch Điện Biên Phủ để kết thúc cuộc kháng chiến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Text Box 4">
            <a:extLst>
              <a:ext uri="{FF2B5EF4-FFF2-40B4-BE49-F238E27FC236}">
                <a16:creationId xmlns:a16="http://schemas.microsoft.com/office/drawing/2014/main" id="{B6C88844-ADFB-D86C-8C85-10E4BF5ED2AD}"/>
              </a:ext>
            </a:extLst>
          </p:cNvPr>
          <p:cNvSpPr txBox="1">
            <a:spLocks noChangeArrowheads="1"/>
          </p:cNvSpPr>
          <p:nvPr/>
        </p:nvSpPr>
        <p:spPr bwMode="auto">
          <a:xfrm>
            <a:off x="214313" y="100012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u="sng">
                <a:solidFill>
                  <a:srgbClr val="FF0000"/>
                </a:solidFill>
              </a:rPr>
              <a:t>Câu 2 :</a:t>
            </a:r>
            <a:r>
              <a:rPr lang="en-US" altLang="en-US" sz="4400" b="1">
                <a:solidFill>
                  <a:srgbClr val="FF0000"/>
                </a:solidFill>
              </a:rPr>
              <a:t>Ta mở chiến dịch Điện Biên Phủ gồm mấy đợt tấn công ? </a:t>
            </a:r>
          </a:p>
          <a:p>
            <a:pPr eaLnBrk="1" hangingPunct="1">
              <a:spcBef>
                <a:spcPct val="50000"/>
              </a:spcBef>
              <a:buClrTx/>
              <a:buSzTx/>
              <a:buFontTx/>
              <a:buNone/>
            </a:pPr>
            <a:r>
              <a:rPr lang="en-US" altLang="en-US" sz="4400" b="1">
                <a:solidFill>
                  <a:srgbClr val="FF0000"/>
                </a:solidFill>
              </a:rPr>
              <a:t>Thuật lại từng đợt tấn công đó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5">
            <a:extLst>
              <a:ext uri="{FF2B5EF4-FFF2-40B4-BE49-F238E27FC236}">
                <a16:creationId xmlns:a16="http://schemas.microsoft.com/office/drawing/2014/main" id="{DBC76057-F5EE-4A9E-AD42-672F8BB34E40}"/>
              </a:ext>
            </a:extLst>
          </p:cNvPr>
          <p:cNvSpPr txBox="1">
            <a:spLocks noChangeArrowheads="1"/>
          </p:cNvSpPr>
          <p:nvPr/>
        </p:nvSpPr>
        <p:spPr bwMode="auto">
          <a:xfrm>
            <a:off x="250825" y="357188"/>
            <a:ext cx="88931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a:solidFill>
                  <a:srgbClr val="FF0000"/>
                </a:solidFill>
              </a:rPr>
              <a:t>Trong chiến dịch Điện Biên Phủ , ta mở 3 đợt tấn công :</a:t>
            </a:r>
          </a:p>
          <a:p>
            <a:pPr eaLnBrk="1" hangingPunct="1">
              <a:spcBef>
                <a:spcPct val="50000"/>
              </a:spcBef>
              <a:buClrTx/>
              <a:buSzTx/>
              <a:buFontTx/>
              <a:buNone/>
            </a:pPr>
            <a:r>
              <a:rPr lang="en-US" altLang="en-US" sz="4400">
                <a:solidFill>
                  <a:srgbClr val="FF0000"/>
                </a:solidFill>
              </a:rPr>
              <a:t>-Đợt 1 :</a:t>
            </a:r>
            <a:r>
              <a:rPr lang="en-US" altLang="en-US" sz="4400" b="1"/>
              <a:t>mở vào ngày 13-3-1954, tấn công vào phía bắc của Điện, Biên Phủ ở Him Lam, Độc lập, Bản Kéo. Sau 5 ngày chiến đấu, địch bị tiêu diệt.</a:t>
            </a:r>
          </a:p>
          <a:p>
            <a:pPr eaLnBrk="1" hangingPunct="1">
              <a:spcBef>
                <a:spcPct val="50000"/>
              </a:spcBef>
              <a:buClrTx/>
              <a:buSzTx/>
              <a:buFontTx/>
              <a:buNone/>
            </a:pPr>
            <a:r>
              <a:rPr lang="en-US" altLang="en-US" sz="44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4">
            <a:extLst>
              <a:ext uri="{FF2B5EF4-FFF2-40B4-BE49-F238E27FC236}">
                <a16:creationId xmlns:a16="http://schemas.microsoft.com/office/drawing/2014/main" id="{B81DF90E-A46F-F739-BBFE-8F9918D39B2B}"/>
              </a:ext>
            </a:extLst>
          </p:cNvPr>
          <p:cNvSpPr>
            <a:spLocks noChangeArrowheads="1"/>
          </p:cNvSpPr>
          <p:nvPr/>
        </p:nvSpPr>
        <p:spPr bwMode="auto">
          <a:xfrm>
            <a:off x="3775075" y="0"/>
            <a:ext cx="4759325" cy="6477000"/>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4819" name="Freeform 65">
            <a:extLst>
              <a:ext uri="{FF2B5EF4-FFF2-40B4-BE49-F238E27FC236}">
                <a16:creationId xmlns:a16="http://schemas.microsoft.com/office/drawing/2014/main" id="{D52AC586-90EC-87A3-C812-C38C61C5BC9B}"/>
              </a:ext>
            </a:extLst>
          </p:cNvPr>
          <p:cNvSpPr>
            <a:spLocks/>
          </p:cNvSpPr>
          <p:nvPr/>
        </p:nvSpPr>
        <p:spPr bwMode="auto">
          <a:xfrm>
            <a:off x="3968750" y="252413"/>
            <a:ext cx="2032000" cy="1735137"/>
          </a:xfrm>
          <a:custGeom>
            <a:avLst/>
            <a:gdLst>
              <a:gd name="T0" fmla="*/ 0 w 3660"/>
              <a:gd name="T1" fmla="*/ 0 h 3122"/>
              <a:gd name="T2" fmla="*/ 2147483646 w 3660"/>
              <a:gd name="T3" fmla="*/ 2147483646 h 3122"/>
              <a:gd name="T4" fmla="*/ 2147483646 w 3660"/>
              <a:gd name="T5" fmla="*/ 2147483646 h 3122"/>
              <a:gd name="T6" fmla="*/ 2147483646 w 3660"/>
              <a:gd name="T7" fmla="*/ 2147483646 h 3122"/>
              <a:gd name="T8" fmla="*/ 2147483646 w 3660"/>
              <a:gd name="T9" fmla="*/ 2147483646 h 3122"/>
              <a:gd name="T10" fmla="*/ 2147483646 w 3660"/>
              <a:gd name="T11" fmla="*/ 2147483646 h 3122"/>
              <a:gd name="T12" fmla="*/ 2147483646 w 3660"/>
              <a:gd name="T13" fmla="*/ 2147483646 h 3122"/>
              <a:gd name="T14" fmla="*/ 2147483646 w 3660"/>
              <a:gd name="T15" fmla="*/ 2147483646 h 3122"/>
              <a:gd name="T16" fmla="*/ 2147483646 w 3660"/>
              <a:gd name="T17" fmla="*/ 2147483646 h 3122"/>
              <a:gd name="T18" fmla="*/ 2147483646 w 3660"/>
              <a:gd name="T19" fmla="*/ 2147483646 h 3122"/>
              <a:gd name="T20" fmla="*/ 2147483646 w 3660"/>
              <a:gd name="T21" fmla="*/ 2147483646 h 3122"/>
              <a:gd name="T22" fmla="*/ 2147483646 w 3660"/>
              <a:gd name="T23" fmla="*/ 2147483646 h 3122"/>
              <a:gd name="T24" fmla="*/ 2147483646 w 3660"/>
              <a:gd name="T25" fmla="*/ 2147483646 h 3122"/>
              <a:gd name="T26" fmla="*/ 2147483646 w 3660"/>
              <a:gd name="T27" fmla="*/ 2147483646 h 3122"/>
              <a:gd name="T28" fmla="*/ 2147483646 w 3660"/>
              <a:gd name="T29" fmla="*/ 2147483646 h 3122"/>
              <a:gd name="T30" fmla="*/ 2147483646 w 3660"/>
              <a:gd name="T31" fmla="*/ 2147483646 h 3122"/>
              <a:gd name="T32" fmla="*/ 2147483646 w 3660"/>
              <a:gd name="T33" fmla="*/ 2147483646 h 3122"/>
              <a:gd name="T34" fmla="*/ 2147483646 w 3660"/>
              <a:gd name="T35" fmla="*/ 2147483646 h 3122"/>
              <a:gd name="T36" fmla="*/ 2147483646 w 3660"/>
              <a:gd name="T37" fmla="*/ 2147483646 h 3122"/>
              <a:gd name="T38" fmla="*/ 2147483646 w 3660"/>
              <a:gd name="T39" fmla="*/ 2147483646 h 3122"/>
              <a:gd name="T40" fmla="*/ 2147483646 w 3660"/>
              <a:gd name="T41" fmla="*/ 2147483646 h 3122"/>
              <a:gd name="T42" fmla="*/ 2147483646 w 3660"/>
              <a:gd name="T43" fmla="*/ 2147483646 h 3122"/>
              <a:gd name="T44" fmla="*/ 2147483646 w 3660"/>
              <a:gd name="T45" fmla="*/ 2147483646 h 3122"/>
              <a:gd name="T46" fmla="*/ 2147483646 w 3660"/>
              <a:gd name="T47" fmla="*/ 2147483646 h 3122"/>
              <a:gd name="T48" fmla="*/ 2147483646 w 3660"/>
              <a:gd name="T49" fmla="*/ 2147483646 h 3122"/>
              <a:gd name="T50" fmla="*/ 2147483646 w 3660"/>
              <a:gd name="T51" fmla="*/ 2147483646 h 3122"/>
              <a:gd name="T52" fmla="*/ 2147483646 w 3660"/>
              <a:gd name="T53" fmla="*/ 2147483646 h 3122"/>
              <a:gd name="T54" fmla="*/ 2147483646 w 3660"/>
              <a:gd name="T55" fmla="*/ 2147483646 h 3122"/>
              <a:gd name="T56" fmla="*/ 2147483646 w 3660"/>
              <a:gd name="T57" fmla="*/ 2147483646 h 3122"/>
              <a:gd name="T58" fmla="*/ 2147483646 w 3660"/>
              <a:gd name="T59" fmla="*/ 2147483646 h 3122"/>
              <a:gd name="T60" fmla="*/ 2147483646 w 3660"/>
              <a:gd name="T61" fmla="*/ 2147483646 h 3122"/>
              <a:gd name="T62" fmla="*/ 2147483646 w 3660"/>
              <a:gd name="T63" fmla="*/ 2147483646 h 3122"/>
              <a:gd name="T64" fmla="*/ 2147483646 w 3660"/>
              <a:gd name="T65" fmla="*/ 2147483646 h 3122"/>
              <a:gd name="T66" fmla="*/ 2147483646 w 3660"/>
              <a:gd name="T67" fmla="*/ 2147483646 h 3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0"/>
              <a:gd name="T103" fmla="*/ 0 h 3122"/>
              <a:gd name="T104" fmla="*/ 3660 w 3660"/>
              <a:gd name="T105" fmla="*/ 3122 h 3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0" h="3122">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66">
            <a:extLst>
              <a:ext uri="{FF2B5EF4-FFF2-40B4-BE49-F238E27FC236}">
                <a16:creationId xmlns:a16="http://schemas.microsoft.com/office/drawing/2014/main" id="{637F8C07-C9BE-183A-974E-FB4FDFB1D848}"/>
              </a:ext>
            </a:extLst>
          </p:cNvPr>
          <p:cNvSpPr>
            <a:spLocks/>
          </p:cNvSpPr>
          <p:nvPr/>
        </p:nvSpPr>
        <p:spPr bwMode="auto">
          <a:xfrm>
            <a:off x="5983288" y="1174750"/>
            <a:ext cx="2154237" cy="531813"/>
          </a:xfrm>
          <a:custGeom>
            <a:avLst/>
            <a:gdLst>
              <a:gd name="T0" fmla="*/ 0 w 3877"/>
              <a:gd name="T1" fmla="*/ 2147483646 h 956"/>
              <a:gd name="T2" fmla="*/ 2147483646 w 3877"/>
              <a:gd name="T3" fmla="*/ 2147483646 h 956"/>
              <a:gd name="T4" fmla="*/ 2147483646 w 3877"/>
              <a:gd name="T5" fmla="*/ 2147483646 h 956"/>
              <a:gd name="T6" fmla="*/ 2147483646 w 3877"/>
              <a:gd name="T7" fmla="*/ 2147483646 h 956"/>
              <a:gd name="T8" fmla="*/ 2147483646 w 3877"/>
              <a:gd name="T9" fmla="*/ 2147483646 h 956"/>
              <a:gd name="T10" fmla="*/ 2147483646 w 3877"/>
              <a:gd name="T11" fmla="*/ 2147483646 h 956"/>
              <a:gd name="T12" fmla="*/ 2147483646 w 3877"/>
              <a:gd name="T13" fmla="*/ 2147483646 h 956"/>
              <a:gd name="T14" fmla="*/ 2147483646 w 3877"/>
              <a:gd name="T15" fmla="*/ 2147483646 h 956"/>
              <a:gd name="T16" fmla="*/ 2147483646 w 3877"/>
              <a:gd name="T17" fmla="*/ 2147483646 h 956"/>
              <a:gd name="T18" fmla="*/ 2147483646 w 3877"/>
              <a:gd name="T19" fmla="*/ 2147483646 h 956"/>
              <a:gd name="T20" fmla="*/ 2147483646 w 3877"/>
              <a:gd name="T21" fmla="*/ 2147483646 h 956"/>
              <a:gd name="T22" fmla="*/ 2147483646 w 3877"/>
              <a:gd name="T23" fmla="*/ 2147483646 h 956"/>
              <a:gd name="T24" fmla="*/ 2147483646 w 3877"/>
              <a:gd name="T25" fmla="*/ 2147483646 h 956"/>
              <a:gd name="T26" fmla="*/ 2147483646 w 3877"/>
              <a:gd name="T27" fmla="*/ 2147483646 h 956"/>
              <a:gd name="T28" fmla="*/ 2147483646 w 3877"/>
              <a:gd name="T29" fmla="*/ 2147483646 h 956"/>
              <a:gd name="T30" fmla="*/ 2147483646 w 3877"/>
              <a:gd name="T31" fmla="*/ 2147483646 h 956"/>
              <a:gd name="T32" fmla="*/ 2147483646 w 3877"/>
              <a:gd name="T33" fmla="*/ 2147483646 h 956"/>
              <a:gd name="T34" fmla="*/ 2147483646 w 3877"/>
              <a:gd name="T35" fmla="*/ 2147483646 h 956"/>
              <a:gd name="T36" fmla="*/ 2147483646 w 3877"/>
              <a:gd name="T37" fmla="*/ 2147483646 h 956"/>
              <a:gd name="T38" fmla="*/ 2147483646 w 3877"/>
              <a:gd name="T39" fmla="*/ 2147483646 h 956"/>
              <a:gd name="T40" fmla="*/ 2147483646 w 3877"/>
              <a:gd name="T41" fmla="*/ 2147483646 h 956"/>
              <a:gd name="T42" fmla="*/ 2147483646 w 3877"/>
              <a:gd name="T43" fmla="*/ 2147483646 h 956"/>
              <a:gd name="T44" fmla="*/ 2147483646 w 3877"/>
              <a:gd name="T45" fmla="*/ 2147483646 h 9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77"/>
              <a:gd name="T70" fmla="*/ 0 h 956"/>
              <a:gd name="T71" fmla="*/ 3877 w 3877"/>
              <a:gd name="T72" fmla="*/ 956 h 9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77" h="956">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Freeform 67">
            <a:extLst>
              <a:ext uri="{FF2B5EF4-FFF2-40B4-BE49-F238E27FC236}">
                <a16:creationId xmlns:a16="http://schemas.microsoft.com/office/drawing/2014/main" id="{D14A72A7-5E6B-5CAA-0E64-1731594E51B0}"/>
              </a:ext>
            </a:extLst>
          </p:cNvPr>
          <p:cNvSpPr>
            <a:spLocks/>
          </p:cNvSpPr>
          <p:nvPr/>
        </p:nvSpPr>
        <p:spPr bwMode="auto">
          <a:xfrm>
            <a:off x="5056188" y="285750"/>
            <a:ext cx="706437" cy="3378200"/>
          </a:xfrm>
          <a:custGeom>
            <a:avLst/>
            <a:gdLst>
              <a:gd name="T0" fmla="*/ 2147483646 w 1274"/>
              <a:gd name="T1" fmla="*/ 0 h 6082"/>
              <a:gd name="T2" fmla="*/ 2147483646 w 1274"/>
              <a:gd name="T3" fmla="*/ 2147483646 h 6082"/>
              <a:gd name="T4" fmla="*/ 2147483646 w 1274"/>
              <a:gd name="T5" fmla="*/ 2147483646 h 6082"/>
              <a:gd name="T6" fmla="*/ 2147483646 w 1274"/>
              <a:gd name="T7" fmla="*/ 2147483646 h 6082"/>
              <a:gd name="T8" fmla="*/ 2147483646 w 1274"/>
              <a:gd name="T9" fmla="*/ 2147483646 h 6082"/>
              <a:gd name="T10" fmla="*/ 2147483646 w 1274"/>
              <a:gd name="T11" fmla="*/ 2147483646 h 6082"/>
              <a:gd name="T12" fmla="*/ 2147483646 w 1274"/>
              <a:gd name="T13" fmla="*/ 2147483646 h 6082"/>
              <a:gd name="T14" fmla="*/ 2147483646 w 1274"/>
              <a:gd name="T15" fmla="*/ 2147483646 h 6082"/>
              <a:gd name="T16" fmla="*/ 2147483646 w 1274"/>
              <a:gd name="T17" fmla="*/ 2147483646 h 6082"/>
              <a:gd name="T18" fmla="*/ 2147483646 w 1274"/>
              <a:gd name="T19" fmla="*/ 2147483646 h 6082"/>
              <a:gd name="T20" fmla="*/ 2147483646 w 1274"/>
              <a:gd name="T21" fmla="*/ 2147483646 h 6082"/>
              <a:gd name="T22" fmla="*/ 2147483646 w 1274"/>
              <a:gd name="T23" fmla="*/ 2147483646 h 6082"/>
              <a:gd name="T24" fmla="*/ 2147483646 w 1274"/>
              <a:gd name="T25" fmla="*/ 2147483646 h 6082"/>
              <a:gd name="T26" fmla="*/ 2147483646 w 1274"/>
              <a:gd name="T27" fmla="*/ 2147483646 h 6082"/>
              <a:gd name="T28" fmla="*/ 2147483646 w 1274"/>
              <a:gd name="T29" fmla="*/ 2147483646 h 6082"/>
              <a:gd name="T30" fmla="*/ 2147483646 w 1274"/>
              <a:gd name="T31" fmla="*/ 2147483646 h 6082"/>
              <a:gd name="T32" fmla="*/ 2147483646 w 1274"/>
              <a:gd name="T33" fmla="*/ 2147483646 h 6082"/>
              <a:gd name="T34" fmla="*/ 2147483646 w 1274"/>
              <a:gd name="T35" fmla="*/ 2147483646 h 6082"/>
              <a:gd name="T36" fmla="*/ 2147483646 w 1274"/>
              <a:gd name="T37" fmla="*/ 2147483646 h 6082"/>
              <a:gd name="T38" fmla="*/ 2147483646 w 1274"/>
              <a:gd name="T39" fmla="*/ 2147483646 h 6082"/>
              <a:gd name="T40" fmla="*/ 2147483646 w 1274"/>
              <a:gd name="T41" fmla="*/ 2147483646 h 6082"/>
              <a:gd name="T42" fmla="*/ 2147483646 w 1274"/>
              <a:gd name="T43" fmla="*/ 2147483646 h 6082"/>
              <a:gd name="T44" fmla="*/ 2147483646 w 1274"/>
              <a:gd name="T45" fmla="*/ 2147483646 h 60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4"/>
              <a:gd name="T70" fmla="*/ 0 h 6082"/>
              <a:gd name="T71" fmla="*/ 1274 w 1274"/>
              <a:gd name="T72" fmla="*/ 6082 h 60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4" h="6082">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2" name="Freeform 68">
            <a:extLst>
              <a:ext uri="{FF2B5EF4-FFF2-40B4-BE49-F238E27FC236}">
                <a16:creationId xmlns:a16="http://schemas.microsoft.com/office/drawing/2014/main" id="{553BDE69-AAA0-4486-884C-495FDE9BFA19}"/>
              </a:ext>
            </a:extLst>
          </p:cNvPr>
          <p:cNvSpPr>
            <a:spLocks/>
          </p:cNvSpPr>
          <p:nvPr/>
        </p:nvSpPr>
        <p:spPr bwMode="auto">
          <a:xfrm>
            <a:off x="5681663" y="1260475"/>
            <a:ext cx="2443162" cy="1628775"/>
          </a:xfrm>
          <a:custGeom>
            <a:avLst/>
            <a:gdLst>
              <a:gd name="T0" fmla="*/ 2147483646 w 4400"/>
              <a:gd name="T1" fmla="*/ 0 h 2932"/>
              <a:gd name="T2" fmla="*/ 2147483646 w 4400"/>
              <a:gd name="T3" fmla="*/ 2147483646 h 2932"/>
              <a:gd name="T4" fmla="*/ 2147483646 w 4400"/>
              <a:gd name="T5" fmla="*/ 2147483646 h 2932"/>
              <a:gd name="T6" fmla="*/ 2147483646 w 4400"/>
              <a:gd name="T7" fmla="*/ 2147483646 h 2932"/>
              <a:gd name="T8" fmla="*/ 2147483646 w 4400"/>
              <a:gd name="T9" fmla="*/ 2147483646 h 2932"/>
              <a:gd name="T10" fmla="*/ 2147483646 w 4400"/>
              <a:gd name="T11" fmla="*/ 2147483646 h 2932"/>
              <a:gd name="T12" fmla="*/ 2147483646 w 4400"/>
              <a:gd name="T13" fmla="*/ 2147483646 h 2932"/>
              <a:gd name="T14" fmla="*/ 2147483646 w 4400"/>
              <a:gd name="T15" fmla="*/ 2147483646 h 2932"/>
              <a:gd name="T16" fmla="*/ 2147483646 w 4400"/>
              <a:gd name="T17" fmla="*/ 2147483646 h 2932"/>
              <a:gd name="T18" fmla="*/ 2147483646 w 4400"/>
              <a:gd name="T19" fmla="*/ 2147483646 h 2932"/>
              <a:gd name="T20" fmla="*/ 2147483646 w 4400"/>
              <a:gd name="T21" fmla="*/ 2147483646 h 2932"/>
              <a:gd name="T22" fmla="*/ 2147483646 w 4400"/>
              <a:gd name="T23" fmla="*/ 2147483646 h 2932"/>
              <a:gd name="T24" fmla="*/ 2147483646 w 4400"/>
              <a:gd name="T25" fmla="*/ 2147483646 h 2932"/>
              <a:gd name="T26" fmla="*/ 2147483646 w 4400"/>
              <a:gd name="T27" fmla="*/ 2147483646 h 2932"/>
              <a:gd name="T28" fmla="*/ 2147483646 w 4400"/>
              <a:gd name="T29" fmla="*/ 2147483646 h 2932"/>
              <a:gd name="T30" fmla="*/ 2147483646 w 4400"/>
              <a:gd name="T31" fmla="*/ 2147483646 h 2932"/>
              <a:gd name="T32" fmla="*/ 2147483646 w 4400"/>
              <a:gd name="T33" fmla="*/ 2147483646 h 2932"/>
              <a:gd name="T34" fmla="*/ 2147483646 w 4400"/>
              <a:gd name="T35" fmla="*/ 2147483646 h 2932"/>
              <a:gd name="T36" fmla="*/ 2147483646 w 4400"/>
              <a:gd name="T37" fmla="*/ 2147483646 h 2932"/>
              <a:gd name="T38" fmla="*/ 2147483646 w 4400"/>
              <a:gd name="T39" fmla="*/ 2147483646 h 2932"/>
              <a:gd name="T40" fmla="*/ 2147483646 w 4400"/>
              <a:gd name="T41" fmla="*/ 2147483646 h 2932"/>
              <a:gd name="T42" fmla="*/ 2147483646 w 4400"/>
              <a:gd name="T43" fmla="*/ 2147483646 h 2932"/>
              <a:gd name="T44" fmla="*/ 2147483646 w 4400"/>
              <a:gd name="T45" fmla="*/ 2147483646 h 29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00"/>
              <a:gd name="T70" fmla="*/ 0 h 2932"/>
              <a:gd name="T71" fmla="*/ 4400 w 4400"/>
              <a:gd name="T72" fmla="*/ 2932 h 29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00" h="2932">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3" name="Freeform 69">
            <a:extLst>
              <a:ext uri="{FF2B5EF4-FFF2-40B4-BE49-F238E27FC236}">
                <a16:creationId xmlns:a16="http://schemas.microsoft.com/office/drawing/2014/main" id="{99582496-FB90-BA9F-ACBC-C7ACC485E843}"/>
              </a:ext>
            </a:extLst>
          </p:cNvPr>
          <p:cNvSpPr>
            <a:spLocks/>
          </p:cNvSpPr>
          <p:nvPr/>
        </p:nvSpPr>
        <p:spPr bwMode="auto">
          <a:xfrm>
            <a:off x="4794250" y="2871788"/>
            <a:ext cx="1300163" cy="3071812"/>
          </a:xfrm>
          <a:custGeom>
            <a:avLst/>
            <a:gdLst>
              <a:gd name="T0" fmla="*/ 2147483646 w 2339"/>
              <a:gd name="T1" fmla="*/ 0 h 5530"/>
              <a:gd name="T2" fmla="*/ 2147483646 w 2339"/>
              <a:gd name="T3" fmla="*/ 2147483646 h 5530"/>
              <a:gd name="T4" fmla="*/ 2147483646 w 2339"/>
              <a:gd name="T5" fmla="*/ 2147483646 h 5530"/>
              <a:gd name="T6" fmla="*/ 2147483646 w 2339"/>
              <a:gd name="T7" fmla="*/ 2147483646 h 5530"/>
              <a:gd name="T8" fmla="*/ 2147483646 w 2339"/>
              <a:gd name="T9" fmla="*/ 2147483646 h 5530"/>
              <a:gd name="T10" fmla="*/ 2147483646 w 2339"/>
              <a:gd name="T11" fmla="*/ 2147483646 h 5530"/>
              <a:gd name="T12" fmla="*/ 2147483646 w 2339"/>
              <a:gd name="T13" fmla="*/ 2147483646 h 5530"/>
              <a:gd name="T14" fmla="*/ 2147483646 w 2339"/>
              <a:gd name="T15" fmla="*/ 2147483646 h 5530"/>
              <a:gd name="T16" fmla="*/ 2147483646 w 2339"/>
              <a:gd name="T17" fmla="*/ 2147483646 h 5530"/>
              <a:gd name="T18" fmla="*/ 2147483646 w 2339"/>
              <a:gd name="T19" fmla="*/ 2147483646 h 5530"/>
              <a:gd name="T20" fmla="*/ 2147483646 w 2339"/>
              <a:gd name="T21" fmla="*/ 2147483646 h 5530"/>
              <a:gd name="T22" fmla="*/ 2147483646 w 2339"/>
              <a:gd name="T23" fmla="*/ 2147483646 h 5530"/>
              <a:gd name="T24" fmla="*/ 2147483646 w 2339"/>
              <a:gd name="T25" fmla="*/ 2147483646 h 5530"/>
              <a:gd name="T26" fmla="*/ 2147483646 w 2339"/>
              <a:gd name="T27" fmla="*/ 2147483646 h 5530"/>
              <a:gd name="T28" fmla="*/ 2147483646 w 2339"/>
              <a:gd name="T29" fmla="*/ 2147483646 h 5530"/>
              <a:gd name="T30" fmla="*/ 2147483646 w 2339"/>
              <a:gd name="T31" fmla="*/ 2147483646 h 5530"/>
              <a:gd name="T32" fmla="*/ 2147483646 w 2339"/>
              <a:gd name="T33" fmla="*/ 2147483646 h 5530"/>
              <a:gd name="T34" fmla="*/ 2147483646 w 2339"/>
              <a:gd name="T35" fmla="*/ 2147483646 h 5530"/>
              <a:gd name="T36" fmla="*/ 2147483646 w 2339"/>
              <a:gd name="T37" fmla="*/ 2147483646 h 5530"/>
              <a:gd name="T38" fmla="*/ 2147483646 w 2339"/>
              <a:gd name="T39" fmla="*/ 2147483646 h 5530"/>
              <a:gd name="T40" fmla="*/ 2147483646 w 2339"/>
              <a:gd name="T41" fmla="*/ 2147483646 h 5530"/>
              <a:gd name="T42" fmla="*/ 2147483646 w 2339"/>
              <a:gd name="T43" fmla="*/ 2147483646 h 5530"/>
              <a:gd name="T44" fmla="*/ 2147483646 w 2339"/>
              <a:gd name="T45" fmla="*/ 2147483646 h 5530"/>
              <a:gd name="T46" fmla="*/ 2147483646 w 2339"/>
              <a:gd name="T47" fmla="*/ 2147483646 h 5530"/>
              <a:gd name="T48" fmla="*/ 2147483646 w 2339"/>
              <a:gd name="T49" fmla="*/ 2147483646 h 5530"/>
              <a:gd name="T50" fmla="*/ 2147483646 w 2339"/>
              <a:gd name="T51" fmla="*/ 2147483646 h 5530"/>
              <a:gd name="T52" fmla="*/ 2147483646 w 2339"/>
              <a:gd name="T53" fmla="*/ 2147483646 h 5530"/>
              <a:gd name="T54" fmla="*/ 2147483646 w 2339"/>
              <a:gd name="T55" fmla="*/ 2147483646 h 5530"/>
              <a:gd name="T56" fmla="*/ 2147483646 w 2339"/>
              <a:gd name="T57" fmla="*/ 2147483646 h 55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9"/>
              <a:gd name="T88" fmla="*/ 0 h 5530"/>
              <a:gd name="T89" fmla="*/ 2339 w 2339"/>
              <a:gd name="T90" fmla="*/ 5530 h 55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9" h="5530">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Freeform 70">
            <a:extLst>
              <a:ext uri="{FF2B5EF4-FFF2-40B4-BE49-F238E27FC236}">
                <a16:creationId xmlns:a16="http://schemas.microsoft.com/office/drawing/2014/main" id="{57176FDD-B664-9B10-5FA4-C631CECDDAD3}"/>
              </a:ext>
            </a:extLst>
          </p:cNvPr>
          <p:cNvSpPr>
            <a:spLocks/>
          </p:cNvSpPr>
          <p:nvPr/>
        </p:nvSpPr>
        <p:spPr bwMode="auto">
          <a:xfrm>
            <a:off x="5643563" y="5797550"/>
            <a:ext cx="82550" cy="615950"/>
          </a:xfrm>
          <a:custGeom>
            <a:avLst/>
            <a:gdLst>
              <a:gd name="T0" fmla="*/ 2147483646 w 148"/>
              <a:gd name="T1" fmla="*/ 0 h 1110"/>
              <a:gd name="T2" fmla="*/ 2147483646 w 148"/>
              <a:gd name="T3" fmla="*/ 2147483646 h 1110"/>
              <a:gd name="T4" fmla="*/ 2147483646 w 148"/>
              <a:gd name="T5" fmla="*/ 2147483646 h 1110"/>
              <a:gd name="T6" fmla="*/ 2147483646 w 148"/>
              <a:gd name="T7" fmla="*/ 2147483646 h 1110"/>
              <a:gd name="T8" fmla="*/ 2147483646 w 148"/>
              <a:gd name="T9" fmla="*/ 2147483646 h 1110"/>
              <a:gd name="T10" fmla="*/ 0 60000 65536"/>
              <a:gd name="T11" fmla="*/ 0 60000 65536"/>
              <a:gd name="T12" fmla="*/ 0 60000 65536"/>
              <a:gd name="T13" fmla="*/ 0 60000 65536"/>
              <a:gd name="T14" fmla="*/ 0 60000 65536"/>
              <a:gd name="T15" fmla="*/ 0 w 148"/>
              <a:gd name="T16" fmla="*/ 0 h 1110"/>
              <a:gd name="T17" fmla="*/ 148 w 148"/>
              <a:gd name="T18" fmla="*/ 1110 h 1110"/>
            </a:gdLst>
            <a:ahLst/>
            <a:cxnLst>
              <a:cxn ang="T10">
                <a:pos x="T0" y="T1"/>
              </a:cxn>
              <a:cxn ang="T11">
                <a:pos x="T2" y="T3"/>
              </a:cxn>
              <a:cxn ang="T12">
                <a:pos x="T4" y="T5"/>
              </a:cxn>
              <a:cxn ang="T13">
                <a:pos x="T6" y="T7"/>
              </a:cxn>
              <a:cxn ang="T14">
                <a:pos x="T8" y="T9"/>
              </a:cxn>
            </a:cxnLst>
            <a:rect l="T15" t="T16" r="T17" b="T18"/>
            <a:pathLst>
              <a:path w="148" h="1110">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5" name="Freeform 71">
            <a:extLst>
              <a:ext uri="{FF2B5EF4-FFF2-40B4-BE49-F238E27FC236}">
                <a16:creationId xmlns:a16="http://schemas.microsoft.com/office/drawing/2014/main" id="{B25ECF6B-4A38-A376-0084-A7F89191236A}"/>
              </a:ext>
            </a:extLst>
          </p:cNvPr>
          <p:cNvSpPr>
            <a:spLocks/>
          </p:cNvSpPr>
          <p:nvPr/>
        </p:nvSpPr>
        <p:spPr bwMode="auto">
          <a:xfrm>
            <a:off x="4992688" y="2459038"/>
            <a:ext cx="3132137" cy="3944937"/>
          </a:xfrm>
          <a:custGeom>
            <a:avLst/>
            <a:gdLst>
              <a:gd name="T0" fmla="*/ 2147483646 w 5642"/>
              <a:gd name="T1" fmla="*/ 2147483646 h 7102"/>
              <a:gd name="T2" fmla="*/ 2147483646 w 5642"/>
              <a:gd name="T3" fmla="*/ 2147483646 h 7102"/>
              <a:gd name="T4" fmla="*/ 2147483646 w 5642"/>
              <a:gd name="T5" fmla="*/ 2147483646 h 7102"/>
              <a:gd name="T6" fmla="*/ 2147483646 w 5642"/>
              <a:gd name="T7" fmla="*/ 2147483646 h 7102"/>
              <a:gd name="T8" fmla="*/ 2147483646 w 5642"/>
              <a:gd name="T9" fmla="*/ 2147483646 h 7102"/>
              <a:gd name="T10" fmla="*/ 2147483646 w 5642"/>
              <a:gd name="T11" fmla="*/ 2147483646 h 7102"/>
              <a:gd name="T12" fmla="*/ 2147483646 w 5642"/>
              <a:gd name="T13" fmla="*/ 2147483646 h 7102"/>
              <a:gd name="T14" fmla="*/ 2147483646 w 5642"/>
              <a:gd name="T15" fmla="*/ 2147483646 h 7102"/>
              <a:gd name="T16" fmla="*/ 2147483646 w 5642"/>
              <a:gd name="T17" fmla="*/ 2147483646 h 7102"/>
              <a:gd name="T18" fmla="*/ 2147483646 w 5642"/>
              <a:gd name="T19" fmla="*/ 2147483646 h 7102"/>
              <a:gd name="T20" fmla="*/ 2147483646 w 5642"/>
              <a:gd name="T21" fmla="*/ 2147483646 h 7102"/>
              <a:gd name="T22" fmla="*/ 2147483646 w 5642"/>
              <a:gd name="T23" fmla="*/ 2147483646 h 7102"/>
              <a:gd name="T24" fmla="*/ 2147483646 w 5642"/>
              <a:gd name="T25" fmla="*/ 2147483646 h 7102"/>
              <a:gd name="T26" fmla="*/ 2147483646 w 5642"/>
              <a:gd name="T27" fmla="*/ 2147483646 h 7102"/>
              <a:gd name="T28" fmla="*/ 2147483646 w 5642"/>
              <a:gd name="T29" fmla="*/ 2147483646 h 7102"/>
              <a:gd name="T30" fmla="*/ 2147483646 w 5642"/>
              <a:gd name="T31" fmla="*/ 2147483646 h 7102"/>
              <a:gd name="T32" fmla="*/ 2147483646 w 5642"/>
              <a:gd name="T33" fmla="*/ 2147483646 h 7102"/>
              <a:gd name="T34" fmla="*/ 2147483646 w 5642"/>
              <a:gd name="T35" fmla="*/ 2147483646 h 7102"/>
              <a:gd name="T36" fmla="*/ 2147483646 w 5642"/>
              <a:gd name="T37" fmla="*/ 2147483646 h 7102"/>
              <a:gd name="T38" fmla="*/ 2147483646 w 5642"/>
              <a:gd name="T39" fmla="*/ 2147483646 h 7102"/>
              <a:gd name="T40" fmla="*/ 2147483646 w 5642"/>
              <a:gd name="T41" fmla="*/ 2147483646 h 7102"/>
              <a:gd name="T42" fmla="*/ 2147483646 w 5642"/>
              <a:gd name="T43" fmla="*/ 2147483646 h 7102"/>
              <a:gd name="T44" fmla="*/ 2147483646 w 5642"/>
              <a:gd name="T45" fmla="*/ 2147483646 h 7102"/>
              <a:gd name="T46" fmla="*/ 2147483646 w 5642"/>
              <a:gd name="T47" fmla="*/ 2147483646 h 7102"/>
              <a:gd name="T48" fmla="*/ 2147483646 w 5642"/>
              <a:gd name="T49" fmla="*/ 2147483646 h 7102"/>
              <a:gd name="T50" fmla="*/ 2147483646 w 5642"/>
              <a:gd name="T51" fmla="*/ 2147483646 h 7102"/>
              <a:gd name="T52" fmla="*/ 2147483646 w 5642"/>
              <a:gd name="T53" fmla="*/ 2147483646 h 7102"/>
              <a:gd name="T54" fmla="*/ 2147483646 w 5642"/>
              <a:gd name="T55" fmla="*/ 2147483646 h 7102"/>
              <a:gd name="T56" fmla="*/ 2147483646 w 5642"/>
              <a:gd name="T57" fmla="*/ 2147483646 h 7102"/>
              <a:gd name="T58" fmla="*/ 2147483646 w 5642"/>
              <a:gd name="T59" fmla="*/ 2147483646 h 7102"/>
              <a:gd name="T60" fmla="*/ 2147483646 w 5642"/>
              <a:gd name="T61" fmla="*/ 2147483646 h 7102"/>
              <a:gd name="T62" fmla="*/ 2147483646 w 5642"/>
              <a:gd name="T63" fmla="*/ 2147483646 h 7102"/>
              <a:gd name="T64" fmla="*/ 2147483646 w 5642"/>
              <a:gd name="T65" fmla="*/ 2147483646 h 7102"/>
              <a:gd name="T66" fmla="*/ 2147483646 w 5642"/>
              <a:gd name="T67" fmla="*/ 2147483646 h 7102"/>
              <a:gd name="T68" fmla="*/ 2147483646 w 5642"/>
              <a:gd name="T69" fmla="*/ 2147483646 h 7102"/>
              <a:gd name="T70" fmla="*/ 2147483646 w 5642"/>
              <a:gd name="T71" fmla="*/ 2147483646 h 7102"/>
              <a:gd name="T72" fmla="*/ 2147483646 w 5642"/>
              <a:gd name="T73" fmla="*/ 2147483646 h 7102"/>
              <a:gd name="T74" fmla="*/ 2147483646 w 5642"/>
              <a:gd name="T75" fmla="*/ 2147483646 h 7102"/>
              <a:gd name="T76" fmla="*/ 2147483646 w 5642"/>
              <a:gd name="T77" fmla="*/ 2147483646 h 7102"/>
              <a:gd name="T78" fmla="*/ 2147483646 w 5642"/>
              <a:gd name="T79" fmla="*/ 2147483646 h 7102"/>
              <a:gd name="T80" fmla="*/ 2147483646 w 5642"/>
              <a:gd name="T81" fmla="*/ 2147483646 h 7102"/>
              <a:gd name="T82" fmla="*/ 2147483646 w 5642"/>
              <a:gd name="T83" fmla="*/ 2147483646 h 7102"/>
              <a:gd name="T84" fmla="*/ 2147483646 w 5642"/>
              <a:gd name="T85" fmla="*/ 2147483646 h 7102"/>
              <a:gd name="T86" fmla="*/ 2147483646 w 5642"/>
              <a:gd name="T87" fmla="*/ 2147483646 h 7102"/>
              <a:gd name="T88" fmla="*/ 2147483646 w 5642"/>
              <a:gd name="T89" fmla="*/ 2147483646 h 7102"/>
              <a:gd name="T90" fmla="*/ 2147483646 w 5642"/>
              <a:gd name="T91" fmla="*/ 2147483646 h 7102"/>
              <a:gd name="T92" fmla="*/ 2147483646 w 5642"/>
              <a:gd name="T93" fmla="*/ 2147483646 h 7102"/>
              <a:gd name="T94" fmla="*/ 2147483646 w 5642"/>
              <a:gd name="T95" fmla="*/ 2147483646 h 7102"/>
              <a:gd name="T96" fmla="*/ 2147483646 w 5642"/>
              <a:gd name="T97" fmla="*/ 2147483646 h 7102"/>
              <a:gd name="T98" fmla="*/ 2147483646 w 5642"/>
              <a:gd name="T99" fmla="*/ 2147483646 h 7102"/>
              <a:gd name="T100" fmla="*/ 2147483646 w 5642"/>
              <a:gd name="T101" fmla="*/ 2147483646 h 7102"/>
              <a:gd name="T102" fmla="*/ 2147483646 w 5642"/>
              <a:gd name="T103" fmla="*/ 2147483646 h 7102"/>
              <a:gd name="T104" fmla="*/ 2147483646 w 5642"/>
              <a:gd name="T105" fmla="*/ 0 h 7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42"/>
              <a:gd name="T160" fmla="*/ 0 h 7102"/>
              <a:gd name="T161" fmla="*/ 5642 w 5642"/>
              <a:gd name="T162" fmla="*/ 7102 h 7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42" h="710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6" name="Freeform 72">
            <a:extLst>
              <a:ext uri="{FF2B5EF4-FFF2-40B4-BE49-F238E27FC236}">
                <a16:creationId xmlns:a16="http://schemas.microsoft.com/office/drawing/2014/main" id="{D7AFB050-351C-C4CA-D8EF-9CB934BD730D}"/>
              </a:ext>
            </a:extLst>
          </p:cNvPr>
          <p:cNvSpPr>
            <a:spLocks/>
          </p:cNvSpPr>
          <p:nvPr/>
        </p:nvSpPr>
        <p:spPr bwMode="auto">
          <a:xfrm>
            <a:off x="5727700" y="1957388"/>
            <a:ext cx="234950" cy="1565275"/>
          </a:xfrm>
          <a:custGeom>
            <a:avLst/>
            <a:gdLst>
              <a:gd name="T0" fmla="*/ 2147483646 w 420"/>
              <a:gd name="T1" fmla="*/ 0 h 2820"/>
              <a:gd name="T2" fmla="*/ 2147483646 w 420"/>
              <a:gd name="T3" fmla="*/ 2147483646 h 2820"/>
              <a:gd name="T4" fmla="*/ 2147483646 w 420"/>
              <a:gd name="T5" fmla="*/ 2147483646 h 2820"/>
              <a:gd name="T6" fmla="*/ 2147483646 w 420"/>
              <a:gd name="T7" fmla="*/ 2147483646 h 2820"/>
              <a:gd name="T8" fmla="*/ 2147483646 w 420"/>
              <a:gd name="T9" fmla="*/ 2147483646 h 2820"/>
              <a:gd name="T10" fmla="*/ 2147483646 w 420"/>
              <a:gd name="T11" fmla="*/ 2147483646 h 2820"/>
              <a:gd name="T12" fmla="*/ 2147483646 w 420"/>
              <a:gd name="T13" fmla="*/ 2147483646 h 2820"/>
              <a:gd name="T14" fmla="*/ 2147483646 w 420"/>
              <a:gd name="T15" fmla="*/ 2147483646 h 2820"/>
              <a:gd name="T16" fmla="*/ 2147483646 w 420"/>
              <a:gd name="T17" fmla="*/ 2147483646 h 2820"/>
              <a:gd name="T18" fmla="*/ 2147483646 w 420"/>
              <a:gd name="T19" fmla="*/ 2147483646 h 2820"/>
              <a:gd name="T20" fmla="*/ 2147483646 w 420"/>
              <a:gd name="T21" fmla="*/ 2147483646 h 2820"/>
              <a:gd name="T22" fmla="*/ 2147483646 w 420"/>
              <a:gd name="T23" fmla="*/ 2147483646 h 2820"/>
              <a:gd name="T24" fmla="*/ 2147483646 w 420"/>
              <a:gd name="T25" fmla="*/ 2147483646 h 2820"/>
              <a:gd name="T26" fmla="*/ 2147483646 w 420"/>
              <a:gd name="T27" fmla="*/ 2147483646 h 2820"/>
              <a:gd name="T28" fmla="*/ 2147483646 w 420"/>
              <a:gd name="T29" fmla="*/ 2147483646 h 2820"/>
              <a:gd name="T30" fmla="*/ 2147483646 w 420"/>
              <a:gd name="T31" fmla="*/ 2147483646 h 2820"/>
              <a:gd name="T32" fmla="*/ 2147483646 w 420"/>
              <a:gd name="T33" fmla="*/ 2147483646 h 2820"/>
              <a:gd name="T34" fmla="*/ 2147483646 w 420"/>
              <a:gd name="T35" fmla="*/ 2147483646 h 2820"/>
              <a:gd name="T36" fmla="*/ 2147483646 w 420"/>
              <a:gd name="T37" fmla="*/ 2147483646 h 28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2820"/>
              <a:gd name="T59" fmla="*/ 420 w 420"/>
              <a:gd name="T60" fmla="*/ 2820 h 28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28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7" name="Freeform 73">
            <a:extLst>
              <a:ext uri="{FF2B5EF4-FFF2-40B4-BE49-F238E27FC236}">
                <a16:creationId xmlns:a16="http://schemas.microsoft.com/office/drawing/2014/main" id="{73615A75-C4E6-745F-A103-6B3591C0E9DE}"/>
              </a:ext>
            </a:extLst>
          </p:cNvPr>
          <p:cNvSpPr>
            <a:spLocks/>
          </p:cNvSpPr>
          <p:nvPr/>
        </p:nvSpPr>
        <p:spPr bwMode="auto">
          <a:xfrm>
            <a:off x="3851275" y="2397125"/>
            <a:ext cx="1816100" cy="766763"/>
          </a:xfrm>
          <a:custGeom>
            <a:avLst/>
            <a:gdLst>
              <a:gd name="T0" fmla="*/ 0 w 3270"/>
              <a:gd name="T1" fmla="*/ 0 h 1380"/>
              <a:gd name="T2" fmla="*/ 2147483646 w 3270"/>
              <a:gd name="T3" fmla="*/ 2147483646 h 1380"/>
              <a:gd name="T4" fmla="*/ 2147483646 w 3270"/>
              <a:gd name="T5" fmla="*/ 2147483646 h 1380"/>
              <a:gd name="T6" fmla="*/ 2147483646 w 3270"/>
              <a:gd name="T7" fmla="*/ 2147483646 h 1380"/>
              <a:gd name="T8" fmla="*/ 2147483646 w 3270"/>
              <a:gd name="T9" fmla="*/ 2147483646 h 1380"/>
              <a:gd name="T10" fmla="*/ 2147483646 w 3270"/>
              <a:gd name="T11" fmla="*/ 2147483646 h 1380"/>
              <a:gd name="T12" fmla="*/ 2147483646 w 3270"/>
              <a:gd name="T13" fmla="*/ 2147483646 h 1380"/>
              <a:gd name="T14" fmla="*/ 2147483646 w 3270"/>
              <a:gd name="T15" fmla="*/ 2147483646 h 1380"/>
              <a:gd name="T16" fmla="*/ 2147483646 w 3270"/>
              <a:gd name="T17" fmla="*/ 2147483646 h 1380"/>
              <a:gd name="T18" fmla="*/ 2147483646 w 3270"/>
              <a:gd name="T19" fmla="*/ 2147483646 h 1380"/>
              <a:gd name="T20" fmla="*/ 2147483646 w 3270"/>
              <a:gd name="T21" fmla="*/ 2147483646 h 1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70"/>
              <a:gd name="T34" fmla="*/ 0 h 1380"/>
              <a:gd name="T35" fmla="*/ 3270 w 3270"/>
              <a:gd name="T36" fmla="*/ 1380 h 13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70" h="138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8" name="Freeform 74">
            <a:extLst>
              <a:ext uri="{FF2B5EF4-FFF2-40B4-BE49-F238E27FC236}">
                <a16:creationId xmlns:a16="http://schemas.microsoft.com/office/drawing/2014/main" id="{E3EB8A46-E8FF-73CF-90A9-B53872797B54}"/>
              </a:ext>
            </a:extLst>
          </p:cNvPr>
          <p:cNvSpPr>
            <a:spLocks/>
          </p:cNvSpPr>
          <p:nvPr/>
        </p:nvSpPr>
        <p:spPr bwMode="auto">
          <a:xfrm>
            <a:off x="4310063" y="2997200"/>
            <a:ext cx="1239837" cy="590550"/>
          </a:xfrm>
          <a:custGeom>
            <a:avLst/>
            <a:gdLst>
              <a:gd name="T0" fmla="*/ 0 w 2235"/>
              <a:gd name="T1" fmla="*/ 2147483646 h 1062"/>
              <a:gd name="T2" fmla="*/ 2147483646 w 2235"/>
              <a:gd name="T3" fmla="*/ 2147483646 h 1062"/>
              <a:gd name="T4" fmla="*/ 2147483646 w 2235"/>
              <a:gd name="T5" fmla="*/ 2147483646 h 1062"/>
              <a:gd name="T6" fmla="*/ 2147483646 w 2235"/>
              <a:gd name="T7" fmla="*/ 2147483646 h 1062"/>
              <a:gd name="T8" fmla="*/ 2147483646 w 2235"/>
              <a:gd name="T9" fmla="*/ 2147483646 h 1062"/>
              <a:gd name="T10" fmla="*/ 2147483646 w 2235"/>
              <a:gd name="T11" fmla="*/ 2147483646 h 1062"/>
              <a:gd name="T12" fmla="*/ 2147483646 w 2235"/>
              <a:gd name="T13" fmla="*/ 2147483646 h 1062"/>
              <a:gd name="T14" fmla="*/ 2147483646 w 2235"/>
              <a:gd name="T15" fmla="*/ 2147483646 h 1062"/>
              <a:gd name="T16" fmla="*/ 2147483646 w 2235"/>
              <a:gd name="T17" fmla="*/ 2147483646 h 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
              <a:gd name="T28" fmla="*/ 0 h 1062"/>
              <a:gd name="T29" fmla="*/ 2235 w 2235"/>
              <a:gd name="T30" fmla="*/ 1062 h 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 h="1062">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9" name="Freeform 75">
            <a:extLst>
              <a:ext uri="{FF2B5EF4-FFF2-40B4-BE49-F238E27FC236}">
                <a16:creationId xmlns:a16="http://schemas.microsoft.com/office/drawing/2014/main" id="{16C48B29-22B3-B7EC-4A4E-37CA76BEE1F2}"/>
              </a:ext>
            </a:extLst>
          </p:cNvPr>
          <p:cNvSpPr>
            <a:spLocks/>
          </p:cNvSpPr>
          <p:nvPr/>
        </p:nvSpPr>
        <p:spPr bwMode="auto">
          <a:xfrm>
            <a:off x="5437188" y="3571875"/>
            <a:ext cx="38100" cy="133350"/>
          </a:xfrm>
          <a:custGeom>
            <a:avLst/>
            <a:gdLst>
              <a:gd name="T0" fmla="*/ 2147483646 w 70"/>
              <a:gd name="T1" fmla="*/ 0 h 240"/>
              <a:gd name="T2" fmla="*/ 2147483646 w 70"/>
              <a:gd name="T3" fmla="*/ 2147483646 h 240"/>
              <a:gd name="T4" fmla="*/ 2147483646 w 70"/>
              <a:gd name="T5" fmla="*/ 2147483646 h 240"/>
              <a:gd name="T6" fmla="*/ 0 60000 65536"/>
              <a:gd name="T7" fmla="*/ 0 60000 65536"/>
              <a:gd name="T8" fmla="*/ 0 60000 65536"/>
              <a:gd name="T9" fmla="*/ 0 w 70"/>
              <a:gd name="T10" fmla="*/ 0 h 240"/>
              <a:gd name="T11" fmla="*/ 70 w 70"/>
              <a:gd name="T12" fmla="*/ 240 h 240"/>
            </a:gdLst>
            <a:ahLst/>
            <a:cxnLst>
              <a:cxn ang="T6">
                <a:pos x="T0" y="T1"/>
              </a:cxn>
              <a:cxn ang="T7">
                <a:pos x="T2" y="T3"/>
              </a:cxn>
              <a:cxn ang="T8">
                <a:pos x="T4" y="T5"/>
              </a:cxn>
            </a:cxnLst>
            <a:rect l="T9" t="T10" r="T11" b="T12"/>
            <a:pathLst>
              <a:path w="70" h="240">
                <a:moveTo>
                  <a:pt x="70" y="0"/>
                </a:moveTo>
                <a:cubicBezTo>
                  <a:pt x="70" y="47"/>
                  <a:pt x="70" y="95"/>
                  <a:pt x="70" y="135"/>
                </a:cubicBezTo>
                <a:cubicBezTo>
                  <a:pt x="70" y="175"/>
                  <a:pt x="0" y="163"/>
                  <a:pt x="70" y="240"/>
                </a:cubicBezTo>
              </a:path>
            </a:pathLst>
          </a:custGeom>
          <a:solidFill>
            <a:srgbClr val="339966"/>
          </a:solidFill>
          <a:ln w="28575">
            <a:solidFill>
              <a:srgbClr val="008000"/>
            </a:solidFill>
            <a:round/>
            <a:headEnd/>
            <a:tailEnd/>
          </a:ln>
        </p:spPr>
        <p:txBody>
          <a:bodyPr/>
          <a:lstStyle/>
          <a:p>
            <a:endParaRPr lang="en-US"/>
          </a:p>
        </p:txBody>
      </p:sp>
      <p:grpSp>
        <p:nvGrpSpPr>
          <p:cNvPr id="34830" name="Group 76">
            <a:extLst>
              <a:ext uri="{FF2B5EF4-FFF2-40B4-BE49-F238E27FC236}">
                <a16:creationId xmlns:a16="http://schemas.microsoft.com/office/drawing/2014/main" id="{7DE91BD8-574B-0677-6635-D4AA709EF547}"/>
              </a:ext>
            </a:extLst>
          </p:cNvPr>
          <p:cNvGrpSpPr>
            <a:grpSpLocks/>
          </p:cNvGrpSpPr>
          <p:nvPr/>
        </p:nvGrpSpPr>
        <p:grpSpPr bwMode="auto">
          <a:xfrm>
            <a:off x="5626100" y="2787650"/>
            <a:ext cx="165100" cy="168275"/>
            <a:chOff x="4185" y="13200"/>
            <a:chExt cx="300" cy="300"/>
          </a:xfrm>
        </p:grpSpPr>
        <p:sp>
          <p:nvSpPr>
            <p:cNvPr id="34880" name="Oval 77">
              <a:extLst>
                <a:ext uri="{FF2B5EF4-FFF2-40B4-BE49-F238E27FC236}">
                  <a16:creationId xmlns:a16="http://schemas.microsoft.com/office/drawing/2014/main" id="{08A011B7-0587-35DB-E368-99165FA3B7B4}"/>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81" name="Oval 78">
              <a:extLst>
                <a:ext uri="{FF2B5EF4-FFF2-40B4-BE49-F238E27FC236}">
                  <a16:creationId xmlns:a16="http://schemas.microsoft.com/office/drawing/2014/main" id="{703AAA2E-C4BA-8BDC-CE6A-1834068D0A5F}"/>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4831" name="Oval 79">
            <a:extLst>
              <a:ext uri="{FF2B5EF4-FFF2-40B4-BE49-F238E27FC236}">
                <a16:creationId xmlns:a16="http://schemas.microsoft.com/office/drawing/2014/main" id="{04636DD1-3410-CDFE-491B-729432D0D714}"/>
              </a:ext>
            </a:extLst>
          </p:cNvPr>
          <p:cNvSpPr>
            <a:spLocks noChangeArrowheads="1"/>
          </p:cNvSpPr>
          <p:nvPr/>
        </p:nvSpPr>
        <p:spPr bwMode="auto">
          <a:xfrm>
            <a:off x="6267450" y="2914650"/>
            <a:ext cx="100013" cy="100013"/>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32" name="Oval 80">
            <a:extLst>
              <a:ext uri="{FF2B5EF4-FFF2-40B4-BE49-F238E27FC236}">
                <a16:creationId xmlns:a16="http://schemas.microsoft.com/office/drawing/2014/main" id="{653A7A2A-A802-126A-98E6-742917917F60}"/>
              </a:ext>
            </a:extLst>
          </p:cNvPr>
          <p:cNvSpPr>
            <a:spLocks noChangeArrowheads="1"/>
          </p:cNvSpPr>
          <p:nvPr/>
        </p:nvSpPr>
        <p:spPr bwMode="auto">
          <a:xfrm>
            <a:off x="5559425" y="857250"/>
            <a:ext cx="98425" cy="98425"/>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4833" name="Oval 81">
            <a:extLst>
              <a:ext uri="{FF2B5EF4-FFF2-40B4-BE49-F238E27FC236}">
                <a16:creationId xmlns:a16="http://schemas.microsoft.com/office/drawing/2014/main" id="{384E1770-CD69-E920-6DCA-7FF1505A7E0E}"/>
              </a:ext>
            </a:extLst>
          </p:cNvPr>
          <p:cNvSpPr>
            <a:spLocks noChangeArrowheads="1"/>
          </p:cNvSpPr>
          <p:nvPr/>
        </p:nvSpPr>
        <p:spPr bwMode="auto">
          <a:xfrm>
            <a:off x="4675188" y="1547813"/>
            <a:ext cx="100012"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34" name="Oval 82">
            <a:extLst>
              <a:ext uri="{FF2B5EF4-FFF2-40B4-BE49-F238E27FC236}">
                <a16:creationId xmlns:a16="http://schemas.microsoft.com/office/drawing/2014/main" id="{8B0379DB-2170-5D22-75DD-932F8B6ECECC}"/>
              </a:ext>
            </a:extLst>
          </p:cNvPr>
          <p:cNvSpPr>
            <a:spLocks noChangeArrowheads="1"/>
          </p:cNvSpPr>
          <p:nvPr/>
        </p:nvSpPr>
        <p:spPr bwMode="auto">
          <a:xfrm>
            <a:off x="6643688" y="1746250"/>
            <a:ext cx="98425" cy="10160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35" name="Oval 83">
            <a:extLst>
              <a:ext uri="{FF2B5EF4-FFF2-40B4-BE49-F238E27FC236}">
                <a16:creationId xmlns:a16="http://schemas.microsoft.com/office/drawing/2014/main" id="{89EBAECD-A541-EEA3-C012-71EA5761B8D3}"/>
              </a:ext>
            </a:extLst>
          </p:cNvPr>
          <p:cNvSpPr>
            <a:spLocks noChangeArrowheads="1"/>
          </p:cNvSpPr>
          <p:nvPr/>
        </p:nvSpPr>
        <p:spPr bwMode="auto">
          <a:xfrm>
            <a:off x="6489700" y="2513013"/>
            <a:ext cx="98425"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4836" name="Group 84">
            <a:extLst>
              <a:ext uri="{FF2B5EF4-FFF2-40B4-BE49-F238E27FC236}">
                <a16:creationId xmlns:a16="http://schemas.microsoft.com/office/drawing/2014/main" id="{AE0CB303-7C6C-93C7-83DD-69E6A03ED0DE}"/>
              </a:ext>
            </a:extLst>
          </p:cNvPr>
          <p:cNvGrpSpPr>
            <a:grpSpLocks/>
          </p:cNvGrpSpPr>
          <p:nvPr/>
        </p:nvGrpSpPr>
        <p:grpSpPr bwMode="auto">
          <a:xfrm>
            <a:off x="5341938" y="5746750"/>
            <a:ext cx="166687" cy="166688"/>
            <a:chOff x="4185" y="13200"/>
            <a:chExt cx="300" cy="300"/>
          </a:xfrm>
        </p:grpSpPr>
        <p:sp>
          <p:nvSpPr>
            <p:cNvPr id="34878" name="Oval 85">
              <a:extLst>
                <a:ext uri="{FF2B5EF4-FFF2-40B4-BE49-F238E27FC236}">
                  <a16:creationId xmlns:a16="http://schemas.microsoft.com/office/drawing/2014/main" id="{C2E6F990-ED5E-1156-D897-C0CE31AA692D}"/>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79" name="Oval 86">
              <a:extLst>
                <a:ext uri="{FF2B5EF4-FFF2-40B4-BE49-F238E27FC236}">
                  <a16:creationId xmlns:a16="http://schemas.microsoft.com/office/drawing/2014/main" id="{C456F96D-A274-C077-253E-EA3C9EB959D4}"/>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4837" name="Group 87">
            <a:extLst>
              <a:ext uri="{FF2B5EF4-FFF2-40B4-BE49-F238E27FC236}">
                <a16:creationId xmlns:a16="http://schemas.microsoft.com/office/drawing/2014/main" id="{A3CEC960-BBAE-05CF-4CDA-2BD270DCB331}"/>
              </a:ext>
            </a:extLst>
          </p:cNvPr>
          <p:cNvGrpSpPr>
            <a:grpSpLocks/>
          </p:cNvGrpSpPr>
          <p:nvPr/>
        </p:nvGrpSpPr>
        <p:grpSpPr bwMode="auto">
          <a:xfrm rot="-1728032">
            <a:off x="5380038" y="2092325"/>
            <a:ext cx="239712" cy="342900"/>
            <a:chOff x="2415" y="12855"/>
            <a:chExt cx="555" cy="795"/>
          </a:xfrm>
        </p:grpSpPr>
        <p:sp>
          <p:nvSpPr>
            <p:cNvPr id="34875" name="Rectangle 88">
              <a:extLst>
                <a:ext uri="{FF2B5EF4-FFF2-40B4-BE49-F238E27FC236}">
                  <a16:creationId xmlns:a16="http://schemas.microsoft.com/office/drawing/2014/main" id="{60C67794-33E6-6D5C-A4ED-E3015BD9A8E0}"/>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76" name="AutoShape 89">
              <a:extLst>
                <a:ext uri="{FF2B5EF4-FFF2-40B4-BE49-F238E27FC236}">
                  <a16:creationId xmlns:a16="http://schemas.microsoft.com/office/drawing/2014/main" id="{2074EFB6-D47E-1162-F793-7FC50CB321FE}"/>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4877" name="AutoShape 90">
              <a:extLst>
                <a:ext uri="{FF2B5EF4-FFF2-40B4-BE49-F238E27FC236}">
                  <a16:creationId xmlns:a16="http://schemas.microsoft.com/office/drawing/2014/main" id="{2EB05994-44F7-A3DF-C589-E532E3597374}"/>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4838" name="Group 91">
            <a:extLst>
              <a:ext uri="{FF2B5EF4-FFF2-40B4-BE49-F238E27FC236}">
                <a16:creationId xmlns:a16="http://schemas.microsoft.com/office/drawing/2014/main" id="{B463F2B7-99F2-9E52-0CD3-7A4885D5B9A9}"/>
              </a:ext>
            </a:extLst>
          </p:cNvPr>
          <p:cNvGrpSpPr>
            <a:grpSpLocks/>
          </p:cNvGrpSpPr>
          <p:nvPr/>
        </p:nvGrpSpPr>
        <p:grpSpPr bwMode="auto">
          <a:xfrm rot="-376791">
            <a:off x="5670550" y="4986338"/>
            <a:ext cx="307975" cy="396875"/>
            <a:chOff x="2415" y="12855"/>
            <a:chExt cx="555" cy="795"/>
          </a:xfrm>
        </p:grpSpPr>
        <p:sp>
          <p:nvSpPr>
            <p:cNvPr id="34872" name="Rectangle 92">
              <a:extLst>
                <a:ext uri="{FF2B5EF4-FFF2-40B4-BE49-F238E27FC236}">
                  <a16:creationId xmlns:a16="http://schemas.microsoft.com/office/drawing/2014/main" id="{2C833531-3455-A554-7B0D-6443E2C295AB}"/>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73" name="AutoShape 93">
              <a:extLst>
                <a:ext uri="{FF2B5EF4-FFF2-40B4-BE49-F238E27FC236}">
                  <a16:creationId xmlns:a16="http://schemas.microsoft.com/office/drawing/2014/main" id="{4171C893-2F3A-29E0-5DFB-A98CA9B90A25}"/>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4874" name="AutoShape 94">
              <a:extLst>
                <a:ext uri="{FF2B5EF4-FFF2-40B4-BE49-F238E27FC236}">
                  <a16:creationId xmlns:a16="http://schemas.microsoft.com/office/drawing/2014/main" id="{A6E19D35-19A9-3FB1-878E-09396B2604F6}"/>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4839" name="Text Box 95">
            <a:extLst>
              <a:ext uri="{FF2B5EF4-FFF2-40B4-BE49-F238E27FC236}">
                <a16:creationId xmlns:a16="http://schemas.microsoft.com/office/drawing/2014/main" id="{724B77A1-10F3-4CBC-62FF-C85A4D6794D9}"/>
              </a:ext>
            </a:extLst>
          </p:cNvPr>
          <p:cNvSpPr txBox="1">
            <a:spLocks noChangeArrowheads="1"/>
          </p:cNvSpPr>
          <p:nvPr/>
        </p:nvSpPr>
        <p:spPr bwMode="auto">
          <a:xfrm>
            <a:off x="5602288" y="788988"/>
            <a:ext cx="1754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rgbClr val="000000"/>
                </a:solidFill>
                <a:latin typeface=".VnTimeH" pitchFamily="34" charset="0"/>
              </a:rPr>
              <a:t> </a:t>
            </a:r>
            <a:r>
              <a:rPr lang="en-US" altLang="en-US" sz="1600">
                <a:solidFill>
                  <a:srgbClr val="000000"/>
                </a:solidFill>
              </a:rPr>
              <a:t>ĐỒI ĐỘC LẬP</a:t>
            </a:r>
          </a:p>
          <a:p>
            <a:pPr eaLnBrk="1" hangingPunct="1">
              <a:spcBef>
                <a:spcPct val="0"/>
              </a:spcBef>
              <a:buClrTx/>
              <a:buSzTx/>
              <a:buFontTx/>
              <a:buNone/>
            </a:pPr>
            <a:endParaRPr lang="en-US" altLang="en-US" sz="1600"/>
          </a:p>
        </p:txBody>
      </p:sp>
      <p:sp>
        <p:nvSpPr>
          <p:cNvPr id="34840" name="Text Box 96">
            <a:extLst>
              <a:ext uri="{FF2B5EF4-FFF2-40B4-BE49-F238E27FC236}">
                <a16:creationId xmlns:a16="http://schemas.microsoft.com/office/drawing/2014/main" id="{A3657B14-D033-F832-7B01-5224EA31E000}"/>
              </a:ext>
            </a:extLst>
          </p:cNvPr>
          <p:cNvSpPr txBox="1">
            <a:spLocks noChangeArrowheads="1"/>
          </p:cNvSpPr>
          <p:nvPr/>
        </p:nvSpPr>
        <p:spPr bwMode="auto">
          <a:xfrm>
            <a:off x="5875338" y="1824038"/>
            <a:ext cx="16335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0000"/>
                </a:solidFill>
              </a:rPr>
              <a:t> </a:t>
            </a:r>
            <a:r>
              <a:rPr lang="en-US" altLang="en-US" sz="1600">
                <a:solidFill>
                  <a:srgbClr val="000000"/>
                </a:solidFill>
              </a:rPr>
              <a:t>ĐỒI HIM LAM</a:t>
            </a:r>
          </a:p>
        </p:txBody>
      </p:sp>
      <p:sp>
        <p:nvSpPr>
          <p:cNvPr id="34841" name="Text Box 97">
            <a:extLst>
              <a:ext uri="{FF2B5EF4-FFF2-40B4-BE49-F238E27FC236}">
                <a16:creationId xmlns:a16="http://schemas.microsoft.com/office/drawing/2014/main" id="{FE97D545-A799-F87A-6D08-2D21AC18C974}"/>
              </a:ext>
            </a:extLst>
          </p:cNvPr>
          <p:cNvSpPr txBox="1">
            <a:spLocks noChangeArrowheads="1"/>
          </p:cNvSpPr>
          <p:nvPr/>
        </p:nvSpPr>
        <p:spPr bwMode="auto">
          <a:xfrm>
            <a:off x="4127500" y="1597025"/>
            <a:ext cx="1171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KÉO</a:t>
            </a:r>
          </a:p>
        </p:txBody>
      </p:sp>
      <p:sp>
        <p:nvSpPr>
          <p:cNvPr id="34842" name="Text Box 98">
            <a:extLst>
              <a:ext uri="{FF2B5EF4-FFF2-40B4-BE49-F238E27FC236}">
                <a16:creationId xmlns:a16="http://schemas.microsoft.com/office/drawing/2014/main" id="{8E7B2FC9-2127-5A02-BC10-9679E70CE845}"/>
              </a:ext>
            </a:extLst>
          </p:cNvPr>
          <p:cNvSpPr txBox="1">
            <a:spLocks noChangeArrowheads="1"/>
          </p:cNvSpPr>
          <p:nvPr/>
        </p:nvSpPr>
        <p:spPr bwMode="auto">
          <a:xfrm>
            <a:off x="4460875" y="2209800"/>
            <a:ext cx="1219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MƯỜNG THANH</a:t>
            </a:r>
          </a:p>
        </p:txBody>
      </p:sp>
      <p:sp>
        <p:nvSpPr>
          <p:cNvPr id="34843" name="Text Box 99">
            <a:extLst>
              <a:ext uri="{FF2B5EF4-FFF2-40B4-BE49-F238E27FC236}">
                <a16:creationId xmlns:a16="http://schemas.microsoft.com/office/drawing/2014/main" id="{F95331FE-4DED-1269-E1AE-BD5C30B04D1E}"/>
              </a:ext>
            </a:extLst>
          </p:cNvPr>
          <p:cNvSpPr txBox="1">
            <a:spLocks noChangeArrowheads="1"/>
          </p:cNvSpPr>
          <p:nvPr/>
        </p:nvSpPr>
        <p:spPr bwMode="auto">
          <a:xfrm>
            <a:off x="6213475" y="2847975"/>
            <a:ext cx="6715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000000"/>
                </a:solidFill>
                <a:latin typeface=".VnTimeH" pitchFamily="34" charset="0"/>
              </a:rPr>
              <a:t> </a:t>
            </a:r>
            <a:r>
              <a:rPr lang="en-US" altLang="en-US" sz="2400">
                <a:solidFill>
                  <a:srgbClr val="000000"/>
                </a:solidFill>
                <a:latin typeface=".VnTime" pitchFamily="34" charset="0"/>
              </a:rPr>
              <a:t>A</a:t>
            </a:r>
            <a:r>
              <a:rPr lang="en-US" altLang="en-US" sz="2400" baseline="-25000">
                <a:solidFill>
                  <a:srgbClr val="000000"/>
                </a:solidFill>
                <a:latin typeface=".VnTime" pitchFamily="34" charset="0"/>
              </a:rPr>
              <a:t>1</a:t>
            </a:r>
            <a:endParaRPr lang="en-US" altLang="en-US" sz="2400">
              <a:solidFill>
                <a:srgbClr val="000000"/>
              </a:solidFill>
              <a:latin typeface=".VnTime" pitchFamily="34" charset="0"/>
            </a:endParaRPr>
          </a:p>
        </p:txBody>
      </p:sp>
      <p:sp>
        <p:nvSpPr>
          <p:cNvPr id="34844" name="Text Box 100">
            <a:extLst>
              <a:ext uri="{FF2B5EF4-FFF2-40B4-BE49-F238E27FC236}">
                <a16:creationId xmlns:a16="http://schemas.microsoft.com/office/drawing/2014/main" id="{79DE4100-C3F0-6FC8-3207-E348D436B4BC}"/>
              </a:ext>
            </a:extLst>
          </p:cNvPr>
          <p:cNvSpPr txBox="1">
            <a:spLocks noChangeArrowheads="1"/>
          </p:cNvSpPr>
          <p:nvPr/>
        </p:nvSpPr>
        <p:spPr bwMode="auto">
          <a:xfrm>
            <a:off x="5680075" y="5562600"/>
            <a:ext cx="15843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HỒNG CÚM</a:t>
            </a:r>
          </a:p>
        </p:txBody>
      </p:sp>
      <p:sp>
        <p:nvSpPr>
          <p:cNvPr id="34845" name="Text Box 101">
            <a:extLst>
              <a:ext uri="{FF2B5EF4-FFF2-40B4-BE49-F238E27FC236}">
                <a16:creationId xmlns:a16="http://schemas.microsoft.com/office/drawing/2014/main" id="{77BFB711-C17B-5192-AE0C-95FCF7A21538}"/>
              </a:ext>
            </a:extLst>
          </p:cNvPr>
          <p:cNvSpPr txBox="1">
            <a:spLocks noChangeArrowheads="1"/>
          </p:cNvSpPr>
          <p:nvPr/>
        </p:nvSpPr>
        <p:spPr bwMode="auto">
          <a:xfrm rot="5716369">
            <a:off x="4796632" y="4221956"/>
            <a:ext cx="7921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400">
                <a:solidFill>
                  <a:srgbClr val="000000"/>
                </a:solidFill>
              </a:rPr>
              <a:t>S.NẬM RỐM</a:t>
            </a:r>
          </a:p>
        </p:txBody>
      </p:sp>
      <p:sp>
        <p:nvSpPr>
          <p:cNvPr id="34846" name="Text Box 102">
            <a:extLst>
              <a:ext uri="{FF2B5EF4-FFF2-40B4-BE49-F238E27FC236}">
                <a16:creationId xmlns:a16="http://schemas.microsoft.com/office/drawing/2014/main" id="{D4018240-55B2-F199-F5C0-B24AA6737473}"/>
              </a:ext>
            </a:extLst>
          </p:cNvPr>
          <p:cNvSpPr txBox="1">
            <a:spLocks noChangeArrowheads="1"/>
          </p:cNvSpPr>
          <p:nvPr/>
        </p:nvSpPr>
        <p:spPr bwMode="auto">
          <a:xfrm>
            <a:off x="4244975" y="6477000"/>
            <a:ext cx="3944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solidFill>
                  <a:srgbClr val="FF0000"/>
                </a:solidFill>
              </a:rPr>
              <a:t>Lược đồ chiến dịch Điện Biên Phủ</a:t>
            </a:r>
          </a:p>
        </p:txBody>
      </p:sp>
      <p:sp>
        <p:nvSpPr>
          <p:cNvPr id="34847" name="Text Box 103">
            <a:extLst>
              <a:ext uri="{FF2B5EF4-FFF2-40B4-BE49-F238E27FC236}">
                <a16:creationId xmlns:a16="http://schemas.microsoft.com/office/drawing/2014/main" id="{A075710B-3D70-B0F3-CD94-E29E2562EC55}"/>
              </a:ext>
            </a:extLst>
          </p:cNvPr>
          <p:cNvSpPr txBox="1">
            <a:spLocks noChangeArrowheads="1"/>
          </p:cNvSpPr>
          <p:nvPr/>
        </p:nvSpPr>
        <p:spPr bwMode="auto">
          <a:xfrm>
            <a:off x="6470650" y="2209800"/>
            <a:ext cx="657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100">
                <a:solidFill>
                  <a:srgbClr val="000000"/>
                </a:solidFill>
                <a:latin typeface=".VnTimeH" pitchFamily="34" charset="0"/>
              </a:rPr>
              <a:t> </a:t>
            </a:r>
            <a:r>
              <a:rPr lang="en-US" altLang="en-US" sz="2400">
                <a:solidFill>
                  <a:srgbClr val="000000"/>
                </a:solidFill>
                <a:latin typeface=".VnTimeH" pitchFamily="34" charset="0"/>
              </a:rPr>
              <a:t>c</a:t>
            </a:r>
            <a:r>
              <a:rPr lang="en-US" altLang="en-US" sz="2400" baseline="-25000">
                <a:solidFill>
                  <a:srgbClr val="000000"/>
                </a:solidFill>
                <a:latin typeface=".VnTimeH" pitchFamily="34" charset="0"/>
              </a:rPr>
              <a:t>1</a:t>
            </a:r>
            <a:endParaRPr lang="en-US" altLang="en-US" sz="2400">
              <a:solidFill>
                <a:srgbClr val="000000"/>
              </a:solidFill>
              <a:latin typeface=".VnTimeH" pitchFamily="34" charset="0"/>
            </a:endParaRPr>
          </a:p>
        </p:txBody>
      </p:sp>
      <p:sp>
        <p:nvSpPr>
          <p:cNvPr id="70760" name="AutoShape 104">
            <a:extLst>
              <a:ext uri="{FF2B5EF4-FFF2-40B4-BE49-F238E27FC236}">
                <a16:creationId xmlns:a16="http://schemas.microsoft.com/office/drawing/2014/main" id="{B03D9086-736E-DC8F-170E-E24C88776595}"/>
              </a:ext>
            </a:extLst>
          </p:cNvPr>
          <p:cNvSpPr>
            <a:spLocks noChangeArrowheads="1"/>
          </p:cNvSpPr>
          <p:nvPr/>
        </p:nvSpPr>
        <p:spPr bwMode="auto">
          <a:xfrm rot="2954183">
            <a:off x="2281237" y="-635000"/>
            <a:ext cx="1096963" cy="173038"/>
          </a:xfrm>
          <a:prstGeom prst="rightArrow">
            <a:avLst>
              <a:gd name="adj1" fmla="val 50000"/>
              <a:gd name="adj2" fmla="val 158486"/>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761" name="AutoShape 105">
            <a:extLst>
              <a:ext uri="{FF2B5EF4-FFF2-40B4-BE49-F238E27FC236}">
                <a16:creationId xmlns:a16="http://schemas.microsoft.com/office/drawing/2014/main" id="{30F92DC4-8086-C45C-B543-70DC144B609B}"/>
              </a:ext>
            </a:extLst>
          </p:cNvPr>
          <p:cNvSpPr>
            <a:spLocks noChangeArrowheads="1"/>
          </p:cNvSpPr>
          <p:nvPr/>
        </p:nvSpPr>
        <p:spPr bwMode="auto">
          <a:xfrm rot="7248086">
            <a:off x="5967413" y="-450851"/>
            <a:ext cx="579438" cy="322263"/>
          </a:xfrm>
          <a:prstGeom prst="rightArrow">
            <a:avLst>
              <a:gd name="adj1" fmla="val 50000"/>
              <a:gd name="adj2" fmla="val 44951"/>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762" name="AutoShape 106">
            <a:extLst>
              <a:ext uri="{FF2B5EF4-FFF2-40B4-BE49-F238E27FC236}">
                <a16:creationId xmlns:a16="http://schemas.microsoft.com/office/drawing/2014/main" id="{BA70CDA5-1A05-96C2-C634-B071DE637606}"/>
              </a:ext>
            </a:extLst>
          </p:cNvPr>
          <p:cNvSpPr>
            <a:spLocks noChangeArrowheads="1"/>
          </p:cNvSpPr>
          <p:nvPr/>
        </p:nvSpPr>
        <p:spPr bwMode="auto">
          <a:xfrm rot="-9065205">
            <a:off x="9144000" y="2895600"/>
            <a:ext cx="452438" cy="317500"/>
          </a:xfrm>
          <a:prstGeom prst="rightArrow">
            <a:avLst>
              <a:gd name="adj1" fmla="val 50000"/>
              <a:gd name="adj2" fmla="val 35625"/>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763" name="AutoShape 107">
            <a:extLst>
              <a:ext uri="{FF2B5EF4-FFF2-40B4-BE49-F238E27FC236}">
                <a16:creationId xmlns:a16="http://schemas.microsoft.com/office/drawing/2014/main" id="{3EF2BA94-D9FE-DE1C-6D03-F26653424EC8}"/>
              </a:ext>
            </a:extLst>
          </p:cNvPr>
          <p:cNvSpPr>
            <a:spLocks noChangeArrowheads="1"/>
          </p:cNvSpPr>
          <p:nvPr/>
        </p:nvSpPr>
        <p:spPr bwMode="auto">
          <a:xfrm rot="3317055">
            <a:off x="4868863" y="-454026"/>
            <a:ext cx="558800" cy="231775"/>
          </a:xfrm>
          <a:prstGeom prst="rightArrow">
            <a:avLst>
              <a:gd name="adj1" fmla="val 50000"/>
              <a:gd name="adj2" fmla="val 60274"/>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764" name="AutoShape 108">
            <a:extLst>
              <a:ext uri="{FF2B5EF4-FFF2-40B4-BE49-F238E27FC236}">
                <a16:creationId xmlns:a16="http://schemas.microsoft.com/office/drawing/2014/main" id="{31C81958-A51A-D605-8AE9-1EA69EA1F9B1}"/>
              </a:ext>
            </a:extLst>
          </p:cNvPr>
          <p:cNvSpPr>
            <a:spLocks noChangeArrowheads="1"/>
          </p:cNvSpPr>
          <p:nvPr/>
        </p:nvSpPr>
        <p:spPr bwMode="auto">
          <a:xfrm rot="8521165">
            <a:off x="8918575" y="-315913"/>
            <a:ext cx="449263" cy="315913"/>
          </a:xfrm>
          <a:prstGeom prst="rightArrow">
            <a:avLst>
              <a:gd name="adj1" fmla="val 50000"/>
              <a:gd name="adj2" fmla="val 35553"/>
            </a:avLst>
          </a:prstGeom>
          <a:solidFill>
            <a:schemeClr val="accent1"/>
          </a:solidFill>
          <a:ln w="9525">
            <a:solidFill>
              <a:schemeClr val="tx1"/>
            </a:solidFill>
            <a:miter lim="800000"/>
            <a:headEnd/>
            <a:tailEnd/>
          </a:ln>
        </p:spPr>
        <p:txBody>
          <a:bodyPr rot="10800000"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VnTime" pitchFamily="34" charset="0"/>
              </a:rPr>
              <a:t>      </a:t>
            </a:r>
          </a:p>
        </p:txBody>
      </p:sp>
      <p:sp>
        <p:nvSpPr>
          <p:cNvPr id="70778" name="Text Box 122">
            <a:extLst>
              <a:ext uri="{FF2B5EF4-FFF2-40B4-BE49-F238E27FC236}">
                <a16:creationId xmlns:a16="http://schemas.microsoft.com/office/drawing/2014/main" id="{8C5C5650-ED1B-81D6-529B-45EA3567F4B8}"/>
              </a:ext>
            </a:extLst>
          </p:cNvPr>
          <p:cNvSpPr txBox="1">
            <a:spLocks noChangeArrowheads="1"/>
          </p:cNvSpPr>
          <p:nvPr/>
        </p:nvSpPr>
        <p:spPr bwMode="auto">
          <a:xfrm>
            <a:off x="1066800" y="381000"/>
            <a:ext cx="220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chemeClr val="hlink"/>
                </a:solidFill>
              </a:rPr>
              <a:t>+ Đợt 1: </a:t>
            </a:r>
          </a:p>
          <a:p>
            <a:pPr eaLnBrk="1" hangingPunct="1">
              <a:spcBef>
                <a:spcPct val="50000"/>
              </a:spcBef>
              <a:buClrTx/>
              <a:buSzTx/>
              <a:buFontTx/>
              <a:buNone/>
            </a:pPr>
            <a:r>
              <a:rPr lang="en-US" altLang="en-US" sz="2400">
                <a:solidFill>
                  <a:schemeClr val="hlink"/>
                </a:solidFill>
              </a:rPr>
              <a:t>Ngày 13-3-1954</a:t>
            </a:r>
          </a:p>
        </p:txBody>
      </p:sp>
      <p:pic>
        <p:nvPicPr>
          <p:cNvPr id="70779" name="Picture 123" descr="280806ngochungcodoquockhanh">
            <a:extLst>
              <a:ext uri="{FF2B5EF4-FFF2-40B4-BE49-F238E27FC236}">
                <a16:creationId xmlns:a16="http://schemas.microsoft.com/office/drawing/2014/main" id="{A399FEA3-D044-535D-952A-7BA9E3B5A2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176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80" name="Line 124">
            <a:extLst>
              <a:ext uri="{FF2B5EF4-FFF2-40B4-BE49-F238E27FC236}">
                <a16:creationId xmlns:a16="http://schemas.microsoft.com/office/drawing/2014/main" id="{AFC4C34B-5F13-2CA8-ECC9-09F487392297}"/>
              </a:ext>
            </a:extLst>
          </p:cNvPr>
          <p:cNvSpPr>
            <a:spLocks noChangeShapeType="1"/>
          </p:cNvSpPr>
          <p:nvPr/>
        </p:nvSpPr>
        <p:spPr bwMode="auto">
          <a:xfrm>
            <a:off x="6705600" y="11430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0781" name="Picture 125" descr="280806ngochungcodoquockhanh">
            <a:extLst>
              <a:ext uri="{FF2B5EF4-FFF2-40B4-BE49-F238E27FC236}">
                <a16:creationId xmlns:a16="http://schemas.microsoft.com/office/drawing/2014/main" id="{18AF33FD-8E9F-138A-086D-A7605ED20A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94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82" name="Line 126">
            <a:extLst>
              <a:ext uri="{FF2B5EF4-FFF2-40B4-BE49-F238E27FC236}">
                <a16:creationId xmlns:a16="http://schemas.microsoft.com/office/drawing/2014/main" id="{62C780E7-10DB-EC1F-CFED-DDA6A3D6D524}"/>
              </a:ext>
            </a:extLst>
          </p:cNvPr>
          <p:cNvSpPr>
            <a:spLocks noChangeShapeType="1"/>
          </p:cNvSpPr>
          <p:nvPr/>
        </p:nvSpPr>
        <p:spPr bwMode="auto">
          <a:xfrm>
            <a:off x="5562600" y="3048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0783" name="Picture 127" descr="280806ngochungcodoquockhanh">
            <a:extLst>
              <a:ext uri="{FF2B5EF4-FFF2-40B4-BE49-F238E27FC236}">
                <a16:creationId xmlns:a16="http://schemas.microsoft.com/office/drawing/2014/main" id="{3E2C9B18-E371-1DA4-10D8-0F70774B97A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52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84" name="Line 128">
            <a:extLst>
              <a:ext uri="{FF2B5EF4-FFF2-40B4-BE49-F238E27FC236}">
                <a16:creationId xmlns:a16="http://schemas.microsoft.com/office/drawing/2014/main" id="{263263EF-8377-BE99-57E6-6ACEE69CB4CA}"/>
              </a:ext>
            </a:extLst>
          </p:cNvPr>
          <p:cNvSpPr>
            <a:spLocks noChangeShapeType="1"/>
          </p:cNvSpPr>
          <p:nvPr/>
        </p:nvSpPr>
        <p:spPr bwMode="auto">
          <a:xfrm>
            <a:off x="4724400" y="9906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Text Box 6">
            <a:extLst>
              <a:ext uri="{FF2B5EF4-FFF2-40B4-BE49-F238E27FC236}">
                <a16:creationId xmlns:a16="http://schemas.microsoft.com/office/drawing/2014/main" id="{5DBF78CD-5314-CEA4-0ACC-1BB21C68729E}"/>
              </a:ext>
            </a:extLst>
          </p:cNvPr>
          <p:cNvSpPr txBox="1">
            <a:spLocks noChangeArrowheads="1"/>
          </p:cNvSpPr>
          <p:nvPr/>
        </p:nvSpPr>
        <p:spPr bwMode="auto">
          <a:xfrm>
            <a:off x="533400" y="3070225"/>
            <a:ext cx="3429000" cy="3787775"/>
          </a:xfrm>
          <a:prstGeom prst="rect">
            <a:avLst/>
          </a:prstGeom>
          <a:solidFill>
            <a:srgbClr val="FFFFCC"/>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a:solidFill>
                  <a:srgbClr val="0000FF"/>
                </a:solidFill>
              </a:rPr>
              <a:t>CHÚ GIẢI</a:t>
            </a:r>
          </a:p>
          <a:p>
            <a:pPr eaLnBrk="1" hangingPunct="1">
              <a:spcBef>
                <a:spcPct val="0"/>
              </a:spcBef>
              <a:buClrTx/>
              <a:buSzTx/>
              <a:buFontTx/>
              <a:buNone/>
            </a:pPr>
            <a:r>
              <a:rPr lang="vi-VN" altLang="en-US" sz="1800">
                <a:solidFill>
                  <a:srgbClr val="0000FF"/>
                </a:solidFill>
              </a:rPr>
              <a:t>    </a:t>
            </a:r>
            <a:r>
              <a:rPr lang="en-US" altLang="en-US" sz="1800">
                <a:solidFill>
                  <a:srgbClr val="0000FF"/>
                </a:solidFill>
              </a:rPr>
              <a:t> </a:t>
            </a:r>
            <a:r>
              <a:rPr lang="vi-VN" altLang="en-US" sz="1800">
                <a:solidFill>
                  <a:srgbClr val="0000FF"/>
                </a:solidFill>
              </a:rPr>
              <a:t>Sở chỉ huy của địch</a:t>
            </a:r>
          </a:p>
          <a:p>
            <a:pPr eaLnBrk="1" hangingPunct="1">
              <a:spcBef>
                <a:spcPct val="0"/>
              </a:spcBef>
              <a:buClrTx/>
              <a:buSzTx/>
              <a:buFontTx/>
              <a:buNone/>
            </a:pPr>
            <a:r>
              <a:rPr lang="en-US" altLang="en-US" sz="1800">
                <a:solidFill>
                  <a:srgbClr val="0000FF"/>
                </a:solidFill>
              </a:rPr>
              <a:t>     </a:t>
            </a:r>
            <a:r>
              <a:rPr lang="vi-VN" altLang="en-US" sz="1800">
                <a:solidFill>
                  <a:srgbClr val="0000FF"/>
                </a:solidFill>
              </a:rPr>
              <a:t>Cứ điểm và tên cứ điểm của địch.</a:t>
            </a:r>
          </a:p>
          <a:p>
            <a:pPr eaLnBrk="1" hangingPunct="1">
              <a:spcBef>
                <a:spcPct val="0"/>
              </a:spcBef>
              <a:buClrTx/>
              <a:buSzTx/>
              <a:buFontTx/>
              <a:buNone/>
            </a:pPr>
            <a:r>
              <a:rPr lang="en-US" altLang="en-US" sz="1800">
                <a:solidFill>
                  <a:srgbClr val="0000FF"/>
                </a:solidFill>
              </a:rPr>
              <a:t>        Sân bay</a:t>
            </a:r>
          </a:p>
          <a:p>
            <a:pPr eaLnBrk="1" hangingPunct="1">
              <a:spcBef>
                <a:spcPct val="0"/>
              </a:spcBef>
              <a:buClrTx/>
              <a:buSzTx/>
              <a:buFontTx/>
              <a:buNone/>
            </a:pPr>
            <a:endParaRPr lang="en-US" altLang="en-US" sz="1800">
              <a:solidFill>
                <a:srgbClr val="0000FF"/>
              </a:solidFill>
            </a:endParaRPr>
          </a:p>
          <a:p>
            <a:pPr eaLnBrk="1" hangingPunct="1">
              <a:spcBef>
                <a:spcPct val="0"/>
              </a:spcBef>
              <a:buClrTx/>
              <a:buSzTx/>
              <a:buFontTx/>
              <a:buNone/>
            </a:pPr>
            <a:endParaRPr lang="en-US" altLang="en-US" sz="1800">
              <a:solidFill>
                <a:srgbClr val="0000FF"/>
              </a:solidFill>
            </a:endParaRPr>
          </a:p>
          <a:p>
            <a:pPr eaLnBrk="1" hangingPunct="1">
              <a:spcBef>
                <a:spcPct val="0"/>
              </a:spcBef>
              <a:buClrTx/>
              <a:buSzTx/>
              <a:buFontTx/>
              <a:buNone/>
            </a:pPr>
            <a:r>
              <a:rPr lang="en-US" altLang="en-US" sz="1800">
                <a:solidFill>
                  <a:srgbClr val="0000FF"/>
                </a:solidFill>
              </a:rPr>
              <a:t>       </a:t>
            </a:r>
            <a:r>
              <a:rPr lang="vi-VN" altLang="en-US" sz="1800">
                <a:solidFill>
                  <a:srgbClr val="0000FF"/>
                </a:solidFill>
              </a:rPr>
              <a:t>Quân ta tấn công đợt 1</a:t>
            </a:r>
          </a:p>
          <a:p>
            <a:pPr eaLnBrk="1" hangingPunct="1">
              <a:spcBef>
                <a:spcPct val="0"/>
              </a:spcBef>
              <a:buClrTx/>
              <a:buSzTx/>
              <a:buFontTx/>
              <a:buNone/>
            </a:pPr>
            <a:r>
              <a:rPr lang="en-US" altLang="en-US" sz="1800">
                <a:solidFill>
                  <a:srgbClr val="0000FF"/>
                </a:solidFill>
              </a:rPr>
              <a:t>      </a:t>
            </a:r>
            <a:r>
              <a:rPr lang="vi-VN" altLang="en-US" sz="1800">
                <a:solidFill>
                  <a:srgbClr val="0000FF"/>
                </a:solidFill>
              </a:rPr>
              <a:t>Quân ta tấn công đợt 2</a:t>
            </a:r>
          </a:p>
          <a:p>
            <a:pPr eaLnBrk="1" hangingPunct="1">
              <a:spcBef>
                <a:spcPct val="0"/>
              </a:spcBef>
              <a:buClrTx/>
              <a:buSzTx/>
              <a:buFontTx/>
              <a:buNone/>
            </a:pPr>
            <a:r>
              <a:rPr lang="vi-VN" altLang="en-US" sz="3200">
                <a:solidFill>
                  <a:srgbClr val="0000FF"/>
                </a:solidFill>
              </a:rPr>
              <a:t> </a:t>
            </a:r>
            <a:r>
              <a:rPr lang="en-US" altLang="en-US" sz="3200">
                <a:solidFill>
                  <a:srgbClr val="0000FF"/>
                </a:solidFill>
              </a:rPr>
              <a:t> </a:t>
            </a:r>
            <a:r>
              <a:rPr lang="vi-VN" altLang="en-US" sz="3200">
                <a:solidFill>
                  <a:srgbClr val="0000FF"/>
                </a:solidFill>
              </a:rPr>
              <a:t> </a:t>
            </a:r>
            <a:r>
              <a:rPr lang="vi-VN" altLang="en-US" sz="2000">
                <a:solidFill>
                  <a:srgbClr val="0000FF"/>
                </a:solidFill>
              </a:rPr>
              <a:t>Quân ta tấn công đợt 3</a:t>
            </a:r>
            <a:endParaRPr lang="en-US" altLang="en-US" sz="2000">
              <a:solidFill>
                <a:srgbClr val="0000FF"/>
              </a:solidFill>
              <a:latin typeface=".VnTime" pitchFamily="34" charset="0"/>
            </a:endParaRPr>
          </a:p>
        </p:txBody>
      </p:sp>
      <p:grpSp>
        <p:nvGrpSpPr>
          <p:cNvPr id="34861" name="Group 51">
            <a:extLst>
              <a:ext uri="{FF2B5EF4-FFF2-40B4-BE49-F238E27FC236}">
                <a16:creationId xmlns:a16="http://schemas.microsoft.com/office/drawing/2014/main" id="{A307711F-4B61-8737-A4FC-004424CF1CF1}"/>
              </a:ext>
            </a:extLst>
          </p:cNvPr>
          <p:cNvGrpSpPr>
            <a:grpSpLocks/>
          </p:cNvGrpSpPr>
          <p:nvPr/>
        </p:nvGrpSpPr>
        <p:grpSpPr bwMode="auto">
          <a:xfrm>
            <a:off x="609600" y="3429000"/>
            <a:ext cx="180975" cy="222250"/>
            <a:chOff x="1803" y="13659"/>
            <a:chExt cx="300" cy="300"/>
          </a:xfrm>
        </p:grpSpPr>
        <p:sp>
          <p:nvSpPr>
            <p:cNvPr id="34870" name="Oval 52">
              <a:extLst>
                <a:ext uri="{FF2B5EF4-FFF2-40B4-BE49-F238E27FC236}">
                  <a16:creationId xmlns:a16="http://schemas.microsoft.com/office/drawing/2014/main" id="{76DCB413-1169-1B3A-0C4F-4E98171355D9}"/>
                </a:ext>
              </a:extLst>
            </p:cNvPr>
            <p:cNvSpPr>
              <a:spLocks noChangeArrowheads="1"/>
            </p:cNvSpPr>
            <p:nvPr/>
          </p:nvSpPr>
          <p:spPr bwMode="auto">
            <a:xfrm>
              <a:off x="1803" y="13659"/>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71" name="Oval 53">
              <a:extLst>
                <a:ext uri="{FF2B5EF4-FFF2-40B4-BE49-F238E27FC236}">
                  <a16:creationId xmlns:a16="http://schemas.microsoft.com/office/drawing/2014/main" id="{5B9563DB-A0B8-4DC2-67CC-11D14A616325}"/>
                </a:ext>
              </a:extLst>
            </p:cNvPr>
            <p:cNvSpPr>
              <a:spLocks noChangeArrowheads="1"/>
            </p:cNvSpPr>
            <p:nvPr/>
          </p:nvSpPr>
          <p:spPr bwMode="auto">
            <a:xfrm>
              <a:off x="1863" y="13719"/>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4862" name="Oval 54">
            <a:extLst>
              <a:ext uri="{FF2B5EF4-FFF2-40B4-BE49-F238E27FC236}">
                <a16:creationId xmlns:a16="http://schemas.microsoft.com/office/drawing/2014/main" id="{D891AA3F-55E0-B27F-9BB1-4DD9C03025B9}"/>
              </a:ext>
            </a:extLst>
          </p:cNvPr>
          <p:cNvSpPr>
            <a:spLocks noChangeArrowheads="1"/>
          </p:cNvSpPr>
          <p:nvPr/>
        </p:nvSpPr>
        <p:spPr bwMode="auto">
          <a:xfrm>
            <a:off x="660400" y="3825875"/>
            <a:ext cx="101600" cy="136525"/>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4863" name="Group 55">
            <a:extLst>
              <a:ext uri="{FF2B5EF4-FFF2-40B4-BE49-F238E27FC236}">
                <a16:creationId xmlns:a16="http://schemas.microsoft.com/office/drawing/2014/main" id="{F1179BC7-3892-F1FE-AED2-760E1500C9FD}"/>
              </a:ext>
            </a:extLst>
          </p:cNvPr>
          <p:cNvGrpSpPr>
            <a:grpSpLocks/>
          </p:cNvGrpSpPr>
          <p:nvPr/>
        </p:nvGrpSpPr>
        <p:grpSpPr bwMode="auto">
          <a:xfrm rot="2632895">
            <a:off x="687388" y="4297363"/>
            <a:ext cx="214312" cy="312737"/>
            <a:chOff x="2415" y="12855"/>
            <a:chExt cx="555" cy="795"/>
          </a:xfrm>
        </p:grpSpPr>
        <p:sp>
          <p:nvSpPr>
            <p:cNvPr id="34867" name="Rectangle 56">
              <a:extLst>
                <a:ext uri="{FF2B5EF4-FFF2-40B4-BE49-F238E27FC236}">
                  <a16:creationId xmlns:a16="http://schemas.microsoft.com/office/drawing/2014/main" id="{790A0573-928D-4C81-EBB4-102C6CAA88B6}"/>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68" name="AutoShape 57">
              <a:extLst>
                <a:ext uri="{FF2B5EF4-FFF2-40B4-BE49-F238E27FC236}">
                  <a16:creationId xmlns:a16="http://schemas.microsoft.com/office/drawing/2014/main" id="{08CAA7B8-266E-9E2A-BA49-24452808D955}"/>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4869" name="AutoShape 58">
              <a:extLst>
                <a:ext uri="{FF2B5EF4-FFF2-40B4-BE49-F238E27FC236}">
                  <a16:creationId xmlns:a16="http://schemas.microsoft.com/office/drawing/2014/main" id="{B008C47F-68C6-0F62-A11A-4627FD917D46}"/>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4864" name="AutoShape 59">
            <a:extLst>
              <a:ext uri="{FF2B5EF4-FFF2-40B4-BE49-F238E27FC236}">
                <a16:creationId xmlns:a16="http://schemas.microsoft.com/office/drawing/2014/main" id="{2E94FFEF-B3AB-EA54-3CF0-D3E5F57A4848}"/>
              </a:ext>
            </a:extLst>
          </p:cNvPr>
          <p:cNvSpPr>
            <a:spLocks noChangeArrowheads="1"/>
          </p:cNvSpPr>
          <p:nvPr/>
        </p:nvSpPr>
        <p:spPr bwMode="auto">
          <a:xfrm flipV="1">
            <a:off x="609600" y="5029200"/>
            <a:ext cx="268288" cy="1762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w="9525">
            <a:solidFill>
              <a:srgbClr val="000000"/>
            </a:solidFill>
            <a:miter lim="800000"/>
            <a:headEnd/>
            <a:tailEnd/>
          </a:ln>
        </p:spPr>
        <p:txBody>
          <a:bodyPr/>
          <a:lstStyle/>
          <a:p>
            <a:endParaRPr lang="en-US"/>
          </a:p>
        </p:txBody>
      </p:sp>
      <p:sp>
        <p:nvSpPr>
          <p:cNvPr id="34865" name="AutoShape 60">
            <a:extLst>
              <a:ext uri="{FF2B5EF4-FFF2-40B4-BE49-F238E27FC236}">
                <a16:creationId xmlns:a16="http://schemas.microsoft.com/office/drawing/2014/main" id="{2FF15E9E-682F-348A-A0EB-D07D517467B9}"/>
              </a:ext>
            </a:extLst>
          </p:cNvPr>
          <p:cNvSpPr>
            <a:spLocks noChangeArrowheads="1"/>
          </p:cNvSpPr>
          <p:nvPr/>
        </p:nvSpPr>
        <p:spPr bwMode="auto">
          <a:xfrm flipV="1">
            <a:off x="571500" y="5786438"/>
            <a:ext cx="268288" cy="1746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w="9525">
            <a:solidFill>
              <a:srgbClr val="000000"/>
            </a:solidFill>
            <a:miter lim="800000"/>
            <a:headEnd/>
            <a:tailEnd/>
          </a:ln>
        </p:spPr>
        <p:txBody>
          <a:bodyPr/>
          <a:lstStyle/>
          <a:p>
            <a:endParaRPr lang="en-US"/>
          </a:p>
        </p:txBody>
      </p:sp>
      <p:sp>
        <p:nvSpPr>
          <p:cNvPr id="34866" name="AutoShape 61">
            <a:extLst>
              <a:ext uri="{FF2B5EF4-FFF2-40B4-BE49-F238E27FC236}">
                <a16:creationId xmlns:a16="http://schemas.microsoft.com/office/drawing/2014/main" id="{D6A519DF-7CE3-22D8-7D95-7C03B08C6B70}"/>
              </a:ext>
            </a:extLst>
          </p:cNvPr>
          <p:cNvSpPr>
            <a:spLocks noChangeArrowheads="1"/>
          </p:cNvSpPr>
          <p:nvPr/>
        </p:nvSpPr>
        <p:spPr bwMode="auto">
          <a:xfrm>
            <a:off x="533400" y="5410200"/>
            <a:ext cx="288925" cy="144463"/>
          </a:xfrm>
          <a:prstGeom prst="rightArrow">
            <a:avLst>
              <a:gd name="adj1" fmla="val 50000"/>
              <a:gd name="adj2" fmla="val 50000"/>
            </a:avLst>
          </a:prstGeom>
          <a:solidFill>
            <a:srgbClr val="FF99CC"/>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0778"/>
                                        </p:tgtEl>
                                        <p:attrNameLst>
                                          <p:attrName>style.visibility</p:attrName>
                                        </p:attrNameLst>
                                      </p:cBhvr>
                                      <p:to>
                                        <p:strVal val="visible"/>
                                      </p:to>
                                    </p:set>
                                    <p:anim calcmode="lin" valueType="num">
                                      <p:cBhvr>
                                        <p:cTn id="7" dur="500" fill="hold"/>
                                        <p:tgtEl>
                                          <p:spTgt spid="70778"/>
                                        </p:tgtEl>
                                        <p:attrNameLst>
                                          <p:attrName>ppt_w</p:attrName>
                                        </p:attrNameLst>
                                      </p:cBhvr>
                                      <p:tavLst>
                                        <p:tav tm="0">
                                          <p:val>
                                            <p:fltVal val="0"/>
                                          </p:val>
                                        </p:tav>
                                        <p:tav tm="100000">
                                          <p:val>
                                            <p:strVal val="#ppt_w"/>
                                          </p:val>
                                        </p:tav>
                                      </p:tavLst>
                                    </p:anim>
                                    <p:anim calcmode="lin" valueType="num">
                                      <p:cBhvr>
                                        <p:cTn id="8" dur="500" fill="hold"/>
                                        <p:tgtEl>
                                          <p:spTgt spid="70778"/>
                                        </p:tgtEl>
                                        <p:attrNameLst>
                                          <p:attrName>ppt_h</p:attrName>
                                        </p:attrNameLst>
                                      </p:cBhvr>
                                      <p:tavLst>
                                        <p:tav tm="0">
                                          <p:val>
                                            <p:fltVal val="0"/>
                                          </p:val>
                                        </p:tav>
                                        <p:tav tm="100000">
                                          <p:val>
                                            <p:strVal val="#ppt_h"/>
                                          </p:val>
                                        </p:tav>
                                      </p:tavLst>
                                    </p:anim>
                                    <p:animEffect transition="in" filter="fade">
                                      <p:cBhvr>
                                        <p:cTn id="9" dur="500"/>
                                        <p:tgtEl>
                                          <p:spTgt spid="70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path" presetSubtype="0" accel="50000" decel="50000" fill="hold" nodeType="clickEffect">
                                  <p:stCondLst>
                                    <p:cond delay="0"/>
                                  </p:stCondLst>
                                  <p:childTnLst>
                                    <p:animMotion origin="layout" path="M 0.0257 0.06065 L 0.14306 0.28588 " pathEditMode="relative" rAng="0" ptsTypes="AA">
                                      <p:cBhvr>
                                        <p:cTn id="13" dur="2000" fill="hold"/>
                                        <p:tgtEl>
                                          <p:spTgt spid="70763"/>
                                        </p:tgtEl>
                                        <p:attrNameLst>
                                          <p:attrName>ppt_x</p:attrName>
                                          <p:attrName>ppt_y</p:attrName>
                                        </p:attrNameLst>
                                      </p:cBhvr>
                                      <p:rCtr x="5868" y="11250"/>
                                    </p:animMotion>
                                  </p:childTnLst>
                                </p:cTn>
                              </p:par>
                              <p:par>
                                <p:cTn id="14" presetID="49" presetClass="path" presetSubtype="0" accel="50000" decel="50000" fill="hold" nodeType="withEffect">
                                  <p:stCondLst>
                                    <p:cond delay="0"/>
                                  </p:stCondLst>
                                  <p:childTnLst>
                                    <p:animMotion origin="layout" path="M -0.05382 0.05549 L -0.2415 0.25595 " pathEditMode="relative" rAng="0" ptsTypes="AA">
                                      <p:cBhvr>
                                        <p:cTn id="15" dur="2000" fill="hold"/>
                                        <p:tgtEl>
                                          <p:spTgt spid="70764"/>
                                        </p:tgtEl>
                                        <p:attrNameLst>
                                          <p:attrName>ppt_x</p:attrName>
                                          <p:attrName>ppt_y</p:attrName>
                                        </p:attrNameLst>
                                      </p:cBhvr>
                                      <p:rCtr x="-9392" y="10012"/>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path" presetSubtype="0" accel="50000" decel="50000" fill="hold" nodeType="clickEffect">
                                  <p:stCondLst>
                                    <p:cond delay="0"/>
                                  </p:stCondLst>
                                  <p:childTnLst>
                                    <p:animMotion origin="layout" path="M -2.77778E-6 4.50867E-6 L -0.39132 -0.27839 " pathEditMode="relative" rAng="0" ptsTypes="AA">
                                      <p:cBhvr>
                                        <p:cTn id="19" dur="2000" fill="hold"/>
                                        <p:tgtEl>
                                          <p:spTgt spid="70762"/>
                                        </p:tgtEl>
                                        <p:attrNameLst>
                                          <p:attrName>ppt_x</p:attrName>
                                          <p:attrName>ppt_y</p:attrName>
                                        </p:attrNameLst>
                                      </p:cBhvr>
                                      <p:rCtr x="-19566" y="-13919"/>
                                    </p:animMotion>
                                  </p:childTnLst>
                                </p:cTn>
                              </p:par>
                              <p:par>
                                <p:cTn id="20" presetID="49" presetClass="path" presetSubtype="0" accel="50000" decel="50000" fill="hold" nodeType="withEffect">
                                  <p:stCondLst>
                                    <p:cond delay="0"/>
                                  </p:stCondLst>
                                  <p:childTnLst>
                                    <p:animMotion origin="layout" path="M -1.38889E-6 9.24855E-7 L -0.0592 0.13087 " pathEditMode="relative" rAng="0" ptsTypes="AA">
                                      <p:cBhvr>
                                        <p:cTn id="21" dur="2000" fill="hold"/>
                                        <p:tgtEl>
                                          <p:spTgt spid="70761"/>
                                        </p:tgtEl>
                                        <p:attrNameLst>
                                          <p:attrName>ppt_x</p:attrName>
                                          <p:attrName>ppt_y</p:attrName>
                                        </p:attrNameLst>
                                      </p:cBhvr>
                                      <p:rCtr x="-2969" y="654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path" presetSubtype="0" accel="50000" decel="50000" fill="hold" nodeType="clickEffect">
                                  <p:stCondLst>
                                    <p:cond delay="0"/>
                                  </p:stCondLst>
                                  <p:childTnLst>
                                    <p:animMotion origin="layout" path="M 5E-6 -1.21387E-6 L 0.17396 0.24624 " pathEditMode="relative" rAng="0" ptsTypes="AA">
                                      <p:cBhvr>
                                        <p:cTn id="25" dur="1000" fill="hold"/>
                                        <p:tgtEl>
                                          <p:spTgt spid="70760"/>
                                        </p:tgtEl>
                                        <p:attrNameLst>
                                          <p:attrName>ppt_x</p:attrName>
                                          <p:attrName>ppt_y</p:attrName>
                                        </p:attrNameLst>
                                      </p:cBhvr>
                                      <p:rCtr x="8698" y="12301"/>
                                    </p:animMotion>
                                  </p:childTnLst>
                                </p:cTn>
                              </p:par>
                              <p:par>
                                <p:cTn id="26" presetID="55" presetClass="entr" presetSubtype="0" repeatCount="indefinite" fill="hold" nodeType="withEffect">
                                  <p:stCondLst>
                                    <p:cond delay="0"/>
                                  </p:stCondLst>
                                  <p:childTnLst>
                                    <p:set>
                                      <p:cBhvr>
                                        <p:cTn id="27" dur="1" fill="hold">
                                          <p:stCondLst>
                                            <p:cond delay="0"/>
                                          </p:stCondLst>
                                        </p:cTn>
                                        <p:tgtEl>
                                          <p:spTgt spid="70760"/>
                                        </p:tgtEl>
                                        <p:attrNameLst>
                                          <p:attrName>style.visibility</p:attrName>
                                        </p:attrNameLst>
                                      </p:cBhvr>
                                      <p:to>
                                        <p:strVal val="visible"/>
                                      </p:to>
                                    </p:set>
                                    <p:anim calcmode="lin" valueType="num">
                                      <p:cBhvr>
                                        <p:cTn id="28" dur="1000" fill="hold"/>
                                        <p:tgtEl>
                                          <p:spTgt spid="70760"/>
                                        </p:tgtEl>
                                        <p:attrNameLst>
                                          <p:attrName>ppt_w</p:attrName>
                                        </p:attrNameLst>
                                      </p:cBhvr>
                                      <p:tavLst>
                                        <p:tav tm="0">
                                          <p:val>
                                            <p:strVal val="#ppt_w*0.70"/>
                                          </p:val>
                                        </p:tav>
                                        <p:tav tm="100000">
                                          <p:val>
                                            <p:strVal val="#ppt_w"/>
                                          </p:val>
                                        </p:tav>
                                      </p:tavLst>
                                    </p:anim>
                                    <p:anim calcmode="lin" valueType="num">
                                      <p:cBhvr>
                                        <p:cTn id="29" dur="1000" fill="hold"/>
                                        <p:tgtEl>
                                          <p:spTgt spid="70760"/>
                                        </p:tgtEl>
                                        <p:attrNameLst>
                                          <p:attrName>ppt_h</p:attrName>
                                        </p:attrNameLst>
                                      </p:cBhvr>
                                      <p:tavLst>
                                        <p:tav tm="0">
                                          <p:val>
                                            <p:strVal val="#ppt_h"/>
                                          </p:val>
                                        </p:tav>
                                        <p:tav tm="100000">
                                          <p:val>
                                            <p:strVal val="#ppt_h"/>
                                          </p:val>
                                        </p:tav>
                                      </p:tavLst>
                                    </p:anim>
                                    <p:animEffect transition="in" filter="fade">
                                      <p:cBhvr>
                                        <p:cTn id="30" dur="1000"/>
                                        <p:tgtEl>
                                          <p:spTgt spid="7076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31" presetID="55" presetClass="entr" presetSubtype="0" repeatCount="indefinite" fill="hold" nodeType="withEffect">
                                  <p:stCondLst>
                                    <p:cond delay="0"/>
                                  </p:stCondLst>
                                  <p:childTnLst>
                                    <p:set>
                                      <p:cBhvr>
                                        <p:cTn id="32" dur="1" fill="hold">
                                          <p:stCondLst>
                                            <p:cond delay="0"/>
                                          </p:stCondLst>
                                        </p:cTn>
                                        <p:tgtEl>
                                          <p:spTgt spid="70763"/>
                                        </p:tgtEl>
                                        <p:attrNameLst>
                                          <p:attrName>style.visibility</p:attrName>
                                        </p:attrNameLst>
                                      </p:cBhvr>
                                      <p:to>
                                        <p:strVal val="visible"/>
                                      </p:to>
                                    </p:set>
                                    <p:anim calcmode="lin" valueType="num">
                                      <p:cBhvr>
                                        <p:cTn id="33" dur="1000" fill="hold"/>
                                        <p:tgtEl>
                                          <p:spTgt spid="70763"/>
                                        </p:tgtEl>
                                        <p:attrNameLst>
                                          <p:attrName>ppt_w</p:attrName>
                                        </p:attrNameLst>
                                      </p:cBhvr>
                                      <p:tavLst>
                                        <p:tav tm="0">
                                          <p:val>
                                            <p:strVal val="#ppt_w*0.70"/>
                                          </p:val>
                                        </p:tav>
                                        <p:tav tm="100000">
                                          <p:val>
                                            <p:strVal val="#ppt_w"/>
                                          </p:val>
                                        </p:tav>
                                      </p:tavLst>
                                    </p:anim>
                                    <p:anim calcmode="lin" valueType="num">
                                      <p:cBhvr>
                                        <p:cTn id="34" dur="1000" fill="hold"/>
                                        <p:tgtEl>
                                          <p:spTgt spid="70763"/>
                                        </p:tgtEl>
                                        <p:attrNameLst>
                                          <p:attrName>ppt_h</p:attrName>
                                        </p:attrNameLst>
                                      </p:cBhvr>
                                      <p:tavLst>
                                        <p:tav tm="0">
                                          <p:val>
                                            <p:strVal val="#ppt_h"/>
                                          </p:val>
                                        </p:tav>
                                        <p:tav tm="100000">
                                          <p:val>
                                            <p:strVal val="#ppt_h"/>
                                          </p:val>
                                        </p:tav>
                                      </p:tavLst>
                                    </p:anim>
                                    <p:animEffect transition="in" filter="fade">
                                      <p:cBhvr>
                                        <p:cTn id="35" dur="1000"/>
                                        <p:tgtEl>
                                          <p:spTgt spid="70763"/>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6" presetID="55" presetClass="entr" presetSubtype="0" repeatCount="indefinite" fill="hold" nodeType="withEffect">
                                  <p:stCondLst>
                                    <p:cond delay="0"/>
                                  </p:stCondLst>
                                  <p:childTnLst>
                                    <p:set>
                                      <p:cBhvr>
                                        <p:cTn id="37" dur="1" fill="hold">
                                          <p:stCondLst>
                                            <p:cond delay="0"/>
                                          </p:stCondLst>
                                        </p:cTn>
                                        <p:tgtEl>
                                          <p:spTgt spid="70761"/>
                                        </p:tgtEl>
                                        <p:attrNameLst>
                                          <p:attrName>style.visibility</p:attrName>
                                        </p:attrNameLst>
                                      </p:cBhvr>
                                      <p:to>
                                        <p:strVal val="visible"/>
                                      </p:to>
                                    </p:set>
                                    <p:anim calcmode="lin" valueType="num">
                                      <p:cBhvr>
                                        <p:cTn id="38" dur="1000" fill="hold"/>
                                        <p:tgtEl>
                                          <p:spTgt spid="70761"/>
                                        </p:tgtEl>
                                        <p:attrNameLst>
                                          <p:attrName>ppt_w</p:attrName>
                                        </p:attrNameLst>
                                      </p:cBhvr>
                                      <p:tavLst>
                                        <p:tav tm="0">
                                          <p:val>
                                            <p:strVal val="#ppt_w*0.70"/>
                                          </p:val>
                                        </p:tav>
                                        <p:tav tm="100000">
                                          <p:val>
                                            <p:strVal val="#ppt_w"/>
                                          </p:val>
                                        </p:tav>
                                      </p:tavLst>
                                    </p:anim>
                                    <p:anim calcmode="lin" valueType="num">
                                      <p:cBhvr>
                                        <p:cTn id="39" dur="1000" fill="hold"/>
                                        <p:tgtEl>
                                          <p:spTgt spid="70761"/>
                                        </p:tgtEl>
                                        <p:attrNameLst>
                                          <p:attrName>ppt_h</p:attrName>
                                        </p:attrNameLst>
                                      </p:cBhvr>
                                      <p:tavLst>
                                        <p:tav tm="0">
                                          <p:val>
                                            <p:strVal val="#ppt_h"/>
                                          </p:val>
                                        </p:tav>
                                        <p:tav tm="100000">
                                          <p:val>
                                            <p:strVal val="#ppt_h"/>
                                          </p:val>
                                        </p:tav>
                                      </p:tavLst>
                                    </p:anim>
                                    <p:animEffect transition="in" filter="fade">
                                      <p:cBhvr>
                                        <p:cTn id="40" dur="1000"/>
                                        <p:tgtEl>
                                          <p:spTgt spid="70761"/>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par>
                                <p:cTn id="41" presetID="55" presetClass="entr" presetSubtype="0" repeatCount="indefinite" fill="hold" nodeType="withEffect">
                                  <p:stCondLst>
                                    <p:cond delay="0"/>
                                  </p:stCondLst>
                                  <p:childTnLst>
                                    <p:set>
                                      <p:cBhvr>
                                        <p:cTn id="42" dur="1" fill="hold">
                                          <p:stCondLst>
                                            <p:cond delay="0"/>
                                          </p:stCondLst>
                                        </p:cTn>
                                        <p:tgtEl>
                                          <p:spTgt spid="70764"/>
                                        </p:tgtEl>
                                        <p:attrNameLst>
                                          <p:attrName>style.visibility</p:attrName>
                                        </p:attrNameLst>
                                      </p:cBhvr>
                                      <p:to>
                                        <p:strVal val="visible"/>
                                      </p:to>
                                    </p:set>
                                    <p:anim calcmode="lin" valueType="num">
                                      <p:cBhvr>
                                        <p:cTn id="43" dur="1000" fill="hold"/>
                                        <p:tgtEl>
                                          <p:spTgt spid="70764"/>
                                        </p:tgtEl>
                                        <p:attrNameLst>
                                          <p:attrName>ppt_w</p:attrName>
                                        </p:attrNameLst>
                                      </p:cBhvr>
                                      <p:tavLst>
                                        <p:tav tm="0">
                                          <p:val>
                                            <p:strVal val="#ppt_w*0.70"/>
                                          </p:val>
                                        </p:tav>
                                        <p:tav tm="100000">
                                          <p:val>
                                            <p:strVal val="#ppt_w"/>
                                          </p:val>
                                        </p:tav>
                                      </p:tavLst>
                                    </p:anim>
                                    <p:anim calcmode="lin" valueType="num">
                                      <p:cBhvr>
                                        <p:cTn id="44" dur="1000" fill="hold"/>
                                        <p:tgtEl>
                                          <p:spTgt spid="70764"/>
                                        </p:tgtEl>
                                        <p:attrNameLst>
                                          <p:attrName>ppt_h</p:attrName>
                                        </p:attrNameLst>
                                      </p:cBhvr>
                                      <p:tavLst>
                                        <p:tav tm="0">
                                          <p:val>
                                            <p:strVal val="#ppt_h"/>
                                          </p:val>
                                        </p:tav>
                                        <p:tav tm="100000">
                                          <p:val>
                                            <p:strVal val="#ppt_h"/>
                                          </p:val>
                                        </p:tav>
                                      </p:tavLst>
                                    </p:anim>
                                    <p:animEffect transition="in" filter="fade">
                                      <p:cBhvr>
                                        <p:cTn id="45" dur="1000"/>
                                        <p:tgtEl>
                                          <p:spTgt spid="70764"/>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par>
                                <p:cTn id="46" presetID="55" presetClass="entr" presetSubtype="0" repeatCount="indefinite" fill="hold" nodeType="withEffect">
                                  <p:stCondLst>
                                    <p:cond delay="0"/>
                                  </p:stCondLst>
                                  <p:childTnLst>
                                    <p:set>
                                      <p:cBhvr>
                                        <p:cTn id="47" dur="1" fill="hold">
                                          <p:stCondLst>
                                            <p:cond delay="0"/>
                                          </p:stCondLst>
                                        </p:cTn>
                                        <p:tgtEl>
                                          <p:spTgt spid="70762"/>
                                        </p:tgtEl>
                                        <p:attrNameLst>
                                          <p:attrName>style.visibility</p:attrName>
                                        </p:attrNameLst>
                                      </p:cBhvr>
                                      <p:to>
                                        <p:strVal val="visible"/>
                                      </p:to>
                                    </p:set>
                                    <p:anim calcmode="lin" valueType="num">
                                      <p:cBhvr>
                                        <p:cTn id="48" dur="1000" fill="hold"/>
                                        <p:tgtEl>
                                          <p:spTgt spid="70762"/>
                                        </p:tgtEl>
                                        <p:attrNameLst>
                                          <p:attrName>ppt_w</p:attrName>
                                        </p:attrNameLst>
                                      </p:cBhvr>
                                      <p:tavLst>
                                        <p:tav tm="0">
                                          <p:val>
                                            <p:strVal val="#ppt_w*0.70"/>
                                          </p:val>
                                        </p:tav>
                                        <p:tav tm="100000">
                                          <p:val>
                                            <p:strVal val="#ppt_w"/>
                                          </p:val>
                                        </p:tav>
                                      </p:tavLst>
                                    </p:anim>
                                    <p:anim calcmode="lin" valueType="num">
                                      <p:cBhvr>
                                        <p:cTn id="49" dur="1000" fill="hold"/>
                                        <p:tgtEl>
                                          <p:spTgt spid="70762"/>
                                        </p:tgtEl>
                                        <p:attrNameLst>
                                          <p:attrName>ppt_h</p:attrName>
                                        </p:attrNameLst>
                                      </p:cBhvr>
                                      <p:tavLst>
                                        <p:tav tm="0">
                                          <p:val>
                                            <p:strVal val="#ppt_h"/>
                                          </p:val>
                                        </p:tav>
                                        <p:tav tm="100000">
                                          <p:val>
                                            <p:strVal val="#ppt_h"/>
                                          </p:val>
                                        </p:tav>
                                      </p:tavLst>
                                    </p:anim>
                                    <p:animEffect transition="in" filter="fade">
                                      <p:cBhvr>
                                        <p:cTn id="50" dur="1000"/>
                                        <p:tgtEl>
                                          <p:spTgt spid="70762"/>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70781"/>
                                        </p:tgtEl>
                                        <p:attrNameLst>
                                          <p:attrName>style.visibility</p:attrName>
                                        </p:attrNameLst>
                                      </p:cBhvr>
                                      <p:to>
                                        <p:strVal val="visible"/>
                                      </p:to>
                                    </p:set>
                                    <p:animEffect transition="in" filter="blinds(horizontal)">
                                      <p:cBhvr>
                                        <p:cTn id="55" dur="500"/>
                                        <p:tgtEl>
                                          <p:spTgt spid="70781"/>
                                        </p:tgtEl>
                                      </p:cBhvr>
                                    </p:animEffect>
                                  </p:childTnLst>
                                </p:cTn>
                              </p:par>
                              <p:par>
                                <p:cTn id="56" presetID="3" presetClass="entr" presetSubtype="10" fill="hold" nodeType="withEffect">
                                  <p:stCondLst>
                                    <p:cond delay="0"/>
                                  </p:stCondLst>
                                  <p:childTnLst>
                                    <p:set>
                                      <p:cBhvr>
                                        <p:cTn id="57" dur="1" fill="hold">
                                          <p:stCondLst>
                                            <p:cond delay="0"/>
                                          </p:stCondLst>
                                        </p:cTn>
                                        <p:tgtEl>
                                          <p:spTgt spid="70782"/>
                                        </p:tgtEl>
                                        <p:attrNameLst>
                                          <p:attrName>style.visibility</p:attrName>
                                        </p:attrNameLst>
                                      </p:cBhvr>
                                      <p:to>
                                        <p:strVal val="visible"/>
                                      </p:to>
                                    </p:set>
                                    <p:animEffect transition="in" filter="blinds(horizontal)">
                                      <p:cBhvr>
                                        <p:cTn id="58" dur="500"/>
                                        <p:tgtEl>
                                          <p:spTgt spid="70782"/>
                                        </p:tgtEl>
                                      </p:cBhvr>
                                    </p:animEffect>
                                  </p:childTnLst>
                                </p:cTn>
                              </p:par>
                              <p:par>
                                <p:cTn id="59" presetID="3" presetClass="entr" presetSubtype="10" fill="hold" nodeType="withEffect">
                                  <p:stCondLst>
                                    <p:cond delay="0"/>
                                  </p:stCondLst>
                                  <p:childTnLst>
                                    <p:set>
                                      <p:cBhvr>
                                        <p:cTn id="60" dur="1" fill="hold">
                                          <p:stCondLst>
                                            <p:cond delay="0"/>
                                          </p:stCondLst>
                                        </p:cTn>
                                        <p:tgtEl>
                                          <p:spTgt spid="70783"/>
                                        </p:tgtEl>
                                        <p:attrNameLst>
                                          <p:attrName>style.visibility</p:attrName>
                                        </p:attrNameLst>
                                      </p:cBhvr>
                                      <p:to>
                                        <p:strVal val="visible"/>
                                      </p:to>
                                    </p:set>
                                    <p:animEffect transition="in" filter="blinds(horizontal)">
                                      <p:cBhvr>
                                        <p:cTn id="61" dur="500"/>
                                        <p:tgtEl>
                                          <p:spTgt spid="70783"/>
                                        </p:tgtEl>
                                      </p:cBhvr>
                                    </p:animEffect>
                                  </p:childTnLst>
                                </p:cTn>
                              </p:par>
                              <p:par>
                                <p:cTn id="62" presetID="3" presetClass="entr" presetSubtype="10" fill="hold" nodeType="withEffect">
                                  <p:stCondLst>
                                    <p:cond delay="0"/>
                                  </p:stCondLst>
                                  <p:childTnLst>
                                    <p:set>
                                      <p:cBhvr>
                                        <p:cTn id="63" dur="1" fill="hold">
                                          <p:stCondLst>
                                            <p:cond delay="0"/>
                                          </p:stCondLst>
                                        </p:cTn>
                                        <p:tgtEl>
                                          <p:spTgt spid="70784"/>
                                        </p:tgtEl>
                                        <p:attrNameLst>
                                          <p:attrName>style.visibility</p:attrName>
                                        </p:attrNameLst>
                                      </p:cBhvr>
                                      <p:to>
                                        <p:strVal val="visible"/>
                                      </p:to>
                                    </p:set>
                                    <p:animEffect transition="in" filter="blinds(horizontal)">
                                      <p:cBhvr>
                                        <p:cTn id="64" dur="500"/>
                                        <p:tgtEl>
                                          <p:spTgt spid="70784"/>
                                        </p:tgtEl>
                                      </p:cBhvr>
                                    </p:animEffect>
                                  </p:childTnLst>
                                </p:cTn>
                              </p:par>
                              <p:par>
                                <p:cTn id="65" presetID="3" presetClass="entr" presetSubtype="10" fill="hold" nodeType="withEffect">
                                  <p:stCondLst>
                                    <p:cond delay="0"/>
                                  </p:stCondLst>
                                  <p:childTnLst>
                                    <p:set>
                                      <p:cBhvr>
                                        <p:cTn id="66" dur="1" fill="hold">
                                          <p:stCondLst>
                                            <p:cond delay="0"/>
                                          </p:stCondLst>
                                        </p:cTn>
                                        <p:tgtEl>
                                          <p:spTgt spid="70779"/>
                                        </p:tgtEl>
                                        <p:attrNameLst>
                                          <p:attrName>style.visibility</p:attrName>
                                        </p:attrNameLst>
                                      </p:cBhvr>
                                      <p:to>
                                        <p:strVal val="visible"/>
                                      </p:to>
                                    </p:set>
                                    <p:animEffect transition="in" filter="blinds(horizontal)">
                                      <p:cBhvr>
                                        <p:cTn id="67" dur="500"/>
                                        <p:tgtEl>
                                          <p:spTgt spid="70779"/>
                                        </p:tgtEl>
                                      </p:cBhvr>
                                    </p:animEffect>
                                  </p:childTnLst>
                                </p:cTn>
                              </p:par>
                              <p:par>
                                <p:cTn id="68" presetID="3" presetClass="entr" presetSubtype="10" fill="hold" nodeType="withEffect">
                                  <p:stCondLst>
                                    <p:cond delay="0"/>
                                  </p:stCondLst>
                                  <p:childTnLst>
                                    <p:set>
                                      <p:cBhvr>
                                        <p:cTn id="69" dur="1" fill="hold">
                                          <p:stCondLst>
                                            <p:cond delay="0"/>
                                          </p:stCondLst>
                                        </p:cTn>
                                        <p:tgtEl>
                                          <p:spTgt spid="70780"/>
                                        </p:tgtEl>
                                        <p:attrNameLst>
                                          <p:attrName>style.visibility</p:attrName>
                                        </p:attrNameLst>
                                      </p:cBhvr>
                                      <p:to>
                                        <p:strVal val="visible"/>
                                      </p:to>
                                    </p:set>
                                    <p:animEffect transition="in" filter="blinds(horizontal)">
                                      <p:cBhvr>
                                        <p:cTn id="70" dur="500"/>
                                        <p:tgtEl>
                                          <p:spTgt spid="7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0" grpId="0" animBg="1"/>
      <p:bldP spid="70760" grpId="1" animBg="1"/>
      <p:bldP spid="70761" grpId="0" animBg="1"/>
      <p:bldP spid="70761" grpId="1" animBg="1"/>
      <p:bldP spid="70762" grpId="0" animBg="1"/>
      <p:bldP spid="70762" grpId="1" animBg="1"/>
      <p:bldP spid="70763" grpId="0" animBg="1"/>
      <p:bldP spid="70763" grpId="1" animBg="1"/>
      <p:bldP spid="70764" grpId="0" animBg="1"/>
      <p:bldP spid="7077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5">
            <a:extLst>
              <a:ext uri="{FF2B5EF4-FFF2-40B4-BE49-F238E27FC236}">
                <a16:creationId xmlns:a16="http://schemas.microsoft.com/office/drawing/2014/main" id="{9DF4F7C3-0D37-71DB-F466-54745EA51037}"/>
              </a:ext>
            </a:extLst>
          </p:cNvPr>
          <p:cNvSpPr txBox="1">
            <a:spLocks noChangeArrowheads="1"/>
          </p:cNvSpPr>
          <p:nvPr/>
        </p:nvSpPr>
        <p:spPr bwMode="auto">
          <a:xfrm>
            <a:off x="250825" y="214313"/>
            <a:ext cx="860742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a:solidFill>
                  <a:srgbClr val="FF0000"/>
                </a:solidFill>
              </a:rPr>
              <a:t>Đợt 2 :</a:t>
            </a:r>
            <a:r>
              <a:rPr lang="en-US" altLang="en-US" sz="4400" b="1"/>
              <a:t>Vào ngày 30-3-1954, đồng loạt tấn công vào phân khu trung tâm của địch ở Mường Thanh. Đêm 26-4-1954, ta đã kiểm soát được phần lớn các cứ diểm phía đông,riêng đồi A1, C1 địch vẫn kháng cự quyết liệt. </a:t>
            </a:r>
          </a:p>
          <a:p>
            <a:pPr eaLnBrk="1" hangingPunct="1">
              <a:spcBef>
                <a:spcPct val="50000"/>
              </a:spcBef>
              <a:buClrTx/>
              <a:buSzTx/>
              <a:buFontTx/>
              <a:buNone/>
            </a:pPr>
            <a:r>
              <a:rPr lang="en-US" altLang="en-US" sz="4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F5378356-B794-DCB4-BBAD-F09536CCFE4F}"/>
              </a:ext>
            </a:extLst>
          </p:cNvPr>
          <p:cNvSpPr>
            <a:spLocks noChangeArrowheads="1"/>
          </p:cNvSpPr>
          <p:nvPr/>
        </p:nvSpPr>
        <p:spPr bwMode="auto">
          <a:xfrm>
            <a:off x="3775075" y="0"/>
            <a:ext cx="4759325" cy="6477000"/>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6867" name="Freeform 5">
            <a:extLst>
              <a:ext uri="{FF2B5EF4-FFF2-40B4-BE49-F238E27FC236}">
                <a16:creationId xmlns:a16="http://schemas.microsoft.com/office/drawing/2014/main" id="{088927CA-6BDA-008C-CD27-21A678DA897B}"/>
              </a:ext>
            </a:extLst>
          </p:cNvPr>
          <p:cNvSpPr>
            <a:spLocks/>
          </p:cNvSpPr>
          <p:nvPr/>
        </p:nvSpPr>
        <p:spPr bwMode="auto">
          <a:xfrm>
            <a:off x="3968750" y="252413"/>
            <a:ext cx="2032000" cy="1735137"/>
          </a:xfrm>
          <a:custGeom>
            <a:avLst/>
            <a:gdLst>
              <a:gd name="T0" fmla="*/ 0 w 3660"/>
              <a:gd name="T1" fmla="*/ 0 h 3122"/>
              <a:gd name="T2" fmla="*/ 2147483646 w 3660"/>
              <a:gd name="T3" fmla="*/ 2147483646 h 3122"/>
              <a:gd name="T4" fmla="*/ 2147483646 w 3660"/>
              <a:gd name="T5" fmla="*/ 2147483646 h 3122"/>
              <a:gd name="T6" fmla="*/ 2147483646 w 3660"/>
              <a:gd name="T7" fmla="*/ 2147483646 h 3122"/>
              <a:gd name="T8" fmla="*/ 2147483646 w 3660"/>
              <a:gd name="T9" fmla="*/ 2147483646 h 3122"/>
              <a:gd name="T10" fmla="*/ 2147483646 w 3660"/>
              <a:gd name="T11" fmla="*/ 2147483646 h 3122"/>
              <a:gd name="T12" fmla="*/ 2147483646 w 3660"/>
              <a:gd name="T13" fmla="*/ 2147483646 h 3122"/>
              <a:gd name="T14" fmla="*/ 2147483646 w 3660"/>
              <a:gd name="T15" fmla="*/ 2147483646 h 3122"/>
              <a:gd name="T16" fmla="*/ 2147483646 w 3660"/>
              <a:gd name="T17" fmla="*/ 2147483646 h 3122"/>
              <a:gd name="T18" fmla="*/ 2147483646 w 3660"/>
              <a:gd name="T19" fmla="*/ 2147483646 h 3122"/>
              <a:gd name="T20" fmla="*/ 2147483646 w 3660"/>
              <a:gd name="T21" fmla="*/ 2147483646 h 3122"/>
              <a:gd name="T22" fmla="*/ 2147483646 w 3660"/>
              <a:gd name="T23" fmla="*/ 2147483646 h 3122"/>
              <a:gd name="T24" fmla="*/ 2147483646 w 3660"/>
              <a:gd name="T25" fmla="*/ 2147483646 h 3122"/>
              <a:gd name="T26" fmla="*/ 2147483646 w 3660"/>
              <a:gd name="T27" fmla="*/ 2147483646 h 3122"/>
              <a:gd name="T28" fmla="*/ 2147483646 w 3660"/>
              <a:gd name="T29" fmla="*/ 2147483646 h 3122"/>
              <a:gd name="T30" fmla="*/ 2147483646 w 3660"/>
              <a:gd name="T31" fmla="*/ 2147483646 h 3122"/>
              <a:gd name="T32" fmla="*/ 2147483646 w 3660"/>
              <a:gd name="T33" fmla="*/ 2147483646 h 3122"/>
              <a:gd name="T34" fmla="*/ 2147483646 w 3660"/>
              <a:gd name="T35" fmla="*/ 2147483646 h 3122"/>
              <a:gd name="T36" fmla="*/ 2147483646 w 3660"/>
              <a:gd name="T37" fmla="*/ 2147483646 h 3122"/>
              <a:gd name="T38" fmla="*/ 2147483646 w 3660"/>
              <a:gd name="T39" fmla="*/ 2147483646 h 3122"/>
              <a:gd name="T40" fmla="*/ 2147483646 w 3660"/>
              <a:gd name="T41" fmla="*/ 2147483646 h 3122"/>
              <a:gd name="T42" fmla="*/ 2147483646 w 3660"/>
              <a:gd name="T43" fmla="*/ 2147483646 h 3122"/>
              <a:gd name="T44" fmla="*/ 2147483646 w 3660"/>
              <a:gd name="T45" fmla="*/ 2147483646 h 3122"/>
              <a:gd name="T46" fmla="*/ 2147483646 w 3660"/>
              <a:gd name="T47" fmla="*/ 2147483646 h 3122"/>
              <a:gd name="T48" fmla="*/ 2147483646 w 3660"/>
              <a:gd name="T49" fmla="*/ 2147483646 h 3122"/>
              <a:gd name="T50" fmla="*/ 2147483646 w 3660"/>
              <a:gd name="T51" fmla="*/ 2147483646 h 3122"/>
              <a:gd name="T52" fmla="*/ 2147483646 w 3660"/>
              <a:gd name="T53" fmla="*/ 2147483646 h 3122"/>
              <a:gd name="T54" fmla="*/ 2147483646 w 3660"/>
              <a:gd name="T55" fmla="*/ 2147483646 h 3122"/>
              <a:gd name="T56" fmla="*/ 2147483646 w 3660"/>
              <a:gd name="T57" fmla="*/ 2147483646 h 3122"/>
              <a:gd name="T58" fmla="*/ 2147483646 w 3660"/>
              <a:gd name="T59" fmla="*/ 2147483646 h 3122"/>
              <a:gd name="T60" fmla="*/ 2147483646 w 3660"/>
              <a:gd name="T61" fmla="*/ 2147483646 h 3122"/>
              <a:gd name="T62" fmla="*/ 2147483646 w 3660"/>
              <a:gd name="T63" fmla="*/ 2147483646 h 3122"/>
              <a:gd name="T64" fmla="*/ 2147483646 w 3660"/>
              <a:gd name="T65" fmla="*/ 2147483646 h 3122"/>
              <a:gd name="T66" fmla="*/ 2147483646 w 3660"/>
              <a:gd name="T67" fmla="*/ 2147483646 h 3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0"/>
              <a:gd name="T103" fmla="*/ 0 h 3122"/>
              <a:gd name="T104" fmla="*/ 3660 w 3660"/>
              <a:gd name="T105" fmla="*/ 3122 h 3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0" h="3122">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8" name="Freeform 6">
            <a:extLst>
              <a:ext uri="{FF2B5EF4-FFF2-40B4-BE49-F238E27FC236}">
                <a16:creationId xmlns:a16="http://schemas.microsoft.com/office/drawing/2014/main" id="{D85BF890-B6FC-012D-3D6F-9D1C441EBF49}"/>
              </a:ext>
            </a:extLst>
          </p:cNvPr>
          <p:cNvSpPr>
            <a:spLocks/>
          </p:cNvSpPr>
          <p:nvPr/>
        </p:nvSpPr>
        <p:spPr bwMode="auto">
          <a:xfrm>
            <a:off x="5983288" y="1174750"/>
            <a:ext cx="2154237" cy="531813"/>
          </a:xfrm>
          <a:custGeom>
            <a:avLst/>
            <a:gdLst>
              <a:gd name="T0" fmla="*/ 0 w 3877"/>
              <a:gd name="T1" fmla="*/ 2147483646 h 956"/>
              <a:gd name="T2" fmla="*/ 2147483646 w 3877"/>
              <a:gd name="T3" fmla="*/ 2147483646 h 956"/>
              <a:gd name="T4" fmla="*/ 2147483646 w 3877"/>
              <a:gd name="T5" fmla="*/ 2147483646 h 956"/>
              <a:gd name="T6" fmla="*/ 2147483646 w 3877"/>
              <a:gd name="T7" fmla="*/ 2147483646 h 956"/>
              <a:gd name="T8" fmla="*/ 2147483646 w 3877"/>
              <a:gd name="T9" fmla="*/ 2147483646 h 956"/>
              <a:gd name="T10" fmla="*/ 2147483646 w 3877"/>
              <a:gd name="T11" fmla="*/ 2147483646 h 956"/>
              <a:gd name="T12" fmla="*/ 2147483646 w 3877"/>
              <a:gd name="T13" fmla="*/ 2147483646 h 956"/>
              <a:gd name="T14" fmla="*/ 2147483646 w 3877"/>
              <a:gd name="T15" fmla="*/ 2147483646 h 956"/>
              <a:gd name="T16" fmla="*/ 2147483646 w 3877"/>
              <a:gd name="T17" fmla="*/ 2147483646 h 956"/>
              <a:gd name="T18" fmla="*/ 2147483646 w 3877"/>
              <a:gd name="T19" fmla="*/ 2147483646 h 956"/>
              <a:gd name="T20" fmla="*/ 2147483646 w 3877"/>
              <a:gd name="T21" fmla="*/ 2147483646 h 956"/>
              <a:gd name="T22" fmla="*/ 2147483646 w 3877"/>
              <a:gd name="T23" fmla="*/ 2147483646 h 956"/>
              <a:gd name="T24" fmla="*/ 2147483646 w 3877"/>
              <a:gd name="T25" fmla="*/ 2147483646 h 956"/>
              <a:gd name="T26" fmla="*/ 2147483646 w 3877"/>
              <a:gd name="T27" fmla="*/ 2147483646 h 956"/>
              <a:gd name="T28" fmla="*/ 2147483646 w 3877"/>
              <a:gd name="T29" fmla="*/ 2147483646 h 956"/>
              <a:gd name="T30" fmla="*/ 2147483646 w 3877"/>
              <a:gd name="T31" fmla="*/ 2147483646 h 956"/>
              <a:gd name="T32" fmla="*/ 2147483646 w 3877"/>
              <a:gd name="T33" fmla="*/ 2147483646 h 956"/>
              <a:gd name="T34" fmla="*/ 2147483646 w 3877"/>
              <a:gd name="T35" fmla="*/ 2147483646 h 956"/>
              <a:gd name="T36" fmla="*/ 2147483646 w 3877"/>
              <a:gd name="T37" fmla="*/ 2147483646 h 956"/>
              <a:gd name="T38" fmla="*/ 2147483646 w 3877"/>
              <a:gd name="T39" fmla="*/ 2147483646 h 956"/>
              <a:gd name="T40" fmla="*/ 2147483646 w 3877"/>
              <a:gd name="T41" fmla="*/ 2147483646 h 956"/>
              <a:gd name="T42" fmla="*/ 2147483646 w 3877"/>
              <a:gd name="T43" fmla="*/ 2147483646 h 956"/>
              <a:gd name="T44" fmla="*/ 2147483646 w 3877"/>
              <a:gd name="T45" fmla="*/ 2147483646 h 9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77"/>
              <a:gd name="T70" fmla="*/ 0 h 956"/>
              <a:gd name="T71" fmla="*/ 3877 w 3877"/>
              <a:gd name="T72" fmla="*/ 956 h 9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77" h="956">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Freeform 7">
            <a:extLst>
              <a:ext uri="{FF2B5EF4-FFF2-40B4-BE49-F238E27FC236}">
                <a16:creationId xmlns:a16="http://schemas.microsoft.com/office/drawing/2014/main" id="{968B593E-1F10-2AEC-E35F-972C2A044E33}"/>
              </a:ext>
            </a:extLst>
          </p:cNvPr>
          <p:cNvSpPr>
            <a:spLocks/>
          </p:cNvSpPr>
          <p:nvPr/>
        </p:nvSpPr>
        <p:spPr bwMode="auto">
          <a:xfrm>
            <a:off x="5056188" y="285750"/>
            <a:ext cx="706437" cy="3378200"/>
          </a:xfrm>
          <a:custGeom>
            <a:avLst/>
            <a:gdLst>
              <a:gd name="T0" fmla="*/ 2147483646 w 1274"/>
              <a:gd name="T1" fmla="*/ 0 h 6082"/>
              <a:gd name="T2" fmla="*/ 2147483646 w 1274"/>
              <a:gd name="T3" fmla="*/ 2147483646 h 6082"/>
              <a:gd name="T4" fmla="*/ 2147483646 w 1274"/>
              <a:gd name="T5" fmla="*/ 2147483646 h 6082"/>
              <a:gd name="T6" fmla="*/ 2147483646 w 1274"/>
              <a:gd name="T7" fmla="*/ 2147483646 h 6082"/>
              <a:gd name="T8" fmla="*/ 2147483646 w 1274"/>
              <a:gd name="T9" fmla="*/ 2147483646 h 6082"/>
              <a:gd name="T10" fmla="*/ 2147483646 w 1274"/>
              <a:gd name="T11" fmla="*/ 2147483646 h 6082"/>
              <a:gd name="T12" fmla="*/ 2147483646 w 1274"/>
              <a:gd name="T13" fmla="*/ 2147483646 h 6082"/>
              <a:gd name="T14" fmla="*/ 2147483646 w 1274"/>
              <a:gd name="T15" fmla="*/ 2147483646 h 6082"/>
              <a:gd name="T16" fmla="*/ 2147483646 w 1274"/>
              <a:gd name="T17" fmla="*/ 2147483646 h 6082"/>
              <a:gd name="T18" fmla="*/ 2147483646 w 1274"/>
              <a:gd name="T19" fmla="*/ 2147483646 h 6082"/>
              <a:gd name="T20" fmla="*/ 2147483646 w 1274"/>
              <a:gd name="T21" fmla="*/ 2147483646 h 6082"/>
              <a:gd name="T22" fmla="*/ 2147483646 w 1274"/>
              <a:gd name="T23" fmla="*/ 2147483646 h 6082"/>
              <a:gd name="T24" fmla="*/ 2147483646 w 1274"/>
              <a:gd name="T25" fmla="*/ 2147483646 h 6082"/>
              <a:gd name="T26" fmla="*/ 2147483646 w 1274"/>
              <a:gd name="T27" fmla="*/ 2147483646 h 6082"/>
              <a:gd name="T28" fmla="*/ 2147483646 w 1274"/>
              <a:gd name="T29" fmla="*/ 2147483646 h 6082"/>
              <a:gd name="T30" fmla="*/ 2147483646 w 1274"/>
              <a:gd name="T31" fmla="*/ 2147483646 h 6082"/>
              <a:gd name="T32" fmla="*/ 2147483646 w 1274"/>
              <a:gd name="T33" fmla="*/ 2147483646 h 6082"/>
              <a:gd name="T34" fmla="*/ 2147483646 w 1274"/>
              <a:gd name="T35" fmla="*/ 2147483646 h 6082"/>
              <a:gd name="T36" fmla="*/ 2147483646 w 1274"/>
              <a:gd name="T37" fmla="*/ 2147483646 h 6082"/>
              <a:gd name="T38" fmla="*/ 2147483646 w 1274"/>
              <a:gd name="T39" fmla="*/ 2147483646 h 6082"/>
              <a:gd name="T40" fmla="*/ 2147483646 w 1274"/>
              <a:gd name="T41" fmla="*/ 2147483646 h 6082"/>
              <a:gd name="T42" fmla="*/ 2147483646 w 1274"/>
              <a:gd name="T43" fmla="*/ 2147483646 h 6082"/>
              <a:gd name="T44" fmla="*/ 2147483646 w 1274"/>
              <a:gd name="T45" fmla="*/ 2147483646 h 60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4"/>
              <a:gd name="T70" fmla="*/ 0 h 6082"/>
              <a:gd name="T71" fmla="*/ 1274 w 1274"/>
              <a:gd name="T72" fmla="*/ 6082 h 60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4" h="6082">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0" name="Freeform 8">
            <a:extLst>
              <a:ext uri="{FF2B5EF4-FFF2-40B4-BE49-F238E27FC236}">
                <a16:creationId xmlns:a16="http://schemas.microsoft.com/office/drawing/2014/main" id="{DEE0FF37-7D01-2792-6996-99A055E129F2}"/>
              </a:ext>
            </a:extLst>
          </p:cNvPr>
          <p:cNvSpPr>
            <a:spLocks/>
          </p:cNvSpPr>
          <p:nvPr/>
        </p:nvSpPr>
        <p:spPr bwMode="auto">
          <a:xfrm>
            <a:off x="5681663" y="1260475"/>
            <a:ext cx="2443162" cy="1628775"/>
          </a:xfrm>
          <a:custGeom>
            <a:avLst/>
            <a:gdLst>
              <a:gd name="T0" fmla="*/ 2147483646 w 4400"/>
              <a:gd name="T1" fmla="*/ 0 h 2932"/>
              <a:gd name="T2" fmla="*/ 2147483646 w 4400"/>
              <a:gd name="T3" fmla="*/ 2147483646 h 2932"/>
              <a:gd name="T4" fmla="*/ 2147483646 w 4400"/>
              <a:gd name="T5" fmla="*/ 2147483646 h 2932"/>
              <a:gd name="T6" fmla="*/ 2147483646 w 4400"/>
              <a:gd name="T7" fmla="*/ 2147483646 h 2932"/>
              <a:gd name="T8" fmla="*/ 2147483646 w 4400"/>
              <a:gd name="T9" fmla="*/ 2147483646 h 2932"/>
              <a:gd name="T10" fmla="*/ 2147483646 w 4400"/>
              <a:gd name="T11" fmla="*/ 2147483646 h 2932"/>
              <a:gd name="T12" fmla="*/ 2147483646 w 4400"/>
              <a:gd name="T13" fmla="*/ 2147483646 h 2932"/>
              <a:gd name="T14" fmla="*/ 2147483646 w 4400"/>
              <a:gd name="T15" fmla="*/ 2147483646 h 2932"/>
              <a:gd name="T16" fmla="*/ 2147483646 w 4400"/>
              <a:gd name="T17" fmla="*/ 2147483646 h 2932"/>
              <a:gd name="T18" fmla="*/ 2147483646 w 4400"/>
              <a:gd name="T19" fmla="*/ 2147483646 h 2932"/>
              <a:gd name="T20" fmla="*/ 2147483646 w 4400"/>
              <a:gd name="T21" fmla="*/ 2147483646 h 2932"/>
              <a:gd name="T22" fmla="*/ 2147483646 w 4400"/>
              <a:gd name="T23" fmla="*/ 2147483646 h 2932"/>
              <a:gd name="T24" fmla="*/ 2147483646 w 4400"/>
              <a:gd name="T25" fmla="*/ 2147483646 h 2932"/>
              <a:gd name="T26" fmla="*/ 2147483646 w 4400"/>
              <a:gd name="T27" fmla="*/ 2147483646 h 2932"/>
              <a:gd name="T28" fmla="*/ 2147483646 w 4400"/>
              <a:gd name="T29" fmla="*/ 2147483646 h 2932"/>
              <a:gd name="T30" fmla="*/ 2147483646 w 4400"/>
              <a:gd name="T31" fmla="*/ 2147483646 h 2932"/>
              <a:gd name="T32" fmla="*/ 2147483646 w 4400"/>
              <a:gd name="T33" fmla="*/ 2147483646 h 2932"/>
              <a:gd name="T34" fmla="*/ 2147483646 w 4400"/>
              <a:gd name="T35" fmla="*/ 2147483646 h 2932"/>
              <a:gd name="T36" fmla="*/ 2147483646 w 4400"/>
              <a:gd name="T37" fmla="*/ 2147483646 h 2932"/>
              <a:gd name="T38" fmla="*/ 2147483646 w 4400"/>
              <a:gd name="T39" fmla="*/ 2147483646 h 2932"/>
              <a:gd name="T40" fmla="*/ 2147483646 w 4400"/>
              <a:gd name="T41" fmla="*/ 2147483646 h 2932"/>
              <a:gd name="T42" fmla="*/ 2147483646 w 4400"/>
              <a:gd name="T43" fmla="*/ 2147483646 h 2932"/>
              <a:gd name="T44" fmla="*/ 2147483646 w 4400"/>
              <a:gd name="T45" fmla="*/ 2147483646 h 29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00"/>
              <a:gd name="T70" fmla="*/ 0 h 2932"/>
              <a:gd name="T71" fmla="*/ 4400 w 4400"/>
              <a:gd name="T72" fmla="*/ 2932 h 29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00" h="2932">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1" name="Freeform 9">
            <a:extLst>
              <a:ext uri="{FF2B5EF4-FFF2-40B4-BE49-F238E27FC236}">
                <a16:creationId xmlns:a16="http://schemas.microsoft.com/office/drawing/2014/main" id="{5CEB7A8B-0847-8D77-42C5-F5D6205FED40}"/>
              </a:ext>
            </a:extLst>
          </p:cNvPr>
          <p:cNvSpPr>
            <a:spLocks/>
          </p:cNvSpPr>
          <p:nvPr/>
        </p:nvSpPr>
        <p:spPr bwMode="auto">
          <a:xfrm>
            <a:off x="4794250" y="2871788"/>
            <a:ext cx="1300163" cy="3071812"/>
          </a:xfrm>
          <a:custGeom>
            <a:avLst/>
            <a:gdLst>
              <a:gd name="T0" fmla="*/ 2147483646 w 2339"/>
              <a:gd name="T1" fmla="*/ 0 h 5530"/>
              <a:gd name="T2" fmla="*/ 2147483646 w 2339"/>
              <a:gd name="T3" fmla="*/ 2147483646 h 5530"/>
              <a:gd name="T4" fmla="*/ 2147483646 w 2339"/>
              <a:gd name="T5" fmla="*/ 2147483646 h 5530"/>
              <a:gd name="T6" fmla="*/ 2147483646 w 2339"/>
              <a:gd name="T7" fmla="*/ 2147483646 h 5530"/>
              <a:gd name="T8" fmla="*/ 2147483646 w 2339"/>
              <a:gd name="T9" fmla="*/ 2147483646 h 5530"/>
              <a:gd name="T10" fmla="*/ 2147483646 w 2339"/>
              <a:gd name="T11" fmla="*/ 2147483646 h 5530"/>
              <a:gd name="T12" fmla="*/ 2147483646 w 2339"/>
              <a:gd name="T13" fmla="*/ 2147483646 h 5530"/>
              <a:gd name="T14" fmla="*/ 2147483646 w 2339"/>
              <a:gd name="T15" fmla="*/ 2147483646 h 5530"/>
              <a:gd name="T16" fmla="*/ 2147483646 w 2339"/>
              <a:gd name="T17" fmla="*/ 2147483646 h 5530"/>
              <a:gd name="T18" fmla="*/ 2147483646 w 2339"/>
              <a:gd name="T19" fmla="*/ 2147483646 h 5530"/>
              <a:gd name="T20" fmla="*/ 2147483646 w 2339"/>
              <a:gd name="T21" fmla="*/ 2147483646 h 5530"/>
              <a:gd name="T22" fmla="*/ 2147483646 w 2339"/>
              <a:gd name="T23" fmla="*/ 2147483646 h 5530"/>
              <a:gd name="T24" fmla="*/ 2147483646 w 2339"/>
              <a:gd name="T25" fmla="*/ 2147483646 h 5530"/>
              <a:gd name="T26" fmla="*/ 2147483646 w 2339"/>
              <a:gd name="T27" fmla="*/ 2147483646 h 5530"/>
              <a:gd name="T28" fmla="*/ 2147483646 w 2339"/>
              <a:gd name="T29" fmla="*/ 2147483646 h 5530"/>
              <a:gd name="T30" fmla="*/ 2147483646 w 2339"/>
              <a:gd name="T31" fmla="*/ 2147483646 h 5530"/>
              <a:gd name="T32" fmla="*/ 2147483646 w 2339"/>
              <a:gd name="T33" fmla="*/ 2147483646 h 5530"/>
              <a:gd name="T34" fmla="*/ 2147483646 w 2339"/>
              <a:gd name="T35" fmla="*/ 2147483646 h 5530"/>
              <a:gd name="T36" fmla="*/ 2147483646 w 2339"/>
              <a:gd name="T37" fmla="*/ 2147483646 h 5530"/>
              <a:gd name="T38" fmla="*/ 2147483646 w 2339"/>
              <a:gd name="T39" fmla="*/ 2147483646 h 5530"/>
              <a:gd name="T40" fmla="*/ 2147483646 w 2339"/>
              <a:gd name="T41" fmla="*/ 2147483646 h 5530"/>
              <a:gd name="T42" fmla="*/ 2147483646 w 2339"/>
              <a:gd name="T43" fmla="*/ 2147483646 h 5530"/>
              <a:gd name="T44" fmla="*/ 2147483646 w 2339"/>
              <a:gd name="T45" fmla="*/ 2147483646 h 5530"/>
              <a:gd name="T46" fmla="*/ 2147483646 w 2339"/>
              <a:gd name="T47" fmla="*/ 2147483646 h 5530"/>
              <a:gd name="T48" fmla="*/ 2147483646 w 2339"/>
              <a:gd name="T49" fmla="*/ 2147483646 h 5530"/>
              <a:gd name="T50" fmla="*/ 2147483646 w 2339"/>
              <a:gd name="T51" fmla="*/ 2147483646 h 5530"/>
              <a:gd name="T52" fmla="*/ 2147483646 w 2339"/>
              <a:gd name="T53" fmla="*/ 2147483646 h 5530"/>
              <a:gd name="T54" fmla="*/ 2147483646 w 2339"/>
              <a:gd name="T55" fmla="*/ 2147483646 h 5530"/>
              <a:gd name="T56" fmla="*/ 2147483646 w 2339"/>
              <a:gd name="T57" fmla="*/ 2147483646 h 55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9"/>
              <a:gd name="T88" fmla="*/ 0 h 5530"/>
              <a:gd name="T89" fmla="*/ 2339 w 2339"/>
              <a:gd name="T90" fmla="*/ 5530 h 55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9" h="5530">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2" name="Freeform 10">
            <a:extLst>
              <a:ext uri="{FF2B5EF4-FFF2-40B4-BE49-F238E27FC236}">
                <a16:creationId xmlns:a16="http://schemas.microsoft.com/office/drawing/2014/main" id="{270A47E7-BEB9-C475-48E8-0A273022854B}"/>
              </a:ext>
            </a:extLst>
          </p:cNvPr>
          <p:cNvSpPr>
            <a:spLocks/>
          </p:cNvSpPr>
          <p:nvPr/>
        </p:nvSpPr>
        <p:spPr bwMode="auto">
          <a:xfrm>
            <a:off x="5643563" y="5797550"/>
            <a:ext cx="82550" cy="615950"/>
          </a:xfrm>
          <a:custGeom>
            <a:avLst/>
            <a:gdLst>
              <a:gd name="T0" fmla="*/ 2147483646 w 148"/>
              <a:gd name="T1" fmla="*/ 0 h 1110"/>
              <a:gd name="T2" fmla="*/ 2147483646 w 148"/>
              <a:gd name="T3" fmla="*/ 2147483646 h 1110"/>
              <a:gd name="T4" fmla="*/ 2147483646 w 148"/>
              <a:gd name="T5" fmla="*/ 2147483646 h 1110"/>
              <a:gd name="T6" fmla="*/ 2147483646 w 148"/>
              <a:gd name="T7" fmla="*/ 2147483646 h 1110"/>
              <a:gd name="T8" fmla="*/ 2147483646 w 148"/>
              <a:gd name="T9" fmla="*/ 2147483646 h 1110"/>
              <a:gd name="T10" fmla="*/ 0 60000 65536"/>
              <a:gd name="T11" fmla="*/ 0 60000 65536"/>
              <a:gd name="T12" fmla="*/ 0 60000 65536"/>
              <a:gd name="T13" fmla="*/ 0 60000 65536"/>
              <a:gd name="T14" fmla="*/ 0 60000 65536"/>
              <a:gd name="T15" fmla="*/ 0 w 148"/>
              <a:gd name="T16" fmla="*/ 0 h 1110"/>
              <a:gd name="T17" fmla="*/ 148 w 148"/>
              <a:gd name="T18" fmla="*/ 1110 h 1110"/>
            </a:gdLst>
            <a:ahLst/>
            <a:cxnLst>
              <a:cxn ang="T10">
                <a:pos x="T0" y="T1"/>
              </a:cxn>
              <a:cxn ang="T11">
                <a:pos x="T2" y="T3"/>
              </a:cxn>
              <a:cxn ang="T12">
                <a:pos x="T4" y="T5"/>
              </a:cxn>
              <a:cxn ang="T13">
                <a:pos x="T6" y="T7"/>
              </a:cxn>
              <a:cxn ang="T14">
                <a:pos x="T8" y="T9"/>
              </a:cxn>
            </a:cxnLst>
            <a:rect l="T15" t="T16" r="T17" b="T18"/>
            <a:pathLst>
              <a:path w="148" h="1110">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3" name="Freeform 11">
            <a:extLst>
              <a:ext uri="{FF2B5EF4-FFF2-40B4-BE49-F238E27FC236}">
                <a16:creationId xmlns:a16="http://schemas.microsoft.com/office/drawing/2014/main" id="{59C9EC27-6676-E8B6-BCF0-AC64C4AC0CE6}"/>
              </a:ext>
            </a:extLst>
          </p:cNvPr>
          <p:cNvSpPr>
            <a:spLocks/>
          </p:cNvSpPr>
          <p:nvPr/>
        </p:nvSpPr>
        <p:spPr bwMode="auto">
          <a:xfrm>
            <a:off x="4992688" y="2459038"/>
            <a:ext cx="3132137" cy="3944937"/>
          </a:xfrm>
          <a:custGeom>
            <a:avLst/>
            <a:gdLst>
              <a:gd name="T0" fmla="*/ 2147483646 w 5642"/>
              <a:gd name="T1" fmla="*/ 2147483646 h 7102"/>
              <a:gd name="T2" fmla="*/ 2147483646 w 5642"/>
              <a:gd name="T3" fmla="*/ 2147483646 h 7102"/>
              <a:gd name="T4" fmla="*/ 2147483646 w 5642"/>
              <a:gd name="T5" fmla="*/ 2147483646 h 7102"/>
              <a:gd name="T6" fmla="*/ 2147483646 w 5642"/>
              <a:gd name="T7" fmla="*/ 2147483646 h 7102"/>
              <a:gd name="T8" fmla="*/ 2147483646 w 5642"/>
              <a:gd name="T9" fmla="*/ 2147483646 h 7102"/>
              <a:gd name="T10" fmla="*/ 2147483646 w 5642"/>
              <a:gd name="T11" fmla="*/ 2147483646 h 7102"/>
              <a:gd name="T12" fmla="*/ 2147483646 w 5642"/>
              <a:gd name="T13" fmla="*/ 2147483646 h 7102"/>
              <a:gd name="T14" fmla="*/ 2147483646 w 5642"/>
              <a:gd name="T15" fmla="*/ 2147483646 h 7102"/>
              <a:gd name="T16" fmla="*/ 2147483646 w 5642"/>
              <a:gd name="T17" fmla="*/ 2147483646 h 7102"/>
              <a:gd name="T18" fmla="*/ 2147483646 w 5642"/>
              <a:gd name="T19" fmla="*/ 2147483646 h 7102"/>
              <a:gd name="T20" fmla="*/ 2147483646 w 5642"/>
              <a:gd name="T21" fmla="*/ 2147483646 h 7102"/>
              <a:gd name="T22" fmla="*/ 2147483646 w 5642"/>
              <a:gd name="T23" fmla="*/ 2147483646 h 7102"/>
              <a:gd name="T24" fmla="*/ 2147483646 w 5642"/>
              <a:gd name="T25" fmla="*/ 2147483646 h 7102"/>
              <a:gd name="T26" fmla="*/ 2147483646 w 5642"/>
              <a:gd name="T27" fmla="*/ 2147483646 h 7102"/>
              <a:gd name="T28" fmla="*/ 2147483646 w 5642"/>
              <a:gd name="T29" fmla="*/ 2147483646 h 7102"/>
              <a:gd name="T30" fmla="*/ 2147483646 w 5642"/>
              <a:gd name="T31" fmla="*/ 2147483646 h 7102"/>
              <a:gd name="T32" fmla="*/ 2147483646 w 5642"/>
              <a:gd name="T33" fmla="*/ 2147483646 h 7102"/>
              <a:gd name="T34" fmla="*/ 2147483646 w 5642"/>
              <a:gd name="T35" fmla="*/ 2147483646 h 7102"/>
              <a:gd name="T36" fmla="*/ 2147483646 w 5642"/>
              <a:gd name="T37" fmla="*/ 2147483646 h 7102"/>
              <a:gd name="T38" fmla="*/ 2147483646 w 5642"/>
              <a:gd name="T39" fmla="*/ 2147483646 h 7102"/>
              <a:gd name="T40" fmla="*/ 2147483646 w 5642"/>
              <a:gd name="T41" fmla="*/ 2147483646 h 7102"/>
              <a:gd name="T42" fmla="*/ 2147483646 w 5642"/>
              <a:gd name="T43" fmla="*/ 2147483646 h 7102"/>
              <a:gd name="T44" fmla="*/ 2147483646 w 5642"/>
              <a:gd name="T45" fmla="*/ 2147483646 h 7102"/>
              <a:gd name="T46" fmla="*/ 2147483646 w 5642"/>
              <a:gd name="T47" fmla="*/ 2147483646 h 7102"/>
              <a:gd name="T48" fmla="*/ 2147483646 w 5642"/>
              <a:gd name="T49" fmla="*/ 2147483646 h 7102"/>
              <a:gd name="T50" fmla="*/ 2147483646 w 5642"/>
              <a:gd name="T51" fmla="*/ 2147483646 h 7102"/>
              <a:gd name="T52" fmla="*/ 2147483646 w 5642"/>
              <a:gd name="T53" fmla="*/ 2147483646 h 7102"/>
              <a:gd name="T54" fmla="*/ 2147483646 w 5642"/>
              <a:gd name="T55" fmla="*/ 2147483646 h 7102"/>
              <a:gd name="T56" fmla="*/ 2147483646 w 5642"/>
              <a:gd name="T57" fmla="*/ 2147483646 h 7102"/>
              <a:gd name="T58" fmla="*/ 2147483646 w 5642"/>
              <a:gd name="T59" fmla="*/ 2147483646 h 7102"/>
              <a:gd name="T60" fmla="*/ 2147483646 w 5642"/>
              <a:gd name="T61" fmla="*/ 2147483646 h 7102"/>
              <a:gd name="T62" fmla="*/ 2147483646 w 5642"/>
              <a:gd name="T63" fmla="*/ 2147483646 h 7102"/>
              <a:gd name="T64" fmla="*/ 2147483646 w 5642"/>
              <a:gd name="T65" fmla="*/ 2147483646 h 7102"/>
              <a:gd name="T66" fmla="*/ 2147483646 w 5642"/>
              <a:gd name="T67" fmla="*/ 2147483646 h 7102"/>
              <a:gd name="T68" fmla="*/ 2147483646 w 5642"/>
              <a:gd name="T69" fmla="*/ 2147483646 h 7102"/>
              <a:gd name="T70" fmla="*/ 2147483646 w 5642"/>
              <a:gd name="T71" fmla="*/ 2147483646 h 7102"/>
              <a:gd name="T72" fmla="*/ 2147483646 w 5642"/>
              <a:gd name="T73" fmla="*/ 2147483646 h 7102"/>
              <a:gd name="T74" fmla="*/ 2147483646 w 5642"/>
              <a:gd name="T75" fmla="*/ 2147483646 h 7102"/>
              <a:gd name="T76" fmla="*/ 2147483646 w 5642"/>
              <a:gd name="T77" fmla="*/ 2147483646 h 7102"/>
              <a:gd name="T78" fmla="*/ 2147483646 w 5642"/>
              <a:gd name="T79" fmla="*/ 2147483646 h 7102"/>
              <a:gd name="T80" fmla="*/ 2147483646 w 5642"/>
              <a:gd name="T81" fmla="*/ 2147483646 h 7102"/>
              <a:gd name="T82" fmla="*/ 2147483646 w 5642"/>
              <a:gd name="T83" fmla="*/ 2147483646 h 7102"/>
              <a:gd name="T84" fmla="*/ 2147483646 w 5642"/>
              <a:gd name="T85" fmla="*/ 2147483646 h 7102"/>
              <a:gd name="T86" fmla="*/ 2147483646 w 5642"/>
              <a:gd name="T87" fmla="*/ 2147483646 h 7102"/>
              <a:gd name="T88" fmla="*/ 2147483646 w 5642"/>
              <a:gd name="T89" fmla="*/ 2147483646 h 7102"/>
              <a:gd name="T90" fmla="*/ 2147483646 w 5642"/>
              <a:gd name="T91" fmla="*/ 2147483646 h 7102"/>
              <a:gd name="T92" fmla="*/ 2147483646 w 5642"/>
              <a:gd name="T93" fmla="*/ 2147483646 h 7102"/>
              <a:gd name="T94" fmla="*/ 2147483646 w 5642"/>
              <a:gd name="T95" fmla="*/ 2147483646 h 7102"/>
              <a:gd name="T96" fmla="*/ 2147483646 w 5642"/>
              <a:gd name="T97" fmla="*/ 2147483646 h 7102"/>
              <a:gd name="T98" fmla="*/ 2147483646 w 5642"/>
              <a:gd name="T99" fmla="*/ 2147483646 h 7102"/>
              <a:gd name="T100" fmla="*/ 2147483646 w 5642"/>
              <a:gd name="T101" fmla="*/ 2147483646 h 7102"/>
              <a:gd name="T102" fmla="*/ 2147483646 w 5642"/>
              <a:gd name="T103" fmla="*/ 2147483646 h 7102"/>
              <a:gd name="T104" fmla="*/ 2147483646 w 5642"/>
              <a:gd name="T105" fmla="*/ 0 h 7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42"/>
              <a:gd name="T160" fmla="*/ 0 h 7102"/>
              <a:gd name="T161" fmla="*/ 5642 w 5642"/>
              <a:gd name="T162" fmla="*/ 7102 h 7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42" h="710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4" name="Freeform 12">
            <a:extLst>
              <a:ext uri="{FF2B5EF4-FFF2-40B4-BE49-F238E27FC236}">
                <a16:creationId xmlns:a16="http://schemas.microsoft.com/office/drawing/2014/main" id="{7E9BCD81-C037-13BD-68A5-456E24E9279E}"/>
              </a:ext>
            </a:extLst>
          </p:cNvPr>
          <p:cNvSpPr>
            <a:spLocks/>
          </p:cNvSpPr>
          <p:nvPr/>
        </p:nvSpPr>
        <p:spPr bwMode="auto">
          <a:xfrm>
            <a:off x="5727700" y="1957388"/>
            <a:ext cx="234950" cy="1565275"/>
          </a:xfrm>
          <a:custGeom>
            <a:avLst/>
            <a:gdLst>
              <a:gd name="T0" fmla="*/ 2147483646 w 420"/>
              <a:gd name="T1" fmla="*/ 0 h 2820"/>
              <a:gd name="T2" fmla="*/ 2147483646 w 420"/>
              <a:gd name="T3" fmla="*/ 2147483646 h 2820"/>
              <a:gd name="T4" fmla="*/ 2147483646 w 420"/>
              <a:gd name="T5" fmla="*/ 2147483646 h 2820"/>
              <a:gd name="T6" fmla="*/ 2147483646 w 420"/>
              <a:gd name="T7" fmla="*/ 2147483646 h 2820"/>
              <a:gd name="T8" fmla="*/ 2147483646 w 420"/>
              <a:gd name="T9" fmla="*/ 2147483646 h 2820"/>
              <a:gd name="T10" fmla="*/ 2147483646 w 420"/>
              <a:gd name="T11" fmla="*/ 2147483646 h 2820"/>
              <a:gd name="T12" fmla="*/ 2147483646 w 420"/>
              <a:gd name="T13" fmla="*/ 2147483646 h 2820"/>
              <a:gd name="T14" fmla="*/ 2147483646 w 420"/>
              <a:gd name="T15" fmla="*/ 2147483646 h 2820"/>
              <a:gd name="T16" fmla="*/ 2147483646 w 420"/>
              <a:gd name="T17" fmla="*/ 2147483646 h 2820"/>
              <a:gd name="T18" fmla="*/ 2147483646 w 420"/>
              <a:gd name="T19" fmla="*/ 2147483646 h 2820"/>
              <a:gd name="T20" fmla="*/ 2147483646 w 420"/>
              <a:gd name="T21" fmla="*/ 2147483646 h 2820"/>
              <a:gd name="T22" fmla="*/ 2147483646 w 420"/>
              <a:gd name="T23" fmla="*/ 2147483646 h 2820"/>
              <a:gd name="T24" fmla="*/ 2147483646 w 420"/>
              <a:gd name="T25" fmla="*/ 2147483646 h 2820"/>
              <a:gd name="T26" fmla="*/ 2147483646 w 420"/>
              <a:gd name="T27" fmla="*/ 2147483646 h 2820"/>
              <a:gd name="T28" fmla="*/ 2147483646 w 420"/>
              <a:gd name="T29" fmla="*/ 2147483646 h 2820"/>
              <a:gd name="T30" fmla="*/ 2147483646 w 420"/>
              <a:gd name="T31" fmla="*/ 2147483646 h 2820"/>
              <a:gd name="T32" fmla="*/ 2147483646 w 420"/>
              <a:gd name="T33" fmla="*/ 2147483646 h 2820"/>
              <a:gd name="T34" fmla="*/ 2147483646 w 420"/>
              <a:gd name="T35" fmla="*/ 2147483646 h 2820"/>
              <a:gd name="T36" fmla="*/ 2147483646 w 420"/>
              <a:gd name="T37" fmla="*/ 2147483646 h 28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2820"/>
              <a:gd name="T59" fmla="*/ 420 w 420"/>
              <a:gd name="T60" fmla="*/ 2820 h 28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28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5" name="Freeform 13">
            <a:extLst>
              <a:ext uri="{FF2B5EF4-FFF2-40B4-BE49-F238E27FC236}">
                <a16:creationId xmlns:a16="http://schemas.microsoft.com/office/drawing/2014/main" id="{DB9B59D9-6280-B09C-8D81-C4C186DE7F55}"/>
              </a:ext>
            </a:extLst>
          </p:cNvPr>
          <p:cNvSpPr>
            <a:spLocks/>
          </p:cNvSpPr>
          <p:nvPr/>
        </p:nvSpPr>
        <p:spPr bwMode="auto">
          <a:xfrm>
            <a:off x="3851275" y="2397125"/>
            <a:ext cx="1816100" cy="766763"/>
          </a:xfrm>
          <a:custGeom>
            <a:avLst/>
            <a:gdLst>
              <a:gd name="T0" fmla="*/ 0 w 3270"/>
              <a:gd name="T1" fmla="*/ 0 h 1380"/>
              <a:gd name="T2" fmla="*/ 2147483646 w 3270"/>
              <a:gd name="T3" fmla="*/ 2147483646 h 1380"/>
              <a:gd name="T4" fmla="*/ 2147483646 w 3270"/>
              <a:gd name="T5" fmla="*/ 2147483646 h 1380"/>
              <a:gd name="T6" fmla="*/ 2147483646 w 3270"/>
              <a:gd name="T7" fmla="*/ 2147483646 h 1380"/>
              <a:gd name="T8" fmla="*/ 2147483646 w 3270"/>
              <a:gd name="T9" fmla="*/ 2147483646 h 1380"/>
              <a:gd name="T10" fmla="*/ 2147483646 w 3270"/>
              <a:gd name="T11" fmla="*/ 2147483646 h 1380"/>
              <a:gd name="T12" fmla="*/ 2147483646 w 3270"/>
              <a:gd name="T13" fmla="*/ 2147483646 h 1380"/>
              <a:gd name="T14" fmla="*/ 2147483646 w 3270"/>
              <a:gd name="T15" fmla="*/ 2147483646 h 1380"/>
              <a:gd name="T16" fmla="*/ 2147483646 w 3270"/>
              <a:gd name="T17" fmla="*/ 2147483646 h 1380"/>
              <a:gd name="T18" fmla="*/ 2147483646 w 3270"/>
              <a:gd name="T19" fmla="*/ 2147483646 h 1380"/>
              <a:gd name="T20" fmla="*/ 2147483646 w 3270"/>
              <a:gd name="T21" fmla="*/ 2147483646 h 1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70"/>
              <a:gd name="T34" fmla="*/ 0 h 1380"/>
              <a:gd name="T35" fmla="*/ 3270 w 3270"/>
              <a:gd name="T36" fmla="*/ 1380 h 13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70" h="138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6" name="Freeform 14">
            <a:extLst>
              <a:ext uri="{FF2B5EF4-FFF2-40B4-BE49-F238E27FC236}">
                <a16:creationId xmlns:a16="http://schemas.microsoft.com/office/drawing/2014/main" id="{B2B90B94-9823-8557-6CAF-5F0D4B51D45A}"/>
              </a:ext>
            </a:extLst>
          </p:cNvPr>
          <p:cNvSpPr>
            <a:spLocks/>
          </p:cNvSpPr>
          <p:nvPr/>
        </p:nvSpPr>
        <p:spPr bwMode="auto">
          <a:xfrm>
            <a:off x="4310063" y="2997200"/>
            <a:ext cx="1239837" cy="590550"/>
          </a:xfrm>
          <a:custGeom>
            <a:avLst/>
            <a:gdLst>
              <a:gd name="T0" fmla="*/ 0 w 2235"/>
              <a:gd name="T1" fmla="*/ 2147483646 h 1062"/>
              <a:gd name="T2" fmla="*/ 2147483646 w 2235"/>
              <a:gd name="T3" fmla="*/ 2147483646 h 1062"/>
              <a:gd name="T4" fmla="*/ 2147483646 w 2235"/>
              <a:gd name="T5" fmla="*/ 2147483646 h 1062"/>
              <a:gd name="T6" fmla="*/ 2147483646 w 2235"/>
              <a:gd name="T7" fmla="*/ 2147483646 h 1062"/>
              <a:gd name="T8" fmla="*/ 2147483646 w 2235"/>
              <a:gd name="T9" fmla="*/ 2147483646 h 1062"/>
              <a:gd name="T10" fmla="*/ 2147483646 w 2235"/>
              <a:gd name="T11" fmla="*/ 2147483646 h 1062"/>
              <a:gd name="T12" fmla="*/ 2147483646 w 2235"/>
              <a:gd name="T13" fmla="*/ 2147483646 h 1062"/>
              <a:gd name="T14" fmla="*/ 2147483646 w 2235"/>
              <a:gd name="T15" fmla="*/ 2147483646 h 1062"/>
              <a:gd name="T16" fmla="*/ 2147483646 w 2235"/>
              <a:gd name="T17" fmla="*/ 2147483646 h 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
              <a:gd name="T28" fmla="*/ 0 h 1062"/>
              <a:gd name="T29" fmla="*/ 2235 w 2235"/>
              <a:gd name="T30" fmla="*/ 1062 h 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 h="1062">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7" name="Freeform 15">
            <a:extLst>
              <a:ext uri="{FF2B5EF4-FFF2-40B4-BE49-F238E27FC236}">
                <a16:creationId xmlns:a16="http://schemas.microsoft.com/office/drawing/2014/main" id="{D7FB8AA2-8DFB-8FA0-ECB6-E2221D2EEFA1}"/>
              </a:ext>
            </a:extLst>
          </p:cNvPr>
          <p:cNvSpPr>
            <a:spLocks/>
          </p:cNvSpPr>
          <p:nvPr/>
        </p:nvSpPr>
        <p:spPr bwMode="auto">
          <a:xfrm>
            <a:off x="5437188" y="3571875"/>
            <a:ext cx="38100" cy="133350"/>
          </a:xfrm>
          <a:custGeom>
            <a:avLst/>
            <a:gdLst>
              <a:gd name="T0" fmla="*/ 2147483646 w 70"/>
              <a:gd name="T1" fmla="*/ 0 h 240"/>
              <a:gd name="T2" fmla="*/ 2147483646 w 70"/>
              <a:gd name="T3" fmla="*/ 2147483646 h 240"/>
              <a:gd name="T4" fmla="*/ 2147483646 w 70"/>
              <a:gd name="T5" fmla="*/ 2147483646 h 240"/>
              <a:gd name="T6" fmla="*/ 0 60000 65536"/>
              <a:gd name="T7" fmla="*/ 0 60000 65536"/>
              <a:gd name="T8" fmla="*/ 0 60000 65536"/>
              <a:gd name="T9" fmla="*/ 0 w 70"/>
              <a:gd name="T10" fmla="*/ 0 h 240"/>
              <a:gd name="T11" fmla="*/ 70 w 70"/>
              <a:gd name="T12" fmla="*/ 240 h 240"/>
            </a:gdLst>
            <a:ahLst/>
            <a:cxnLst>
              <a:cxn ang="T6">
                <a:pos x="T0" y="T1"/>
              </a:cxn>
              <a:cxn ang="T7">
                <a:pos x="T2" y="T3"/>
              </a:cxn>
              <a:cxn ang="T8">
                <a:pos x="T4" y="T5"/>
              </a:cxn>
            </a:cxnLst>
            <a:rect l="T9" t="T10" r="T11" b="T12"/>
            <a:pathLst>
              <a:path w="70" h="240">
                <a:moveTo>
                  <a:pt x="70" y="0"/>
                </a:moveTo>
                <a:cubicBezTo>
                  <a:pt x="70" y="47"/>
                  <a:pt x="70" y="95"/>
                  <a:pt x="70" y="135"/>
                </a:cubicBezTo>
                <a:cubicBezTo>
                  <a:pt x="70" y="175"/>
                  <a:pt x="0" y="163"/>
                  <a:pt x="70" y="240"/>
                </a:cubicBezTo>
              </a:path>
            </a:pathLst>
          </a:custGeom>
          <a:solidFill>
            <a:srgbClr val="339966"/>
          </a:solidFill>
          <a:ln w="28575">
            <a:solidFill>
              <a:srgbClr val="008000"/>
            </a:solidFill>
            <a:round/>
            <a:headEnd/>
            <a:tailEnd/>
          </a:ln>
        </p:spPr>
        <p:txBody>
          <a:bodyPr/>
          <a:lstStyle/>
          <a:p>
            <a:endParaRPr lang="en-US"/>
          </a:p>
        </p:txBody>
      </p:sp>
      <p:grpSp>
        <p:nvGrpSpPr>
          <p:cNvPr id="36878" name="Group 16">
            <a:extLst>
              <a:ext uri="{FF2B5EF4-FFF2-40B4-BE49-F238E27FC236}">
                <a16:creationId xmlns:a16="http://schemas.microsoft.com/office/drawing/2014/main" id="{AB0A88E4-2707-ACD1-8C68-46F00137AF07}"/>
              </a:ext>
            </a:extLst>
          </p:cNvPr>
          <p:cNvGrpSpPr>
            <a:grpSpLocks/>
          </p:cNvGrpSpPr>
          <p:nvPr/>
        </p:nvGrpSpPr>
        <p:grpSpPr bwMode="auto">
          <a:xfrm>
            <a:off x="5626100" y="2787650"/>
            <a:ext cx="165100" cy="168275"/>
            <a:chOff x="4185" y="13200"/>
            <a:chExt cx="300" cy="300"/>
          </a:xfrm>
        </p:grpSpPr>
        <p:sp>
          <p:nvSpPr>
            <p:cNvPr id="36929" name="Oval 17">
              <a:extLst>
                <a:ext uri="{FF2B5EF4-FFF2-40B4-BE49-F238E27FC236}">
                  <a16:creationId xmlns:a16="http://schemas.microsoft.com/office/drawing/2014/main" id="{A4F72925-5448-E2B7-FE5B-E47697F22E6F}"/>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30" name="Oval 18">
              <a:extLst>
                <a:ext uri="{FF2B5EF4-FFF2-40B4-BE49-F238E27FC236}">
                  <a16:creationId xmlns:a16="http://schemas.microsoft.com/office/drawing/2014/main" id="{12DB511C-5CA4-1B3B-0569-4D07E545DBA3}"/>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6879" name="Oval 19">
            <a:extLst>
              <a:ext uri="{FF2B5EF4-FFF2-40B4-BE49-F238E27FC236}">
                <a16:creationId xmlns:a16="http://schemas.microsoft.com/office/drawing/2014/main" id="{D7BC2DA9-9582-1E0A-72DA-2A678EA36FB9}"/>
              </a:ext>
            </a:extLst>
          </p:cNvPr>
          <p:cNvSpPr>
            <a:spLocks noChangeArrowheads="1"/>
          </p:cNvSpPr>
          <p:nvPr/>
        </p:nvSpPr>
        <p:spPr bwMode="auto">
          <a:xfrm>
            <a:off x="6267450" y="2914650"/>
            <a:ext cx="100013" cy="100013"/>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0" name="Oval 20">
            <a:extLst>
              <a:ext uri="{FF2B5EF4-FFF2-40B4-BE49-F238E27FC236}">
                <a16:creationId xmlns:a16="http://schemas.microsoft.com/office/drawing/2014/main" id="{F449569F-79BE-801F-ABFF-26C55643F174}"/>
              </a:ext>
            </a:extLst>
          </p:cNvPr>
          <p:cNvSpPr>
            <a:spLocks noChangeArrowheads="1"/>
          </p:cNvSpPr>
          <p:nvPr/>
        </p:nvSpPr>
        <p:spPr bwMode="auto">
          <a:xfrm>
            <a:off x="5559425" y="857250"/>
            <a:ext cx="98425" cy="98425"/>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6881" name="Oval 21">
            <a:extLst>
              <a:ext uri="{FF2B5EF4-FFF2-40B4-BE49-F238E27FC236}">
                <a16:creationId xmlns:a16="http://schemas.microsoft.com/office/drawing/2014/main" id="{0E11930F-761E-B16D-8F3B-271FA44CE99C}"/>
              </a:ext>
            </a:extLst>
          </p:cNvPr>
          <p:cNvSpPr>
            <a:spLocks noChangeArrowheads="1"/>
          </p:cNvSpPr>
          <p:nvPr/>
        </p:nvSpPr>
        <p:spPr bwMode="auto">
          <a:xfrm>
            <a:off x="4675188" y="1547813"/>
            <a:ext cx="100012"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2" name="Oval 22">
            <a:extLst>
              <a:ext uri="{FF2B5EF4-FFF2-40B4-BE49-F238E27FC236}">
                <a16:creationId xmlns:a16="http://schemas.microsoft.com/office/drawing/2014/main" id="{1AD2A7A8-22C2-E5A2-1B81-CCBEE56D326F}"/>
              </a:ext>
            </a:extLst>
          </p:cNvPr>
          <p:cNvSpPr>
            <a:spLocks noChangeArrowheads="1"/>
          </p:cNvSpPr>
          <p:nvPr/>
        </p:nvSpPr>
        <p:spPr bwMode="auto">
          <a:xfrm>
            <a:off x="6643688" y="1746250"/>
            <a:ext cx="98425" cy="10160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3" name="Oval 23">
            <a:extLst>
              <a:ext uri="{FF2B5EF4-FFF2-40B4-BE49-F238E27FC236}">
                <a16:creationId xmlns:a16="http://schemas.microsoft.com/office/drawing/2014/main" id="{5E9A2CDB-10A8-8BD5-5253-5FB01C12CF9A}"/>
              </a:ext>
            </a:extLst>
          </p:cNvPr>
          <p:cNvSpPr>
            <a:spLocks noChangeArrowheads="1"/>
          </p:cNvSpPr>
          <p:nvPr/>
        </p:nvSpPr>
        <p:spPr bwMode="auto">
          <a:xfrm>
            <a:off x="6489700" y="2513013"/>
            <a:ext cx="98425"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6884" name="Group 24">
            <a:extLst>
              <a:ext uri="{FF2B5EF4-FFF2-40B4-BE49-F238E27FC236}">
                <a16:creationId xmlns:a16="http://schemas.microsoft.com/office/drawing/2014/main" id="{62724DB2-03A2-EF64-19A2-5D0CA496D3AD}"/>
              </a:ext>
            </a:extLst>
          </p:cNvPr>
          <p:cNvGrpSpPr>
            <a:grpSpLocks/>
          </p:cNvGrpSpPr>
          <p:nvPr/>
        </p:nvGrpSpPr>
        <p:grpSpPr bwMode="auto">
          <a:xfrm>
            <a:off x="5341938" y="5746750"/>
            <a:ext cx="166687" cy="166688"/>
            <a:chOff x="4185" y="13200"/>
            <a:chExt cx="300" cy="300"/>
          </a:xfrm>
        </p:grpSpPr>
        <p:sp>
          <p:nvSpPr>
            <p:cNvPr id="36927" name="Oval 25">
              <a:extLst>
                <a:ext uri="{FF2B5EF4-FFF2-40B4-BE49-F238E27FC236}">
                  <a16:creationId xmlns:a16="http://schemas.microsoft.com/office/drawing/2014/main" id="{1C1C6FC5-2A9E-3732-7213-EFA1FE0ACF18}"/>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8" name="Oval 26">
              <a:extLst>
                <a:ext uri="{FF2B5EF4-FFF2-40B4-BE49-F238E27FC236}">
                  <a16:creationId xmlns:a16="http://schemas.microsoft.com/office/drawing/2014/main" id="{4468E072-00E5-B0DF-E276-69E327FD59F2}"/>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6885" name="Group 27">
            <a:extLst>
              <a:ext uri="{FF2B5EF4-FFF2-40B4-BE49-F238E27FC236}">
                <a16:creationId xmlns:a16="http://schemas.microsoft.com/office/drawing/2014/main" id="{096A5A09-5D8E-4DC7-A3AE-4F9749BA2023}"/>
              </a:ext>
            </a:extLst>
          </p:cNvPr>
          <p:cNvGrpSpPr>
            <a:grpSpLocks/>
          </p:cNvGrpSpPr>
          <p:nvPr/>
        </p:nvGrpSpPr>
        <p:grpSpPr bwMode="auto">
          <a:xfrm rot="-1728032">
            <a:off x="5380038" y="2092325"/>
            <a:ext cx="239712" cy="342900"/>
            <a:chOff x="2415" y="12855"/>
            <a:chExt cx="555" cy="795"/>
          </a:xfrm>
        </p:grpSpPr>
        <p:sp>
          <p:nvSpPr>
            <p:cNvPr id="36924" name="Rectangle 28">
              <a:extLst>
                <a:ext uri="{FF2B5EF4-FFF2-40B4-BE49-F238E27FC236}">
                  <a16:creationId xmlns:a16="http://schemas.microsoft.com/office/drawing/2014/main" id="{7C04B870-2865-AC46-70A1-F890234C8B14}"/>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5" name="AutoShape 29">
              <a:extLst>
                <a:ext uri="{FF2B5EF4-FFF2-40B4-BE49-F238E27FC236}">
                  <a16:creationId xmlns:a16="http://schemas.microsoft.com/office/drawing/2014/main" id="{DD29AF26-DC23-3BAE-B346-785A91773042}"/>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6926" name="AutoShape 30">
              <a:extLst>
                <a:ext uri="{FF2B5EF4-FFF2-40B4-BE49-F238E27FC236}">
                  <a16:creationId xmlns:a16="http://schemas.microsoft.com/office/drawing/2014/main" id="{36C0EBB8-9A33-12BE-BBCD-B2DAF2599809}"/>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6886" name="Group 31">
            <a:extLst>
              <a:ext uri="{FF2B5EF4-FFF2-40B4-BE49-F238E27FC236}">
                <a16:creationId xmlns:a16="http://schemas.microsoft.com/office/drawing/2014/main" id="{0D754984-343F-34D6-ECC0-36BB46139683}"/>
              </a:ext>
            </a:extLst>
          </p:cNvPr>
          <p:cNvGrpSpPr>
            <a:grpSpLocks/>
          </p:cNvGrpSpPr>
          <p:nvPr/>
        </p:nvGrpSpPr>
        <p:grpSpPr bwMode="auto">
          <a:xfrm rot="-376791">
            <a:off x="5670550" y="4986338"/>
            <a:ext cx="307975" cy="396875"/>
            <a:chOff x="2415" y="12855"/>
            <a:chExt cx="555" cy="795"/>
          </a:xfrm>
        </p:grpSpPr>
        <p:sp>
          <p:nvSpPr>
            <p:cNvPr id="36921" name="Rectangle 32">
              <a:extLst>
                <a:ext uri="{FF2B5EF4-FFF2-40B4-BE49-F238E27FC236}">
                  <a16:creationId xmlns:a16="http://schemas.microsoft.com/office/drawing/2014/main" id="{F6DD7AC4-F495-BAB2-F46C-2C87EB17B67F}"/>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2" name="AutoShape 33">
              <a:extLst>
                <a:ext uri="{FF2B5EF4-FFF2-40B4-BE49-F238E27FC236}">
                  <a16:creationId xmlns:a16="http://schemas.microsoft.com/office/drawing/2014/main" id="{E33908D2-0F23-D4FD-ECE7-2C1687ACBA5F}"/>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6923" name="AutoShape 34">
              <a:extLst>
                <a:ext uri="{FF2B5EF4-FFF2-40B4-BE49-F238E27FC236}">
                  <a16:creationId xmlns:a16="http://schemas.microsoft.com/office/drawing/2014/main" id="{469183F1-6FA1-7CA0-6B4F-CFF9873C4630}"/>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6887" name="Text Box 35">
            <a:extLst>
              <a:ext uri="{FF2B5EF4-FFF2-40B4-BE49-F238E27FC236}">
                <a16:creationId xmlns:a16="http://schemas.microsoft.com/office/drawing/2014/main" id="{A7441666-2B2C-107F-C43F-0C5E347661EB}"/>
              </a:ext>
            </a:extLst>
          </p:cNvPr>
          <p:cNvSpPr txBox="1">
            <a:spLocks noChangeArrowheads="1"/>
          </p:cNvSpPr>
          <p:nvPr/>
        </p:nvSpPr>
        <p:spPr bwMode="auto">
          <a:xfrm>
            <a:off x="5602288" y="788988"/>
            <a:ext cx="1754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rgbClr val="000000"/>
                </a:solidFill>
                <a:latin typeface=".VnTimeH" pitchFamily="34" charset="0"/>
              </a:rPr>
              <a:t> </a:t>
            </a:r>
            <a:r>
              <a:rPr lang="en-US" altLang="en-US" sz="1600">
                <a:solidFill>
                  <a:srgbClr val="000000"/>
                </a:solidFill>
              </a:rPr>
              <a:t>ĐỒI ĐỘC LẬP</a:t>
            </a:r>
          </a:p>
          <a:p>
            <a:pPr eaLnBrk="1" hangingPunct="1">
              <a:spcBef>
                <a:spcPct val="0"/>
              </a:spcBef>
              <a:buClrTx/>
              <a:buSzTx/>
              <a:buFontTx/>
              <a:buNone/>
            </a:pPr>
            <a:endParaRPr lang="en-US" altLang="en-US" sz="1600"/>
          </a:p>
        </p:txBody>
      </p:sp>
      <p:sp>
        <p:nvSpPr>
          <p:cNvPr id="36888" name="Text Box 36">
            <a:extLst>
              <a:ext uri="{FF2B5EF4-FFF2-40B4-BE49-F238E27FC236}">
                <a16:creationId xmlns:a16="http://schemas.microsoft.com/office/drawing/2014/main" id="{188BB540-62D4-AB05-CA88-EC61C73D6D07}"/>
              </a:ext>
            </a:extLst>
          </p:cNvPr>
          <p:cNvSpPr txBox="1">
            <a:spLocks noChangeArrowheads="1"/>
          </p:cNvSpPr>
          <p:nvPr/>
        </p:nvSpPr>
        <p:spPr bwMode="auto">
          <a:xfrm>
            <a:off x="6019800" y="1371600"/>
            <a:ext cx="16335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0000"/>
                </a:solidFill>
              </a:rPr>
              <a:t> </a:t>
            </a:r>
            <a:r>
              <a:rPr lang="en-US" altLang="en-US" sz="1600">
                <a:solidFill>
                  <a:srgbClr val="000000"/>
                </a:solidFill>
              </a:rPr>
              <a:t>ĐỒI HIM LAM</a:t>
            </a:r>
          </a:p>
        </p:txBody>
      </p:sp>
      <p:sp>
        <p:nvSpPr>
          <p:cNvPr id="36889" name="Text Box 37">
            <a:extLst>
              <a:ext uri="{FF2B5EF4-FFF2-40B4-BE49-F238E27FC236}">
                <a16:creationId xmlns:a16="http://schemas.microsoft.com/office/drawing/2014/main" id="{42250582-BD5D-6707-EA55-B775FB35E841}"/>
              </a:ext>
            </a:extLst>
          </p:cNvPr>
          <p:cNvSpPr txBox="1">
            <a:spLocks noChangeArrowheads="1"/>
          </p:cNvSpPr>
          <p:nvPr/>
        </p:nvSpPr>
        <p:spPr bwMode="auto">
          <a:xfrm>
            <a:off x="3886200" y="1597025"/>
            <a:ext cx="1171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KÉO</a:t>
            </a:r>
          </a:p>
        </p:txBody>
      </p:sp>
      <p:sp>
        <p:nvSpPr>
          <p:cNvPr id="36890" name="Text Box 38">
            <a:extLst>
              <a:ext uri="{FF2B5EF4-FFF2-40B4-BE49-F238E27FC236}">
                <a16:creationId xmlns:a16="http://schemas.microsoft.com/office/drawing/2014/main" id="{90C6A2B2-CF45-B3C6-865B-18242C733803}"/>
              </a:ext>
            </a:extLst>
          </p:cNvPr>
          <p:cNvSpPr txBox="1">
            <a:spLocks noChangeArrowheads="1"/>
          </p:cNvSpPr>
          <p:nvPr/>
        </p:nvSpPr>
        <p:spPr bwMode="auto">
          <a:xfrm>
            <a:off x="4419600" y="1952625"/>
            <a:ext cx="1219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MƯỜNG THANH</a:t>
            </a:r>
          </a:p>
        </p:txBody>
      </p:sp>
      <p:sp>
        <p:nvSpPr>
          <p:cNvPr id="36891" name="Text Box 39">
            <a:extLst>
              <a:ext uri="{FF2B5EF4-FFF2-40B4-BE49-F238E27FC236}">
                <a16:creationId xmlns:a16="http://schemas.microsoft.com/office/drawing/2014/main" id="{99C665DB-EB0D-108B-6151-0288187B5279}"/>
              </a:ext>
            </a:extLst>
          </p:cNvPr>
          <p:cNvSpPr txBox="1">
            <a:spLocks noChangeArrowheads="1"/>
          </p:cNvSpPr>
          <p:nvPr/>
        </p:nvSpPr>
        <p:spPr bwMode="auto">
          <a:xfrm>
            <a:off x="6213475" y="2847975"/>
            <a:ext cx="6715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000000"/>
                </a:solidFill>
                <a:latin typeface=".VnTimeH" pitchFamily="34" charset="0"/>
              </a:rPr>
              <a:t> </a:t>
            </a:r>
            <a:r>
              <a:rPr lang="en-US" altLang="en-US" sz="2400">
                <a:solidFill>
                  <a:srgbClr val="000000"/>
                </a:solidFill>
                <a:latin typeface=".VnTime" pitchFamily="34" charset="0"/>
              </a:rPr>
              <a:t>A</a:t>
            </a:r>
            <a:r>
              <a:rPr lang="en-US" altLang="en-US" sz="2400" baseline="-25000">
                <a:solidFill>
                  <a:srgbClr val="000000"/>
                </a:solidFill>
                <a:latin typeface=".VnTime" pitchFamily="34" charset="0"/>
              </a:rPr>
              <a:t>1</a:t>
            </a:r>
            <a:endParaRPr lang="en-US" altLang="en-US" sz="2400">
              <a:solidFill>
                <a:srgbClr val="000000"/>
              </a:solidFill>
              <a:latin typeface=".VnTime" pitchFamily="34" charset="0"/>
            </a:endParaRPr>
          </a:p>
        </p:txBody>
      </p:sp>
      <p:sp>
        <p:nvSpPr>
          <p:cNvPr id="36892" name="Text Box 40">
            <a:extLst>
              <a:ext uri="{FF2B5EF4-FFF2-40B4-BE49-F238E27FC236}">
                <a16:creationId xmlns:a16="http://schemas.microsoft.com/office/drawing/2014/main" id="{7CB4D2FC-1A11-FE73-C13A-C00E983A9C5E}"/>
              </a:ext>
            </a:extLst>
          </p:cNvPr>
          <p:cNvSpPr txBox="1">
            <a:spLocks noChangeArrowheads="1"/>
          </p:cNvSpPr>
          <p:nvPr/>
        </p:nvSpPr>
        <p:spPr bwMode="auto">
          <a:xfrm>
            <a:off x="5680075" y="5681663"/>
            <a:ext cx="15843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HỒNG CÚM</a:t>
            </a:r>
          </a:p>
        </p:txBody>
      </p:sp>
      <p:sp>
        <p:nvSpPr>
          <p:cNvPr id="36893" name="Text Box 41">
            <a:extLst>
              <a:ext uri="{FF2B5EF4-FFF2-40B4-BE49-F238E27FC236}">
                <a16:creationId xmlns:a16="http://schemas.microsoft.com/office/drawing/2014/main" id="{CC90D981-06A2-11F7-B3A0-14BB3C5D76BF}"/>
              </a:ext>
            </a:extLst>
          </p:cNvPr>
          <p:cNvSpPr txBox="1">
            <a:spLocks noChangeArrowheads="1"/>
          </p:cNvSpPr>
          <p:nvPr/>
        </p:nvSpPr>
        <p:spPr bwMode="auto">
          <a:xfrm rot="5716369">
            <a:off x="4796632" y="4221956"/>
            <a:ext cx="7921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400">
                <a:solidFill>
                  <a:srgbClr val="000000"/>
                </a:solidFill>
              </a:rPr>
              <a:t>S.NẬM RỐM</a:t>
            </a:r>
          </a:p>
        </p:txBody>
      </p:sp>
      <p:sp>
        <p:nvSpPr>
          <p:cNvPr id="36894" name="Text Box 42">
            <a:extLst>
              <a:ext uri="{FF2B5EF4-FFF2-40B4-BE49-F238E27FC236}">
                <a16:creationId xmlns:a16="http://schemas.microsoft.com/office/drawing/2014/main" id="{B01E1047-C89F-7D66-989D-B390A363C7FB}"/>
              </a:ext>
            </a:extLst>
          </p:cNvPr>
          <p:cNvSpPr txBox="1">
            <a:spLocks noChangeArrowheads="1"/>
          </p:cNvSpPr>
          <p:nvPr/>
        </p:nvSpPr>
        <p:spPr bwMode="auto">
          <a:xfrm>
            <a:off x="3786188" y="6477000"/>
            <a:ext cx="44037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solidFill>
                  <a:srgbClr val="FF0000"/>
                </a:solidFill>
              </a:rPr>
              <a:t>Lược đồ chiến dịch Điện Biên Phủ</a:t>
            </a:r>
          </a:p>
        </p:txBody>
      </p:sp>
      <p:sp>
        <p:nvSpPr>
          <p:cNvPr id="36895" name="Text Box 43">
            <a:extLst>
              <a:ext uri="{FF2B5EF4-FFF2-40B4-BE49-F238E27FC236}">
                <a16:creationId xmlns:a16="http://schemas.microsoft.com/office/drawing/2014/main" id="{E98F6206-DD43-576B-FCC6-430D377CD3F1}"/>
              </a:ext>
            </a:extLst>
          </p:cNvPr>
          <p:cNvSpPr txBox="1">
            <a:spLocks noChangeArrowheads="1"/>
          </p:cNvSpPr>
          <p:nvPr/>
        </p:nvSpPr>
        <p:spPr bwMode="auto">
          <a:xfrm>
            <a:off x="6470650" y="2209800"/>
            <a:ext cx="657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100">
                <a:solidFill>
                  <a:srgbClr val="000000"/>
                </a:solidFill>
                <a:latin typeface=".VnTimeH" pitchFamily="34" charset="0"/>
              </a:rPr>
              <a:t> </a:t>
            </a:r>
            <a:r>
              <a:rPr lang="en-US" altLang="en-US" sz="2400">
                <a:solidFill>
                  <a:srgbClr val="000000"/>
                </a:solidFill>
                <a:latin typeface=".VnTimeH" pitchFamily="34" charset="0"/>
              </a:rPr>
              <a:t>c</a:t>
            </a:r>
            <a:r>
              <a:rPr lang="en-US" altLang="en-US" sz="2400" baseline="-25000">
                <a:solidFill>
                  <a:srgbClr val="000000"/>
                </a:solidFill>
                <a:latin typeface=".VnTimeH" pitchFamily="34" charset="0"/>
              </a:rPr>
              <a:t>1</a:t>
            </a:r>
            <a:endParaRPr lang="en-US" altLang="en-US" sz="2400">
              <a:solidFill>
                <a:srgbClr val="000000"/>
              </a:solidFill>
              <a:latin typeface=".VnTimeH" pitchFamily="34" charset="0"/>
            </a:endParaRPr>
          </a:p>
        </p:txBody>
      </p:sp>
      <p:sp>
        <p:nvSpPr>
          <p:cNvPr id="36896" name="Text Box 49">
            <a:extLst>
              <a:ext uri="{FF2B5EF4-FFF2-40B4-BE49-F238E27FC236}">
                <a16:creationId xmlns:a16="http://schemas.microsoft.com/office/drawing/2014/main" id="{022F7576-F067-91EF-D8D5-40564465BB5A}"/>
              </a:ext>
            </a:extLst>
          </p:cNvPr>
          <p:cNvSpPr txBox="1">
            <a:spLocks noChangeArrowheads="1"/>
          </p:cNvSpPr>
          <p:nvPr/>
        </p:nvSpPr>
        <p:spPr bwMode="auto">
          <a:xfrm>
            <a:off x="214313" y="2819400"/>
            <a:ext cx="3443287" cy="3627438"/>
          </a:xfrm>
          <a:prstGeom prst="rect">
            <a:avLst/>
          </a:prstGeom>
          <a:solidFill>
            <a:srgbClr val="FFFFCC"/>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u="sng"/>
              <a:t>CHÚ GIẢI</a:t>
            </a:r>
          </a:p>
          <a:p>
            <a:pPr eaLnBrk="1" hangingPunct="1">
              <a:spcBef>
                <a:spcPct val="0"/>
              </a:spcBef>
              <a:buClrTx/>
              <a:buSzTx/>
              <a:buFontTx/>
              <a:buNone/>
            </a:pPr>
            <a:r>
              <a:rPr lang="vi-VN" altLang="en-US" sz="2000"/>
              <a:t>            </a:t>
            </a:r>
            <a:r>
              <a:rPr lang="vi-VN" altLang="en-US" sz="2000">
                <a:solidFill>
                  <a:srgbClr val="0000FF"/>
                </a:solidFill>
              </a:rPr>
              <a:t>Sở chỉ huy của địch</a:t>
            </a:r>
          </a:p>
          <a:p>
            <a:pPr eaLnBrk="1" hangingPunct="1">
              <a:spcBef>
                <a:spcPct val="0"/>
              </a:spcBef>
              <a:buClrTx/>
              <a:buSzTx/>
              <a:buFontTx/>
              <a:buNone/>
            </a:pPr>
            <a:r>
              <a:rPr lang="en-US" altLang="en-US" sz="2000">
                <a:solidFill>
                  <a:srgbClr val="0000FF"/>
                </a:solidFill>
              </a:rPr>
              <a:t>            </a:t>
            </a:r>
            <a:r>
              <a:rPr lang="vi-VN" altLang="en-US" sz="2000">
                <a:solidFill>
                  <a:srgbClr val="0000FF"/>
                </a:solidFill>
              </a:rPr>
              <a:t>Cứ điểm và tên cứ </a:t>
            </a:r>
          </a:p>
          <a:p>
            <a:pPr eaLnBrk="1" hangingPunct="1">
              <a:spcBef>
                <a:spcPct val="0"/>
              </a:spcBef>
              <a:buClrTx/>
              <a:buSzTx/>
              <a:buFontTx/>
              <a:buNone/>
            </a:pPr>
            <a:r>
              <a:rPr lang="vi-VN" altLang="en-US" sz="2000">
                <a:solidFill>
                  <a:srgbClr val="0000FF"/>
                </a:solidFill>
              </a:rPr>
              <a:t>điểm của địch.</a:t>
            </a:r>
          </a:p>
          <a:p>
            <a:pPr eaLnBrk="1" hangingPunct="1">
              <a:spcBef>
                <a:spcPct val="0"/>
              </a:spcBef>
              <a:buClrTx/>
              <a:buSzTx/>
              <a:buFontTx/>
              <a:buNone/>
            </a:pPr>
            <a:r>
              <a:rPr lang="en-US" altLang="en-US" sz="2000">
                <a:solidFill>
                  <a:srgbClr val="0000FF"/>
                </a:solidFill>
              </a:rPr>
              <a:t>            Sân bay</a:t>
            </a:r>
          </a:p>
          <a:p>
            <a:pPr eaLnBrk="1" hangingPunct="1">
              <a:spcBef>
                <a:spcPct val="0"/>
              </a:spcBef>
              <a:buClrTx/>
              <a:buSzTx/>
              <a:buFontTx/>
              <a:buNone/>
            </a:pPr>
            <a:endParaRPr lang="en-US" altLang="en-US" sz="2000">
              <a:solidFill>
                <a:srgbClr val="0000FF"/>
              </a:solidFill>
            </a:endParaRPr>
          </a:p>
          <a:p>
            <a:pPr eaLnBrk="1" hangingPunct="1">
              <a:spcBef>
                <a:spcPct val="0"/>
              </a:spcBef>
              <a:buClrTx/>
              <a:buSzTx/>
              <a:buFontTx/>
              <a:buNone/>
            </a:pPr>
            <a:r>
              <a:rPr lang="en-US" altLang="en-US" sz="2000">
                <a:solidFill>
                  <a:srgbClr val="0000FF"/>
                </a:solidFill>
              </a:rPr>
              <a:t>        </a:t>
            </a:r>
            <a:r>
              <a:rPr lang="vi-VN" altLang="en-US" sz="2000">
                <a:solidFill>
                  <a:srgbClr val="0000FF"/>
                </a:solidFill>
              </a:rPr>
              <a:t>Quân ta tấn công đợt 1</a:t>
            </a:r>
          </a:p>
          <a:p>
            <a:pPr eaLnBrk="1" hangingPunct="1">
              <a:spcBef>
                <a:spcPct val="0"/>
              </a:spcBef>
              <a:buClrTx/>
              <a:buSzTx/>
              <a:buFontTx/>
              <a:buNone/>
            </a:pPr>
            <a:r>
              <a:rPr lang="en-US" altLang="en-US" sz="2000">
                <a:solidFill>
                  <a:srgbClr val="0000FF"/>
                </a:solidFill>
              </a:rPr>
              <a:t>        </a:t>
            </a:r>
            <a:r>
              <a:rPr lang="vi-VN" altLang="en-US" sz="2000">
                <a:solidFill>
                  <a:srgbClr val="0000FF"/>
                </a:solidFill>
              </a:rPr>
              <a:t>Quân ta tấn công đợt 2</a:t>
            </a:r>
          </a:p>
          <a:p>
            <a:pPr eaLnBrk="1" hangingPunct="1">
              <a:spcBef>
                <a:spcPct val="0"/>
              </a:spcBef>
              <a:buClrTx/>
              <a:buSzTx/>
              <a:buFontTx/>
              <a:buNone/>
            </a:pPr>
            <a:r>
              <a:rPr lang="vi-VN" altLang="en-US" sz="2000">
                <a:solidFill>
                  <a:srgbClr val="0000FF"/>
                </a:solidFill>
              </a:rPr>
              <a:t>    </a:t>
            </a:r>
            <a:r>
              <a:rPr lang="en-US" altLang="en-US" sz="2000">
                <a:solidFill>
                  <a:srgbClr val="0000FF"/>
                </a:solidFill>
              </a:rPr>
              <a:t>   </a:t>
            </a:r>
            <a:r>
              <a:rPr lang="vi-VN" altLang="en-US" sz="2000">
                <a:solidFill>
                  <a:srgbClr val="0000FF"/>
                </a:solidFill>
              </a:rPr>
              <a:t> Quân ta tấn công đợt </a:t>
            </a:r>
            <a:r>
              <a:rPr lang="en-US" altLang="en-US" sz="2000">
                <a:solidFill>
                  <a:srgbClr val="0000FF"/>
                </a:solidFill>
                <a:latin typeface=".VnTime" pitchFamily="34" charset="0"/>
              </a:rPr>
              <a:t>3</a:t>
            </a:r>
          </a:p>
        </p:txBody>
      </p:sp>
      <p:grpSp>
        <p:nvGrpSpPr>
          <p:cNvPr id="36897" name="Group 51">
            <a:extLst>
              <a:ext uri="{FF2B5EF4-FFF2-40B4-BE49-F238E27FC236}">
                <a16:creationId xmlns:a16="http://schemas.microsoft.com/office/drawing/2014/main" id="{5CE25DE2-3622-4211-E3E6-2BEF407916AF}"/>
              </a:ext>
            </a:extLst>
          </p:cNvPr>
          <p:cNvGrpSpPr>
            <a:grpSpLocks/>
          </p:cNvGrpSpPr>
          <p:nvPr/>
        </p:nvGrpSpPr>
        <p:grpSpPr bwMode="auto">
          <a:xfrm>
            <a:off x="428625" y="3143250"/>
            <a:ext cx="180975" cy="222250"/>
            <a:chOff x="1803" y="13659"/>
            <a:chExt cx="300" cy="300"/>
          </a:xfrm>
        </p:grpSpPr>
        <p:sp>
          <p:nvSpPr>
            <p:cNvPr id="36919" name="Oval 52">
              <a:extLst>
                <a:ext uri="{FF2B5EF4-FFF2-40B4-BE49-F238E27FC236}">
                  <a16:creationId xmlns:a16="http://schemas.microsoft.com/office/drawing/2014/main" id="{4E5DA12E-AFA2-06BB-BDE3-8F773E325B45}"/>
                </a:ext>
              </a:extLst>
            </p:cNvPr>
            <p:cNvSpPr>
              <a:spLocks noChangeArrowheads="1"/>
            </p:cNvSpPr>
            <p:nvPr/>
          </p:nvSpPr>
          <p:spPr bwMode="auto">
            <a:xfrm>
              <a:off x="1803" y="13659"/>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0" name="Oval 53">
              <a:extLst>
                <a:ext uri="{FF2B5EF4-FFF2-40B4-BE49-F238E27FC236}">
                  <a16:creationId xmlns:a16="http://schemas.microsoft.com/office/drawing/2014/main" id="{0F383FF3-C869-A159-81DD-6DC368EBA7A5}"/>
                </a:ext>
              </a:extLst>
            </p:cNvPr>
            <p:cNvSpPr>
              <a:spLocks noChangeArrowheads="1"/>
            </p:cNvSpPr>
            <p:nvPr/>
          </p:nvSpPr>
          <p:spPr bwMode="auto">
            <a:xfrm>
              <a:off x="1863" y="13719"/>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6898" name="Oval 54">
            <a:extLst>
              <a:ext uri="{FF2B5EF4-FFF2-40B4-BE49-F238E27FC236}">
                <a16:creationId xmlns:a16="http://schemas.microsoft.com/office/drawing/2014/main" id="{771728E2-8F51-7238-D861-A0EFAB9D76D3}"/>
              </a:ext>
            </a:extLst>
          </p:cNvPr>
          <p:cNvSpPr>
            <a:spLocks noChangeArrowheads="1"/>
          </p:cNvSpPr>
          <p:nvPr/>
        </p:nvSpPr>
        <p:spPr bwMode="auto">
          <a:xfrm>
            <a:off x="500063" y="3429000"/>
            <a:ext cx="161925" cy="258763"/>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6899" name="Group 55">
            <a:extLst>
              <a:ext uri="{FF2B5EF4-FFF2-40B4-BE49-F238E27FC236}">
                <a16:creationId xmlns:a16="http://schemas.microsoft.com/office/drawing/2014/main" id="{EC36A6C4-2A32-72CC-074A-BB6A555209F9}"/>
              </a:ext>
            </a:extLst>
          </p:cNvPr>
          <p:cNvGrpSpPr>
            <a:grpSpLocks/>
          </p:cNvGrpSpPr>
          <p:nvPr/>
        </p:nvGrpSpPr>
        <p:grpSpPr bwMode="auto">
          <a:xfrm rot="2632895">
            <a:off x="434975" y="4102100"/>
            <a:ext cx="214313" cy="312738"/>
            <a:chOff x="2415" y="12855"/>
            <a:chExt cx="555" cy="795"/>
          </a:xfrm>
        </p:grpSpPr>
        <p:sp>
          <p:nvSpPr>
            <p:cNvPr id="36916" name="Rectangle 56">
              <a:extLst>
                <a:ext uri="{FF2B5EF4-FFF2-40B4-BE49-F238E27FC236}">
                  <a16:creationId xmlns:a16="http://schemas.microsoft.com/office/drawing/2014/main" id="{2AAA3A38-5181-8CB1-D800-46D64079A772}"/>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7" name="AutoShape 57">
              <a:extLst>
                <a:ext uri="{FF2B5EF4-FFF2-40B4-BE49-F238E27FC236}">
                  <a16:creationId xmlns:a16="http://schemas.microsoft.com/office/drawing/2014/main" id="{27E08A35-0321-63C4-6758-D68882F8188D}"/>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6918" name="AutoShape 58">
              <a:extLst>
                <a:ext uri="{FF2B5EF4-FFF2-40B4-BE49-F238E27FC236}">
                  <a16:creationId xmlns:a16="http://schemas.microsoft.com/office/drawing/2014/main" id="{E3F61158-C937-CAFB-1B99-FA6E27A13F05}"/>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6900" name="AutoShape 59">
            <a:extLst>
              <a:ext uri="{FF2B5EF4-FFF2-40B4-BE49-F238E27FC236}">
                <a16:creationId xmlns:a16="http://schemas.microsoft.com/office/drawing/2014/main" id="{8E4DEE8F-E658-A4AB-9D6F-B27C5EF8CB2F}"/>
              </a:ext>
            </a:extLst>
          </p:cNvPr>
          <p:cNvSpPr>
            <a:spLocks noChangeArrowheads="1"/>
          </p:cNvSpPr>
          <p:nvPr/>
        </p:nvSpPr>
        <p:spPr bwMode="auto">
          <a:xfrm flipV="1">
            <a:off x="357188" y="4572000"/>
            <a:ext cx="268287" cy="1762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w="9525">
            <a:solidFill>
              <a:srgbClr val="000000"/>
            </a:solidFill>
            <a:miter lim="800000"/>
            <a:headEnd/>
            <a:tailEnd/>
          </a:ln>
        </p:spPr>
        <p:txBody>
          <a:bodyPr/>
          <a:lstStyle/>
          <a:p>
            <a:endParaRPr lang="en-US"/>
          </a:p>
        </p:txBody>
      </p:sp>
      <p:sp>
        <p:nvSpPr>
          <p:cNvPr id="36901" name="AutoShape 60">
            <a:extLst>
              <a:ext uri="{FF2B5EF4-FFF2-40B4-BE49-F238E27FC236}">
                <a16:creationId xmlns:a16="http://schemas.microsoft.com/office/drawing/2014/main" id="{D29EB5F5-56DA-7ED7-D3E2-DA1E451D80E8}"/>
              </a:ext>
            </a:extLst>
          </p:cNvPr>
          <p:cNvSpPr>
            <a:spLocks noChangeArrowheads="1"/>
          </p:cNvSpPr>
          <p:nvPr/>
        </p:nvSpPr>
        <p:spPr bwMode="auto">
          <a:xfrm flipV="1">
            <a:off x="428625" y="5214938"/>
            <a:ext cx="268288" cy="1746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w="9525">
            <a:solidFill>
              <a:srgbClr val="000000"/>
            </a:solidFill>
            <a:miter lim="800000"/>
            <a:headEnd/>
            <a:tailEnd/>
          </a:ln>
        </p:spPr>
        <p:txBody>
          <a:bodyPr/>
          <a:lstStyle/>
          <a:p>
            <a:endParaRPr lang="en-US"/>
          </a:p>
        </p:txBody>
      </p:sp>
      <p:sp>
        <p:nvSpPr>
          <p:cNvPr id="36902" name="AutoShape 61">
            <a:extLst>
              <a:ext uri="{FF2B5EF4-FFF2-40B4-BE49-F238E27FC236}">
                <a16:creationId xmlns:a16="http://schemas.microsoft.com/office/drawing/2014/main" id="{B5061FA2-934F-0EA0-3EF2-81AE60381547}"/>
              </a:ext>
            </a:extLst>
          </p:cNvPr>
          <p:cNvSpPr>
            <a:spLocks noChangeArrowheads="1"/>
          </p:cNvSpPr>
          <p:nvPr/>
        </p:nvSpPr>
        <p:spPr bwMode="auto">
          <a:xfrm>
            <a:off x="357188" y="4929188"/>
            <a:ext cx="288925" cy="144462"/>
          </a:xfrm>
          <a:prstGeom prst="rightArrow">
            <a:avLst>
              <a:gd name="adj1" fmla="val 50000"/>
              <a:gd name="adj2" fmla="val 50000"/>
            </a:avLst>
          </a:prstGeom>
          <a:solidFill>
            <a:srgbClr val="FF99CC"/>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66" name="AutoShape 62">
            <a:extLst>
              <a:ext uri="{FF2B5EF4-FFF2-40B4-BE49-F238E27FC236}">
                <a16:creationId xmlns:a16="http://schemas.microsoft.com/office/drawing/2014/main" id="{74564B17-CBE3-381C-4C69-2B605568AFA0}"/>
              </a:ext>
            </a:extLst>
          </p:cNvPr>
          <p:cNvSpPr>
            <a:spLocks noChangeArrowheads="1"/>
          </p:cNvSpPr>
          <p:nvPr/>
        </p:nvSpPr>
        <p:spPr bwMode="auto">
          <a:xfrm rot="18969835" flipV="1">
            <a:off x="4800600" y="2514600"/>
            <a:ext cx="674688" cy="2397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66FF"/>
          </a:solidFill>
          <a:ln w="9525">
            <a:solidFill>
              <a:schemeClr val="tx1"/>
            </a:solidFill>
            <a:miter lim="800000"/>
            <a:headEnd/>
            <a:tailEnd/>
          </a:ln>
        </p:spPr>
        <p:txBody>
          <a:bodyPr wrap="none" anchor="ctr"/>
          <a:lstStyle/>
          <a:p>
            <a:endParaRPr lang="en-US"/>
          </a:p>
        </p:txBody>
      </p:sp>
      <p:sp>
        <p:nvSpPr>
          <p:cNvPr id="72767" name="AutoShape 63">
            <a:extLst>
              <a:ext uri="{FF2B5EF4-FFF2-40B4-BE49-F238E27FC236}">
                <a16:creationId xmlns:a16="http://schemas.microsoft.com/office/drawing/2014/main" id="{D88DB1A9-BA6B-7F35-48C3-0EEA6F1EF430}"/>
              </a:ext>
            </a:extLst>
          </p:cNvPr>
          <p:cNvSpPr>
            <a:spLocks noChangeArrowheads="1"/>
          </p:cNvSpPr>
          <p:nvPr/>
        </p:nvSpPr>
        <p:spPr bwMode="auto">
          <a:xfrm rot="1190124">
            <a:off x="6629400" y="3094038"/>
            <a:ext cx="631825" cy="334962"/>
          </a:xfrm>
          <a:prstGeom prst="leftArrow">
            <a:avLst>
              <a:gd name="adj1" fmla="val 50000"/>
              <a:gd name="adj2" fmla="val 47156"/>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68" name="AutoShape 64">
            <a:extLst>
              <a:ext uri="{FF2B5EF4-FFF2-40B4-BE49-F238E27FC236}">
                <a16:creationId xmlns:a16="http://schemas.microsoft.com/office/drawing/2014/main" id="{A7689AC7-7506-A887-E40F-41C620965557}"/>
              </a:ext>
            </a:extLst>
          </p:cNvPr>
          <p:cNvSpPr>
            <a:spLocks noChangeArrowheads="1"/>
          </p:cNvSpPr>
          <p:nvPr/>
        </p:nvSpPr>
        <p:spPr bwMode="auto">
          <a:xfrm rot="2400524">
            <a:off x="4953000" y="1676400"/>
            <a:ext cx="427038" cy="323850"/>
          </a:xfrm>
          <a:prstGeom prst="rightArrow">
            <a:avLst>
              <a:gd name="adj1" fmla="val 50000"/>
              <a:gd name="adj2" fmla="val 32966"/>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69" name="AutoShape 65">
            <a:extLst>
              <a:ext uri="{FF2B5EF4-FFF2-40B4-BE49-F238E27FC236}">
                <a16:creationId xmlns:a16="http://schemas.microsoft.com/office/drawing/2014/main" id="{E9CAC1D2-24D4-DAB9-1673-6A094B03623A}"/>
              </a:ext>
            </a:extLst>
          </p:cNvPr>
          <p:cNvSpPr>
            <a:spLocks noChangeArrowheads="1"/>
          </p:cNvSpPr>
          <p:nvPr/>
        </p:nvSpPr>
        <p:spPr bwMode="auto">
          <a:xfrm rot="862919">
            <a:off x="6019800" y="4495800"/>
            <a:ext cx="304800" cy="1171575"/>
          </a:xfrm>
          <a:prstGeom prst="curvedLeftArrow">
            <a:avLst>
              <a:gd name="adj1" fmla="val 76875"/>
              <a:gd name="adj2" fmla="val 153750"/>
              <a:gd name="adj3" fmla="val 33333"/>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70" name="AutoShape 66">
            <a:extLst>
              <a:ext uri="{FF2B5EF4-FFF2-40B4-BE49-F238E27FC236}">
                <a16:creationId xmlns:a16="http://schemas.microsoft.com/office/drawing/2014/main" id="{9772BA00-29C7-E96D-663E-52172D26781D}"/>
              </a:ext>
            </a:extLst>
          </p:cNvPr>
          <p:cNvSpPr>
            <a:spLocks noChangeArrowheads="1"/>
          </p:cNvSpPr>
          <p:nvPr/>
        </p:nvSpPr>
        <p:spPr bwMode="auto">
          <a:xfrm rot="862919">
            <a:off x="6961188" y="1824038"/>
            <a:ext cx="354012" cy="884237"/>
          </a:xfrm>
          <a:prstGeom prst="curvedLeftArrow">
            <a:avLst>
              <a:gd name="adj1" fmla="val 49955"/>
              <a:gd name="adj2" fmla="val 99910"/>
              <a:gd name="adj3" fmla="val 33333"/>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71" name="AutoShape 67">
            <a:extLst>
              <a:ext uri="{FF2B5EF4-FFF2-40B4-BE49-F238E27FC236}">
                <a16:creationId xmlns:a16="http://schemas.microsoft.com/office/drawing/2014/main" id="{03AA86E1-49B5-65C4-A8C6-E3386603218B}"/>
              </a:ext>
            </a:extLst>
          </p:cNvPr>
          <p:cNvSpPr>
            <a:spLocks noChangeArrowheads="1"/>
          </p:cNvSpPr>
          <p:nvPr/>
        </p:nvSpPr>
        <p:spPr bwMode="auto">
          <a:xfrm rot="3260220">
            <a:off x="5665787" y="1725613"/>
            <a:ext cx="309563" cy="515938"/>
          </a:xfrm>
          <a:prstGeom prst="downArrow">
            <a:avLst>
              <a:gd name="adj1" fmla="val 50000"/>
              <a:gd name="adj2" fmla="val 41667"/>
            </a:avLst>
          </a:prstGeom>
          <a:solidFill>
            <a:srgbClr val="FF66FF"/>
          </a:solidFill>
          <a:ln w="9525">
            <a:solidFill>
              <a:schemeClr val="tx1"/>
            </a:solidFill>
            <a:miter lim="800000"/>
            <a:headEnd/>
            <a:tailEnd/>
          </a:ln>
        </p:spPr>
        <p:txBody>
          <a:bodyPr rot="10800000" vert="eaVert"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rgbClr val="CC66FF"/>
              </a:solidFill>
              <a:latin typeface=".VnTime" pitchFamily="34" charset="0"/>
            </a:endParaRPr>
          </a:p>
        </p:txBody>
      </p:sp>
      <p:sp>
        <p:nvSpPr>
          <p:cNvPr id="36909" name="Text Box 70">
            <a:extLst>
              <a:ext uri="{FF2B5EF4-FFF2-40B4-BE49-F238E27FC236}">
                <a16:creationId xmlns:a16="http://schemas.microsoft.com/office/drawing/2014/main" id="{B5753337-AB50-A80C-D669-0DE2B2DCF70B}"/>
              </a:ext>
            </a:extLst>
          </p:cNvPr>
          <p:cNvSpPr txBox="1">
            <a:spLocks noChangeArrowheads="1"/>
          </p:cNvSpPr>
          <p:nvPr/>
        </p:nvSpPr>
        <p:spPr bwMode="auto">
          <a:xfrm>
            <a:off x="1066800" y="381000"/>
            <a:ext cx="220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chemeClr val="hlink"/>
                </a:solidFill>
              </a:rPr>
              <a:t>+ Đợt 1: </a:t>
            </a:r>
          </a:p>
          <a:p>
            <a:pPr eaLnBrk="1" hangingPunct="1">
              <a:spcBef>
                <a:spcPct val="50000"/>
              </a:spcBef>
              <a:buClrTx/>
              <a:buSzTx/>
              <a:buFontTx/>
              <a:buNone/>
            </a:pPr>
            <a:r>
              <a:rPr lang="en-US" altLang="en-US" sz="2400">
                <a:solidFill>
                  <a:schemeClr val="hlink"/>
                </a:solidFill>
              </a:rPr>
              <a:t>Ngày 13-3-1954</a:t>
            </a:r>
          </a:p>
        </p:txBody>
      </p:sp>
      <p:sp>
        <p:nvSpPr>
          <p:cNvPr id="72775" name="Text Box 71">
            <a:extLst>
              <a:ext uri="{FF2B5EF4-FFF2-40B4-BE49-F238E27FC236}">
                <a16:creationId xmlns:a16="http://schemas.microsoft.com/office/drawing/2014/main" id="{CDCC4281-CD26-9B4F-6999-07FFC5241B45}"/>
              </a:ext>
            </a:extLst>
          </p:cNvPr>
          <p:cNvSpPr txBox="1">
            <a:spLocks noChangeArrowheads="1"/>
          </p:cNvSpPr>
          <p:nvPr/>
        </p:nvSpPr>
        <p:spPr bwMode="auto">
          <a:xfrm>
            <a:off x="990600" y="14478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FF"/>
                </a:solidFill>
              </a:rPr>
              <a:t>+ Đợt 2:</a:t>
            </a:r>
          </a:p>
          <a:p>
            <a:pPr eaLnBrk="1" hangingPunct="1">
              <a:spcBef>
                <a:spcPct val="50000"/>
              </a:spcBef>
              <a:buClrTx/>
              <a:buSzTx/>
              <a:buFontTx/>
              <a:buNone/>
            </a:pPr>
            <a:r>
              <a:rPr lang="en-US" altLang="en-US" sz="2400">
                <a:solidFill>
                  <a:srgbClr val="FF00FF"/>
                </a:solidFill>
              </a:rPr>
              <a:t>Ngày 30-3-1954</a:t>
            </a:r>
          </a:p>
        </p:txBody>
      </p:sp>
      <p:sp>
        <p:nvSpPr>
          <p:cNvPr id="36911" name="AutoShape 72">
            <a:extLst>
              <a:ext uri="{FF2B5EF4-FFF2-40B4-BE49-F238E27FC236}">
                <a16:creationId xmlns:a16="http://schemas.microsoft.com/office/drawing/2014/main" id="{15E29EB0-F7DC-C39D-5C7D-23FB2C850E78}"/>
              </a:ext>
            </a:extLst>
          </p:cNvPr>
          <p:cNvSpPr>
            <a:spLocks noChangeArrowheads="1"/>
          </p:cNvSpPr>
          <p:nvPr/>
        </p:nvSpPr>
        <p:spPr bwMode="auto">
          <a:xfrm rot="2954183">
            <a:off x="3846512" y="957263"/>
            <a:ext cx="981075" cy="292100"/>
          </a:xfrm>
          <a:prstGeom prst="rightArrow">
            <a:avLst>
              <a:gd name="adj1" fmla="val 50000"/>
              <a:gd name="adj2" fmla="val 83967"/>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2" name="AutoShape 73">
            <a:extLst>
              <a:ext uri="{FF2B5EF4-FFF2-40B4-BE49-F238E27FC236}">
                <a16:creationId xmlns:a16="http://schemas.microsoft.com/office/drawing/2014/main" id="{1696498A-0B51-5DC8-1029-7FD17143E416}"/>
              </a:ext>
            </a:extLst>
          </p:cNvPr>
          <p:cNvSpPr>
            <a:spLocks noChangeArrowheads="1"/>
          </p:cNvSpPr>
          <p:nvPr/>
        </p:nvSpPr>
        <p:spPr bwMode="auto">
          <a:xfrm rot="7248086">
            <a:off x="5535612" y="407988"/>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3" name="AutoShape 74">
            <a:extLst>
              <a:ext uri="{FF2B5EF4-FFF2-40B4-BE49-F238E27FC236}">
                <a16:creationId xmlns:a16="http://schemas.microsoft.com/office/drawing/2014/main" id="{4BF00491-A675-94E0-0A3D-063189129A2E}"/>
              </a:ext>
            </a:extLst>
          </p:cNvPr>
          <p:cNvSpPr>
            <a:spLocks noChangeArrowheads="1"/>
          </p:cNvSpPr>
          <p:nvPr/>
        </p:nvSpPr>
        <p:spPr bwMode="auto">
          <a:xfrm rot="-9065205">
            <a:off x="5622925" y="1012825"/>
            <a:ext cx="450850" cy="266700"/>
          </a:xfrm>
          <a:prstGeom prst="rightArrow">
            <a:avLst>
              <a:gd name="adj1" fmla="val 50000"/>
              <a:gd name="adj2" fmla="val 42262"/>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4" name="AutoShape 75">
            <a:extLst>
              <a:ext uri="{FF2B5EF4-FFF2-40B4-BE49-F238E27FC236}">
                <a16:creationId xmlns:a16="http://schemas.microsoft.com/office/drawing/2014/main" id="{2CB4DDA5-19B2-55A7-FA8F-7044A8A94824}"/>
              </a:ext>
            </a:extLst>
          </p:cNvPr>
          <p:cNvSpPr>
            <a:spLocks noChangeArrowheads="1"/>
          </p:cNvSpPr>
          <p:nvPr/>
        </p:nvSpPr>
        <p:spPr bwMode="auto">
          <a:xfrm rot="3317055">
            <a:off x="6202362" y="1357313"/>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5" name="AutoShape 76">
            <a:extLst>
              <a:ext uri="{FF2B5EF4-FFF2-40B4-BE49-F238E27FC236}">
                <a16:creationId xmlns:a16="http://schemas.microsoft.com/office/drawing/2014/main" id="{E7C25E63-20BF-335E-71A9-FF712D04A00A}"/>
              </a:ext>
            </a:extLst>
          </p:cNvPr>
          <p:cNvSpPr>
            <a:spLocks noChangeArrowheads="1"/>
          </p:cNvSpPr>
          <p:nvPr/>
        </p:nvSpPr>
        <p:spPr bwMode="auto">
          <a:xfrm rot="8521165">
            <a:off x="6761163" y="1436688"/>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2775"/>
                                        </p:tgtEl>
                                        <p:attrNameLst>
                                          <p:attrName>style.visibility</p:attrName>
                                        </p:attrNameLst>
                                      </p:cBhvr>
                                      <p:to>
                                        <p:strVal val="visible"/>
                                      </p:to>
                                    </p:set>
                                    <p:anim calcmode="lin" valueType="num">
                                      <p:cBhvr>
                                        <p:cTn id="7" dur="500" fill="hold"/>
                                        <p:tgtEl>
                                          <p:spTgt spid="72775"/>
                                        </p:tgtEl>
                                        <p:attrNameLst>
                                          <p:attrName>ppt_w</p:attrName>
                                        </p:attrNameLst>
                                      </p:cBhvr>
                                      <p:tavLst>
                                        <p:tav tm="0">
                                          <p:val>
                                            <p:fltVal val="0"/>
                                          </p:val>
                                        </p:tav>
                                        <p:tav tm="100000">
                                          <p:val>
                                            <p:strVal val="#ppt_w"/>
                                          </p:val>
                                        </p:tav>
                                      </p:tavLst>
                                    </p:anim>
                                    <p:anim calcmode="lin" valueType="num">
                                      <p:cBhvr>
                                        <p:cTn id="8" dur="500" fill="hold"/>
                                        <p:tgtEl>
                                          <p:spTgt spid="72775"/>
                                        </p:tgtEl>
                                        <p:attrNameLst>
                                          <p:attrName>ppt_h</p:attrName>
                                        </p:attrNameLst>
                                      </p:cBhvr>
                                      <p:tavLst>
                                        <p:tav tm="0">
                                          <p:val>
                                            <p:fltVal val="0"/>
                                          </p:val>
                                        </p:tav>
                                        <p:tav tm="100000">
                                          <p:val>
                                            <p:strVal val="#ppt_h"/>
                                          </p:val>
                                        </p:tav>
                                      </p:tavLst>
                                    </p:anim>
                                    <p:animEffect transition="in" filter="fade">
                                      <p:cBhvr>
                                        <p:cTn id="9" dur="500"/>
                                        <p:tgtEl>
                                          <p:spTgt spid="727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2771"/>
                                        </p:tgtEl>
                                        <p:attrNameLst>
                                          <p:attrName>style.visibility</p:attrName>
                                        </p:attrNameLst>
                                      </p:cBhvr>
                                      <p:to>
                                        <p:strVal val="visible"/>
                                      </p:to>
                                    </p:set>
                                    <p:animEffect transition="in" filter="wipe(down)">
                                      <p:cBhvr>
                                        <p:cTn id="14" dur="500"/>
                                        <p:tgtEl>
                                          <p:spTgt spid="72771"/>
                                        </p:tgtEl>
                                      </p:cBhvr>
                                    </p:animEffect>
                                  </p:childTnLst>
                                </p:cTn>
                              </p:par>
                              <p:par>
                                <p:cTn id="15" presetID="22" presetClass="entr" presetSubtype="4" fill="hold" nodeType="withEffect">
                                  <p:stCondLst>
                                    <p:cond delay="0"/>
                                  </p:stCondLst>
                                  <p:childTnLst>
                                    <p:set>
                                      <p:cBhvr>
                                        <p:cTn id="16" dur="1" fill="hold">
                                          <p:stCondLst>
                                            <p:cond delay="0"/>
                                          </p:stCondLst>
                                        </p:cTn>
                                        <p:tgtEl>
                                          <p:spTgt spid="72768"/>
                                        </p:tgtEl>
                                        <p:attrNameLst>
                                          <p:attrName>style.visibility</p:attrName>
                                        </p:attrNameLst>
                                      </p:cBhvr>
                                      <p:to>
                                        <p:strVal val="visible"/>
                                      </p:to>
                                    </p:set>
                                    <p:animEffect transition="in" filter="wipe(down)">
                                      <p:cBhvr>
                                        <p:cTn id="17" dur="500"/>
                                        <p:tgtEl>
                                          <p:spTgt spid="72768"/>
                                        </p:tgtEl>
                                      </p:cBhvr>
                                    </p:animEffect>
                                  </p:childTnLst>
                                </p:cTn>
                              </p:par>
                              <p:par>
                                <p:cTn id="18" presetID="22" presetClass="entr" presetSubtype="4" fill="hold" nodeType="withEffect">
                                  <p:stCondLst>
                                    <p:cond delay="0"/>
                                  </p:stCondLst>
                                  <p:childTnLst>
                                    <p:set>
                                      <p:cBhvr>
                                        <p:cTn id="19" dur="1" fill="hold">
                                          <p:stCondLst>
                                            <p:cond delay="0"/>
                                          </p:stCondLst>
                                        </p:cTn>
                                        <p:tgtEl>
                                          <p:spTgt spid="72766"/>
                                        </p:tgtEl>
                                        <p:attrNameLst>
                                          <p:attrName>style.visibility</p:attrName>
                                        </p:attrNameLst>
                                      </p:cBhvr>
                                      <p:to>
                                        <p:strVal val="visible"/>
                                      </p:to>
                                    </p:set>
                                    <p:animEffect transition="in" filter="wipe(down)">
                                      <p:cBhvr>
                                        <p:cTn id="20" dur="500"/>
                                        <p:tgtEl>
                                          <p:spTgt spid="727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2769"/>
                                        </p:tgtEl>
                                        <p:attrNameLst>
                                          <p:attrName>style.visibility</p:attrName>
                                        </p:attrNameLst>
                                      </p:cBhvr>
                                      <p:to>
                                        <p:strVal val="visible"/>
                                      </p:to>
                                    </p:set>
                                    <p:animEffect transition="in" filter="wipe(down)">
                                      <p:cBhvr>
                                        <p:cTn id="25" dur="500"/>
                                        <p:tgtEl>
                                          <p:spTgt spid="727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72770"/>
                                        </p:tgtEl>
                                        <p:attrNameLst>
                                          <p:attrName>style.visibility</p:attrName>
                                        </p:attrNameLst>
                                      </p:cBhvr>
                                      <p:to>
                                        <p:strVal val="visible"/>
                                      </p:to>
                                    </p:set>
                                    <p:animEffect transition="in" filter="wipe(down)">
                                      <p:cBhvr>
                                        <p:cTn id="30" dur="500"/>
                                        <p:tgtEl>
                                          <p:spTgt spid="727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72767"/>
                                        </p:tgtEl>
                                        <p:attrNameLst>
                                          <p:attrName>style.visibility</p:attrName>
                                        </p:attrNameLst>
                                      </p:cBhvr>
                                      <p:to>
                                        <p:strVal val="visible"/>
                                      </p:to>
                                    </p:set>
                                    <p:animEffect transition="in" filter="slide(fromBottom)">
                                      <p:cBhvr>
                                        <p:cTn id="35" dur="500"/>
                                        <p:tgtEl>
                                          <p:spTgt spid="72767"/>
                                        </p:tgtEl>
                                      </p:cBhvr>
                                    </p:animEffect>
                                  </p:childTnLst>
                                </p:cTn>
                              </p:par>
                              <p:par>
                                <p:cTn id="36" presetID="5" presetClass="entr" presetSubtype="10" repeatCount="indefinite" fill="hold" nodeType="withEffect">
                                  <p:stCondLst>
                                    <p:cond delay="0"/>
                                  </p:stCondLst>
                                  <p:childTnLst>
                                    <p:set>
                                      <p:cBhvr>
                                        <p:cTn id="37" dur="1" fill="hold">
                                          <p:stCondLst>
                                            <p:cond delay="0"/>
                                          </p:stCondLst>
                                        </p:cTn>
                                        <p:tgtEl>
                                          <p:spTgt spid="72770"/>
                                        </p:tgtEl>
                                        <p:attrNameLst>
                                          <p:attrName>style.visibility</p:attrName>
                                        </p:attrNameLst>
                                      </p:cBhvr>
                                      <p:to>
                                        <p:strVal val="visible"/>
                                      </p:to>
                                    </p:set>
                                    <p:animEffect transition="in" filter="checkerboard(across)">
                                      <p:cBhvr>
                                        <p:cTn id="38" dur="500"/>
                                        <p:tgtEl>
                                          <p:spTgt spid="72770"/>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par>
                                <p:cTn id="39" presetID="5" presetClass="entr" presetSubtype="10" repeatCount="indefinite" fill="hold" nodeType="withEffect">
                                  <p:stCondLst>
                                    <p:cond delay="0"/>
                                  </p:stCondLst>
                                  <p:childTnLst>
                                    <p:set>
                                      <p:cBhvr>
                                        <p:cTn id="40" dur="1" fill="hold">
                                          <p:stCondLst>
                                            <p:cond delay="0"/>
                                          </p:stCondLst>
                                        </p:cTn>
                                        <p:tgtEl>
                                          <p:spTgt spid="72767"/>
                                        </p:tgtEl>
                                        <p:attrNameLst>
                                          <p:attrName>style.visibility</p:attrName>
                                        </p:attrNameLst>
                                      </p:cBhvr>
                                      <p:to>
                                        <p:strVal val="visible"/>
                                      </p:to>
                                    </p:set>
                                    <p:animEffect transition="in" filter="checkerboard(across)">
                                      <p:cBhvr>
                                        <p:cTn id="41" dur="500"/>
                                        <p:tgtEl>
                                          <p:spTgt spid="7276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par>
                                <p:cTn id="42" presetID="5" presetClass="entr" presetSubtype="10" repeatCount="indefinite" fill="hold" nodeType="withEffect">
                                  <p:stCondLst>
                                    <p:cond delay="0"/>
                                  </p:stCondLst>
                                  <p:childTnLst>
                                    <p:set>
                                      <p:cBhvr>
                                        <p:cTn id="43" dur="1" fill="hold">
                                          <p:stCondLst>
                                            <p:cond delay="0"/>
                                          </p:stCondLst>
                                        </p:cTn>
                                        <p:tgtEl>
                                          <p:spTgt spid="72769"/>
                                        </p:tgtEl>
                                        <p:attrNameLst>
                                          <p:attrName>style.visibility</p:attrName>
                                        </p:attrNameLst>
                                      </p:cBhvr>
                                      <p:to>
                                        <p:strVal val="visible"/>
                                      </p:to>
                                    </p:set>
                                    <p:animEffect transition="in" filter="checkerboard(across)">
                                      <p:cBhvr>
                                        <p:cTn id="44" dur="500"/>
                                        <p:tgtEl>
                                          <p:spTgt spid="72769"/>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5" presetClass="entr" presetSubtype="10" repeatCount="indefinite" fill="hold" nodeType="withEffect">
                                  <p:stCondLst>
                                    <p:cond delay="0"/>
                                  </p:stCondLst>
                                  <p:childTnLst>
                                    <p:set>
                                      <p:cBhvr>
                                        <p:cTn id="46" dur="1" fill="hold">
                                          <p:stCondLst>
                                            <p:cond delay="0"/>
                                          </p:stCondLst>
                                        </p:cTn>
                                        <p:tgtEl>
                                          <p:spTgt spid="72766"/>
                                        </p:tgtEl>
                                        <p:attrNameLst>
                                          <p:attrName>style.visibility</p:attrName>
                                        </p:attrNameLst>
                                      </p:cBhvr>
                                      <p:to>
                                        <p:strVal val="visible"/>
                                      </p:to>
                                    </p:set>
                                    <p:animEffect transition="in" filter="checkerboard(across)">
                                      <p:cBhvr>
                                        <p:cTn id="47" dur="500"/>
                                        <p:tgtEl>
                                          <p:spTgt spid="72766"/>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48" presetID="5" presetClass="entr" presetSubtype="10" repeatCount="indefinite" fill="hold" nodeType="withEffect">
                                  <p:stCondLst>
                                    <p:cond delay="0"/>
                                  </p:stCondLst>
                                  <p:childTnLst>
                                    <p:set>
                                      <p:cBhvr>
                                        <p:cTn id="49" dur="1" fill="hold">
                                          <p:stCondLst>
                                            <p:cond delay="0"/>
                                          </p:stCondLst>
                                        </p:cTn>
                                        <p:tgtEl>
                                          <p:spTgt spid="72768"/>
                                        </p:tgtEl>
                                        <p:attrNameLst>
                                          <p:attrName>style.visibility</p:attrName>
                                        </p:attrNameLst>
                                      </p:cBhvr>
                                      <p:to>
                                        <p:strVal val="visible"/>
                                      </p:to>
                                    </p:set>
                                    <p:animEffect transition="in" filter="checkerboard(across)">
                                      <p:cBhvr>
                                        <p:cTn id="50" dur="500"/>
                                        <p:tgtEl>
                                          <p:spTgt spid="72768"/>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par>
                                <p:cTn id="51" presetID="5" presetClass="entr" presetSubtype="10" repeatCount="indefinite" fill="hold" nodeType="withEffect">
                                  <p:stCondLst>
                                    <p:cond delay="0"/>
                                  </p:stCondLst>
                                  <p:childTnLst>
                                    <p:set>
                                      <p:cBhvr>
                                        <p:cTn id="52" dur="1" fill="hold">
                                          <p:stCondLst>
                                            <p:cond delay="0"/>
                                          </p:stCondLst>
                                        </p:cTn>
                                        <p:tgtEl>
                                          <p:spTgt spid="72771"/>
                                        </p:tgtEl>
                                        <p:attrNameLst>
                                          <p:attrName>style.visibility</p:attrName>
                                        </p:attrNameLst>
                                      </p:cBhvr>
                                      <p:to>
                                        <p:strVal val="visible"/>
                                      </p:to>
                                    </p:set>
                                    <p:animEffect transition="in" filter="checkerboard(across)">
                                      <p:cBhvr>
                                        <p:cTn id="53" dur="500"/>
                                        <p:tgtEl>
                                          <p:spTgt spid="72771"/>
                                        </p:tgtEl>
                                      </p:cBhvr>
                                    </p:animEffect>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67" grpId="0" animBg="1"/>
      <p:bldP spid="72767" grpId="1" animBg="1"/>
      <p:bldP spid="72768" grpId="0" animBg="1"/>
      <p:bldP spid="72768" grpId="1" animBg="1"/>
      <p:bldP spid="72769" grpId="0" animBg="1"/>
      <p:bldP spid="72769" grpId="1" animBg="1"/>
      <p:bldP spid="72770" grpId="0" animBg="1"/>
      <p:bldP spid="72770" grpId="1" animBg="1"/>
      <p:bldP spid="72771" grpId="0" animBg="1"/>
      <p:bldP spid="72771" grpId="1" animBg="1"/>
      <p:bldP spid="7277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5">
            <a:extLst>
              <a:ext uri="{FF2B5EF4-FFF2-40B4-BE49-F238E27FC236}">
                <a16:creationId xmlns:a16="http://schemas.microsoft.com/office/drawing/2014/main" id="{1B833C1C-3A59-EA9C-5610-42A0A60B45D2}"/>
              </a:ext>
            </a:extLst>
          </p:cNvPr>
          <p:cNvSpPr txBox="1">
            <a:spLocks noChangeArrowheads="1"/>
          </p:cNvSpPr>
          <p:nvPr/>
        </p:nvSpPr>
        <p:spPr bwMode="auto">
          <a:xfrm>
            <a:off x="285750" y="285750"/>
            <a:ext cx="84296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a:solidFill>
                  <a:srgbClr val="FF0000"/>
                </a:solidFill>
              </a:rPr>
              <a:t>Đợt 3:  </a:t>
            </a:r>
            <a:r>
              <a:rPr lang="en-US" altLang="en-US" sz="4400" b="1"/>
              <a:t>Bắt đầu từ 1-5-1954, ta tấn công các cứ điểm còn lại. Chiều 6-5-1954, đồi A1 bị công phá, 17 giờ 30 phút ngày 7-5-1954 Điện Biên Phủ thất thủ, ta bắt sống tướng Đờ - cát – tơ – ri và toàn bộ chỉ huy của địch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92A13AD3-F991-7F5F-2BE3-32B19D5BD646}"/>
              </a:ext>
            </a:extLst>
          </p:cNvPr>
          <p:cNvSpPr>
            <a:spLocks noChangeArrowheads="1"/>
          </p:cNvSpPr>
          <p:nvPr/>
        </p:nvSpPr>
        <p:spPr bwMode="auto">
          <a:xfrm>
            <a:off x="3775075" y="0"/>
            <a:ext cx="5064125" cy="6477000"/>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8915" name="Freeform 5">
            <a:extLst>
              <a:ext uri="{FF2B5EF4-FFF2-40B4-BE49-F238E27FC236}">
                <a16:creationId xmlns:a16="http://schemas.microsoft.com/office/drawing/2014/main" id="{23AED496-4074-8068-994E-D5AA37E8F7FF}"/>
              </a:ext>
            </a:extLst>
          </p:cNvPr>
          <p:cNvSpPr>
            <a:spLocks/>
          </p:cNvSpPr>
          <p:nvPr/>
        </p:nvSpPr>
        <p:spPr bwMode="auto">
          <a:xfrm>
            <a:off x="3968750" y="252413"/>
            <a:ext cx="2032000" cy="1735137"/>
          </a:xfrm>
          <a:custGeom>
            <a:avLst/>
            <a:gdLst>
              <a:gd name="T0" fmla="*/ 0 w 3660"/>
              <a:gd name="T1" fmla="*/ 0 h 3122"/>
              <a:gd name="T2" fmla="*/ 2147483646 w 3660"/>
              <a:gd name="T3" fmla="*/ 2147483646 h 3122"/>
              <a:gd name="T4" fmla="*/ 2147483646 w 3660"/>
              <a:gd name="T5" fmla="*/ 2147483646 h 3122"/>
              <a:gd name="T6" fmla="*/ 2147483646 w 3660"/>
              <a:gd name="T7" fmla="*/ 2147483646 h 3122"/>
              <a:gd name="T8" fmla="*/ 2147483646 w 3660"/>
              <a:gd name="T9" fmla="*/ 2147483646 h 3122"/>
              <a:gd name="T10" fmla="*/ 2147483646 w 3660"/>
              <a:gd name="T11" fmla="*/ 2147483646 h 3122"/>
              <a:gd name="T12" fmla="*/ 2147483646 w 3660"/>
              <a:gd name="T13" fmla="*/ 2147483646 h 3122"/>
              <a:gd name="T14" fmla="*/ 2147483646 w 3660"/>
              <a:gd name="T15" fmla="*/ 2147483646 h 3122"/>
              <a:gd name="T16" fmla="*/ 2147483646 w 3660"/>
              <a:gd name="T17" fmla="*/ 2147483646 h 3122"/>
              <a:gd name="T18" fmla="*/ 2147483646 w 3660"/>
              <a:gd name="T19" fmla="*/ 2147483646 h 3122"/>
              <a:gd name="T20" fmla="*/ 2147483646 w 3660"/>
              <a:gd name="T21" fmla="*/ 2147483646 h 3122"/>
              <a:gd name="T22" fmla="*/ 2147483646 w 3660"/>
              <a:gd name="T23" fmla="*/ 2147483646 h 3122"/>
              <a:gd name="T24" fmla="*/ 2147483646 w 3660"/>
              <a:gd name="T25" fmla="*/ 2147483646 h 3122"/>
              <a:gd name="T26" fmla="*/ 2147483646 w 3660"/>
              <a:gd name="T27" fmla="*/ 2147483646 h 3122"/>
              <a:gd name="T28" fmla="*/ 2147483646 w 3660"/>
              <a:gd name="T29" fmla="*/ 2147483646 h 3122"/>
              <a:gd name="T30" fmla="*/ 2147483646 w 3660"/>
              <a:gd name="T31" fmla="*/ 2147483646 h 3122"/>
              <a:gd name="T32" fmla="*/ 2147483646 w 3660"/>
              <a:gd name="T33" fmla="*/ 2147483646 h 3122"/>
              <a:gd name="T34" fmla="*/ 2147483646 w 3660"/>
              <a:gd name="T35" fmla="*/ 2147483646 h 3122"/>
              <a:gd name="T36" fmla="*/ 2147483646 w 3660"/>
              <a:gd name="T37" fmla="*/ 2147483646 h 3122"/>
              <a:gd name="T38" fmla="*/ 2147483646 w 3660"/>
              <a:gd name="T39" fmla="*/ 2147483646 h 3122"/>
              <a:gd name="T40" fmla="*/ 2147483646 w 3660"/>
              <a:gd name="T41" fmla="*/ 2147483646 h 3122"/>
              <a:gd name="T42" fmla="*/ 2147483646 w 3660"/>
              <a:gd name="T43" fmla="*/ 2147483646 h 3122"/>
              <a:gd name="T44" fmla="*/ 2147483646 w 3660"/>
              <a:gd name="T45" fmla="*/ 2147483646 h 3122"/>
              <a:gd name="T46" fmla="*/ 2147483646 w 3660"/>
              <a:gd name="T47" fmla="*/ 2147483646 h 3122"/>
              <a:gd name="T48" fmla="*/ 2147483646 w 3660"/>
              <a:gd name="T49" fmla="*/ 2147483646 h 3122"/>
              <a:gd name="T50" fmla="*/ 2147483646 w 3660"/>
              <a:gd name="T51" fmla="*/ 2147483646 h 3122"/>
              <a:gd name="T52" fmla="*/ 2147483646 w 3660"/>
              <a:gd name="T53" fmla="*/ 2147483646 h 3122"/>
              <a:gd name="T54" fmla="*/ 2147483646 w 3660"/>
              <a:gd name="T55" fmla="*/ 2147483646 h 3122"/>
              <a:gd name="T56" fmla="*/ 2147483646 w 3660"/>
              <a:gd name="T57" fmla="*/ 2147483646 h 3122"/>
              <a:gd name="T58" fmla="*/ 2147483646 w 3660"/>
              <a:gd name="T59" fmla="*/ 2147483646 h 3122"/>
              <a:gd name="T60" fmla="*/ 2147483646 w 3660"/>
              <a:gd name="T61" fmla="*/ 2147483646 h 3122"/>
              <a:gd name="T62" fmla="*/ 2147483646 w 3660"/>
              <a:gd name="T63" fmla="*/ 2147483646 h 3122"/>
              <a:gd name="T64" fmla="*/ 2147483646 w 3660"/>
              <a:gd name="T65" fmla="*/ 2147483646 h 3122"/>
              <a:gd name="T66" fmla="*/ 2147483646 w 3660"/>
              <a:gd name="T67" fmla="*/ 2147483646 h 3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0"/>
              <a:gd name="T103" fmla="*/ 0 h 3122"/>
              <a:gd name="T104" fmla="*/ 3660 w 3660"/>
              <a:gd name="T105" fmla="*/ 3122 h 3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0" h="3122">
                <a:moveTo>
                  <a:pt x="0" y="0"/>
                </a:moveTo>
                <a:cubicBezTo>
                  <a:pt x="15" y="64"/>
                  <a:pt x="22" y="306"/>
                  <a:pt x="90" y="397"/>
                </a:cubicBezTo>
                <a:cubicBezTo>
                  <a:pt x="158" y="488"/>
                  <a:pt x="317" y="509"/>
                  <a:pt x="405" y="547"/>
                </a:cubicBezTo>
                <a:cubicBezTo>
                  <a:pt x="493" y="585"/>
                  <a:pt x="540" y="592"/>
                  <a:pt x="615" y="622"/>
                </a:cubicBezTo>
                <a:cubicBezTo>
                  <a:pt x="690" y="652"/>
                  <a:pt x="778" y="650"/>
                  <a:pt x="855" y="727"/>
                </a:cubicBezTo>
                <a:cubicBezTo>
                  <a:pt x="932" y="804"/>
                  <a:pt x="993" y="992"/>
                  <a:pt x="1080" y="1087"/>
                </a:cubicBezTo>
                <a:cubicBezTo>
                  <a:pt x="1167" y="1182"/>
                  <a:pt x="1277" y="1272"/>
                  <a:pt x="1380" y="1297"/>
                </a:cubicBezTo>
                <a:cubicBezTo>
                  <a:pt x="1483" y="1322"/>
                  <a:pt x="1595" y="1235"/>
                  <a:pt x="1695" y="1237"/>
                </a:cubicBezTo>
                <a:cubicBezTo>
                  <a:pt x="1795" y="1239"/>
                  <a:pt x="1885" y="1272"/>
                  <a:pt x="1980" y="1312"/>
                </a:cubicBezTo>
                <a:cubicBezTo>
                  <a:pt x="2075" y="1352"/>
                  <a:pt x="2205" y="1400"/>
                  <a:pt x="2265" y="1477"/>
                </a:cubicBezTo>
                <a:cubicBezTo>
                  <a:pt x="2325" y="1554"/>
                  <a:pt x="2360" y="1662"/>
                  <a:pt x="2340" y="1777"/>
                </a:cubicBezTo>
                <a:cubicBezTo>
                  <a:pt x="2320" y="1892"/>
                  <a:pt x="2190" y="2082"/>
                  <a:pt x="2145" y="2167"/>
                </a:cubicBezTo>
                <a:cubicBezTo>
                  <a:pt x="2100" y="2252"/>
                  <a:pt x="2028" y="2237"/>
                  <a:pt x="2070" y="2287"/>
                </a:cubicBezTo>
                <a:cubicBezTo>
                  <a:pt x="2112" y="2337"/>
                  <a:pt x="2268" y="2410"/>
                  <a:pt x="2400" y="2467"/>
                </a:cubicBezTo>
                <a:cubicBezTo>
                  <a:pt x="2532" y="2524"/>
                  <a:pt x="2737" y="2527"/>
                  <a:pt x="2865" y="2632"/>
                </a:cubicBezTo>
                <a:cubicBezTo>
                  <a:pt x="2993" y="2737"/>
                  <a:pt x="3082" y="3072"/>
                  <a:pt x="3165" y="3097"/>
                </a:cubicBezTo>
                <a:cubicBezTo>
                  <a:pt x="3248" y="3122"/>
                  <a:pt x="3305" y="2862"/>
                  <a:pt x="3360" y="2782"/>
                </a:cubicBezTo>
                <a:cubicBezTo>
                  <a:pt x="3415" y="2702"/>
                  <a:pt x="3455" y="2657"/>
                  <a:pt x="3495" y="2617"/>
                </a:cubicBezTo>
                <a:cubicBezTo>
                  <a:pt x="3535" y="2577"/>
                  <a:pt x="3583" y="2589"/>
                  <a:pt x="3600" y="2542"/>
                </a:cubicBezTo>
                <a:cubicBezTo>
                  <a:pt x="3617" y="2495"/>
                  <a:pt x="3645" y="2379"/>
                  <a:pt x="3600" y="2332"/>
                </a:cubicBezTo>
                <a:cubicBezTo>
                  <a:pt x="3555" y="2285"/>
                  <a:pt x="3355" y="2287"/>
                  <a:pt x="3330" y="2257"/>
                </a:cubicBezTo>
                <a:cubicBezTo>
                  <a:pt x="3305" y="2227"/>
                  <a:pt x="3425" y="2197"/>
                  <a:pt x="3450" y="2152"/>
                </a:cubicBezTo>
                <a:cubicBezTo>
                  <a:pt x="3475" y="2107"/>
                  <a:pt x="3458" y="2039"/>
                  <a:pt x="3480" y="1987"/>
                </a:cubicBezTo>
                <a:cubicBezTo>
                  <a:pt x="3502" y="1935"/>
                  <a:pt x="3557" y="1885"/>
                  <a:pt x="3585" y="1837"/>
                </a:cubicBezTo>
                <a:cubicBezTo>
                  <a:pt x="3613" y="1789"/>
                  <a:pt x="3660" y="1727"/>
                  <a:pt x="3645" y="1702"/>
                </a:cubicBezTo>
                <a:cubicBezTo>
                  <a:pt x="3630" y="1677"/>
                  <a:pt x="3537" y="1709"/>
                  <a:pt x="3495" y="1687"/>
                </a:cubicBezTo>
                <a:cubicBezTo>
                  <a:pt x="3453" y="1665"/>
                  <a:pt x="3415" y="1607"/>
                  <a:pt x="3390" y="1567"/>
                </a:cubicBezTo>
                <a:cubicBezTo>
                  <a:pt x="3365" y="1527"/>
                  <a:pt x="3363" y="1502"/>
                  <a:pt x="3345" y="1447"/>
                </a:cubicBezTo>
                <a:cubicBezTo>
                  <a:pt x="3327" y="1392"/>
                  <a:pt x="3285" y="1299"/>
                  <a:pt x="3285" y="1237"/>
                </a:cubicBezTo>
                <a:cubicBezTo>
                  <a:pt x="3285" y="1175"/>
                  <a:pt x="3345" y="1137"/>
                  <a:pt x="3345" y="1072"/>
                </a:cubicBezTo>
                <a:cubicBezTo>
                  <a:pt x="3345" y="1007"/>
                  <a:pt x="3330" y="929"/>
                  <a:pt x="3285" y="847"/>
                </a:cubicBezTo>
                <a:cubicBezTo>
                  <a:pt x="3240" y="765"/>
                  <a:pt x="3135" y="654"/>
                  <a:pt x="3075" y="577"/>
                </a:cubicBezTo>
                <a:cubicBezTo>
                  <a:pt x="3015" y="500"/>
                  <a:pt x="2933" y="476"/>
                  <a:pt x="2925" y="382"/>
                </a:cubicBezTo>
                <a:cubicBezTo>
                  <a:pt x="2917" y="288"/>
                  <a:pt x="3008" y="91"/>
                  <a:pt x="3030" y="15"/>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6" name="Freeform 6">
            <a:extLst>
              <a:ext uri="{FF2B5EF4-FFF2-40B4-BE49-F238E27FC236}">
                <a16:creationId xmlns:a16="http://schemas.microsoft.com/office/drawing/2014/main" id="{4AF2472A-3F94-DDED-7A19-7703B44C1125}"/>
              </a:ext>
            </a:extLst>
          </p:cNvPr>
          <p:cNvSpPr>
            <a:spLocks/>
          </p:cNvSpPr>
          <p:nvPr/>
        </p:nvSpPr>
        <p:spPr bwMode="auto">
          <a:xfrm>
            <a:off x="5983288" y="1174750"/>
            <a:ext cx="2154237" cy="531813"/>
          </a:xfrm>
          <a:custGeom>
            <a:avLst/>
            <a:gdLst>
              <a:gd name="T0" fmla="*/ 0 w 3877"/>
              <a:gd name="T1" fmla="*/ 2147483646 h 956"/>
              <a:gd name="T2" fmla="*/ 2147483646 w 3877"/>
              <a:gd name="T3" fmla="*/ 2147483646 h 956"/>
              <a:gd name="T4" fmla="*/ 2147483646 w 3877"/>
              <a:gd name="T5" fmla="*/ 2147483646 h 956"/>
              <a:gd name="T6" fmla="*/ 2147483646 w 3877"/>
              <a:gd name="T7" fmla="*/ 2147483646 h 956"/>
              <a:gd name="T8" fmla="*/ 2147483646 w 3877"/>
              <a:gd name="T9" fmla="*/ 2147483646 h 956"/>
              <a:gd name="T10" fmla="*/ 2147483646 w 3877"/>
              <a:gd name="T11" fmla="*/ 2147483646 h 956"/>
              <a:gd name="T12" fmla="*/ 2147483646 w 3877"/>
              <a:gd name="T13" fmla="*/ 2147483646 h 956"/>
              <a:gd name="T14" fmla="*/ 2147483646 w 3877"/>
              <a:gd name="T15" fmla="*/ 2147483646 h 956"/>
              <a:gd name="T16" fmla="*/ 2147483646 w 3877"/>
              <a:gd name="T17" fmla="*/ 2147483646 h 956"/>
              <a:gd name="T18" fmla="*/ 2147483646 w 3877"/>
              <a:gd name="T19" fmla="*/ 2147483646 h 956"/>
              <a:gd name="T20" fmla="*/ 2147483646 w 3877"/>
              <a:gd name="T21" fmla="*/ 2147483646 h 956"/>
              <a:gd name="T22" fmla="*/ 2147483646 w 3877"/>
              <a:gd name="T23" fmla="*/ 2147483646 h 956"/>
              <a:gd name="T24" fmla="*/ 2147483646 w 3877"/>
              <a:gd name="T25" fmla="*/ 2147483646 h 956"/>
              <a:gd name="T26" fmla="*/ 2147483646 w 3877"/>
              <a:gd name="T27" fmla="*/ 2147483646 h 956"/>
              <a:gd name="T28" fmla="*/ 2147483646 w 3877"/>
              <a:gd name="T29" fmla="*/ 2147483646 h 956"/>
              <a:gd name="T30" fmla="*/ 2147483646 w 3877"/>
              <a:gd name="T31" fmla="*/ 2147483646 h 956"/>
              <a:gd name="T32" fmla="*/ 2147483646 w 3877"/>
              <a:gd name="T33" fmla="*/ 2147483646 h 956"/>
              <a:gd name="T34" fmla="*/ 2147483646 w 3877"/>
              <a:gd name="T35" fmla="*/ 2147483646 h 956"/>
              <a:gd name="T36" fmla="*/ 2147483646 w 3877"/>
              <a:gd name="T37" fmla="*/ 2147483646 h 956"/>
              <a:gd name="T38" fmla="*/ 2147483646 w 3877"/>
              <a:gd name="T39" fmla="*/ 2147483646 h 956"/>
              <a:gd name="T40" fmla="*/ 2147483646 w 3877"/>
              <a:gd name="T41" fmla="*/ 2147483646 h 956"/>
              <a:gd name="T42" fmla="*/ 2147483646 w 3877"/>
              <a:gd name="T43" fmla="*/ 2147483646 h 956"/>
              <a:gd name="T44" fmla="*/ 2147483646 w 3877"/>
              <a:gd name="T45" fmla="*/ 2147483646 h 9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77"/>
              <a:gd name="T70" fmla="*/ 0 h 956"/>
              <a:gd name="T71" fmla="*/ 3877 w 3877"/>
              <a:gd name="T72" fmla="*/ 956 h 9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77" h="956">
                <a:moveTo>
                  <a:pt x="0" y="791"/>
                </a:moveTo>
                <a:cubicBezTo>
                  <a:pt x="80" y="757"/>
                  <a:pt x="160" y="724"/>
                  <a:pt x="225" y="731"/>
                </a:cubicBezTo>
                <a:cubicBezTo>
                  <a:pt x="290" y="738"/>
                  <a:pt x="330" y="816"/>
                  <a:pt x="390" y="836"/>
                </a:cubicBezTo>
                <a:cubicBezTo>
                  <a:pt x="450" y="856"/>
                  <a:pt x="535" y="841"/>
                  <a:pt x="585" y="851"/>
                </a:cubicBezTo>
                <a:cubicBezTo>
                  <a:pt x="635" y="861"/>
                  <a:pt x="625" y="879"/>
                  <a:pt x="690" y="896"/>
                </a:cubicBezTo>
                <a:cubicBezTo>
                  <a:pt x="755" y="913"/>
                  <a:pt x="890" y="956"/>
                  <a:pt x="975" y="956"/>
                </a:cubicBezTo>
                <a:cubicBezTo>
                  <a:pt x="1060" y="956"/>
                  <a:pt x="1140" y="913"/>
                  <a:pt x="1200" y="896"/>
                </a:cubicBezTo>
                <a:cubicBezTo>
                  <a:pt x="1260" y="879"/>
                  <a:pt x="1263" y="873"/>
                  <a:pt x="1335" y="851"/>
                </a:cubicBezTo>
                <a:cubicBezTo>
                  <a:pt x="1407" y="829"/>
                  <a:pt x="1580" y="793"/>
                  <a:pt x="1635" y="761"/>
                </a:cubicBezTo>
                <a:cubicBezTo>
                  <a:pt x="1690" y="729"/>
                  <a:pt x="1623" y="651"/>
                  <a:pt x="1665" y="656"/>
                </a:cubicBezTo>
                <a:cubicBezTo>
                  <a:pt x="1707" y="661"/>
                  <a:pt x="1813" y="756"/>
                  <a:pt x="1890" y="791"/>
                </a:cubicBezTo>
                <a:cubicBezTo>
                  <a:pt x="1967" y="826"/>
                  <a:pt x="2060" y="858"/>
                  <a:pt x="2130" y="866"/>
                </a:cubicBezTo>
                <a:cubicBezTo>
                  <a:pt x="2200" y="874"/>
                  <a:pt x="2250" y="864"/>
                  <a:pt x="2310" y="836"/>
                </a:cubicBezTo>
                <a:cubicBezTo>
                  <a:pt x="2370" y="808"/>
                  <a:pt x="2430" y="754"/>
                  <a:pt x="2490" y="701"/>
                </a:cubicBezTo>
                <a:cubicBezTo>
                  <a:pt x="2550" y="648"/>
                  <a:pt x="2610" y="556"/>
                  <a:pt x="2670" y="521"/>
                </a:cubicBezTo>
                <a:cubicBezTo>
                  <a:pt x="2730" y="486"/>
                  <a:pt x="2785" y="476"/>
                  <a:pt x="2850" y="491"/>
                </a:cubicBezTo>
                <a:cubicBezTo>
                  <a:pt x="2915" y="506"/>
                  <a:pt x="2983" y="571"/>
                  <a:pt x="3060" y="611"/>
                </a:cubicBezTo>
                <a:cubicBezTo>
                  <a:pt x="3137" y="651"/>
                  <a:pt x="3248" y="733"/>
                  <a:pt x="3315" y="731"/>
                </a:cubicBezTo>
                <a:cubicBezTo>
                  <a:pt x="3382" y="729"/>
                  <a:pt x="3438" y="646"/>
                  <a:pt x="3465" y="596"/>
                </a:cubicBezTo>
                <a:cubicBezTo>
                  <a:pt x="3492" y="546"/>
                  <a:pt x="3413" y="530"/>
                  <a:pt x="3480" y="431"/>
                </a:cubicBezTo>
                <a:cubicBezTo>
                  <a:pt x="3547" y="332"/>
                  <a:pt x="3877" y="8"/>
                  <a:pt x="3870" y="4"/>
                </a:cubicBezTo>
                <a:cubicBezTo>
                  <a:pt x="3863" y="0"/>
                  <a:pt x="3500" y="334"/>
                  <a:pt x="3435" y="409"/>
                </a:cubicBezTo>
                <a:cubicBezTo>
                  <a:pt x="3370" y="484"/>
                  <a:pt x="3471" y="445"/>
                  <a:pt x="3480" y="454"/>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7" name="Freeform 7">
            <a:extLst>
              <a:ext uri="{FF2B5EF4-FFF2-40B4-BE49-F238E27FC236}">
                <a16:creationId xmlns:a16="http://schemas.microsoft.com/office/drawing/2014/main" id="{D85FF1E7-C58E-EB99-D668-C3EC3C9F693B}"/>
              </a:ext>
            </a:extLst>
          </p:cNvPr>
          <p:cNvSpPr>
            <a:spLocks/>
          </p:cNvSpPr>
          <p:nvPr/>
        </p:nvSpPr>
        <p:spPr bwMode="auto">
          <a:xfrm>
            <a:off x="5056188" y="285750"/>
            <a:ext cx="706437" cy="3378200"/>
          </a:xfrm>
          <a:custGeom>
            <a:avLst/>
            <a:gdLst>
              <a:gd name="T0" fmla="*/ 2147483646 w 1274"/>
              <a:gd name="T1" fmla="*/ 0 h 6082"/>
              <a:gd name="T2" fmla="*/ 2147483646 w 1274"/>
              <a:gd name="T3" fmla="*/ 2147483646 h 6082"/>
              <a:gd name="T4" fmla="*/ 2147483646 w 1274"/>
              <a:gd name="T5" fmla="*/ 2147483646 h 6082"/>
              <a:gd name="T6" fmla="*/ 2147483646 w 1274"/>
              <a:gd name="T7" fmla="*/ 2147483646 h 6082"/>
              <a:gd name="T8" fmla="*/ 2147483646 w 1274"/>
              <a:gd name="T9" fmla="*/ 2147483646 h 6082"/>
              <a:gd name="T10" fmla="*/ 2147483646 w 1274"/>
              <a:gd name="T11" fmla="*/ 2147483646 h 6082"/>
              <a:gd name="T12" fmla="*/ 2147483646 w 1274"/>
              <a:gd name="T13" fmla="*/ 2147483646 h 6082"/>
              <a:gd name="T14" fmla="*/ 2147483646 w 1274"/>
              <a:gd name="T15" fmla="*/ 2147483646 h 6082"/>
              <a:gd name="T16" fmla="*/ 2147483646 w 1274"/>
              <a:gd name="T17" fmla="*/ 2147483646 h 6082"/>
              <a:gd name="T18" fmla="*/ 2147483646 w 1274"/>
              <a:gd name="T19" fmla="*/ 2147483646 h 6082"/>
              <a:gd name="T20" fmla="*/ 2147483646 w 1274"/>
              <a:gd name="T21" fmla="*/ 2147483646 h 6082"/>
              <a:gd name="T22" fmla="*/ 2147483646 w 1274"/>
              <a:gd name="T23" fmla="*/ 2147483646 h 6082"/>
              <a:gd name="T24" fmla="*/ 2147483646 w 1274"/>
              <a:gd name="T25" fmla="*/ 2147483646 h 6082"/>
              <a:gd name="T26" fmla="*/ 2147483646 w 1274"/>
              <a:gd name="T27" fmla="*/ 2147483646 h 6082"/>
              <a:gd name="T28" fmla="*/ 2147483646 w 1274"/>
              <a:gd name="T29" fmla="*/ 2147483646 h 6082"/>
              <a:gd name="T30" fmla="*/ 2147483646 w 1274"/>
              <a:gd name="T31" fmla="*/ 2147483646 h 6082"/>
              <a:gd name="T32" fmla="*/ 2147483646 w 1274"/>
              <a:gd name="T33" fmla="*/ 2147483646 h 6082"/>
              <a:gd name="T34" fmla="*/ 2147483646 w 1274"/>
              <a:gd name="T35" fmla="*/ 2147483646 h 6082"/>
              <a:gd name="T36" fmla="*/ 2147483646 w 1274"/>
              <a:gd name="T37" fmla="*/ 2147483646 h 6082"/>
              <a:gd name="T38" fmla="*/ 2147483646 w 1274"/>
              <a:gd name="T39" fmla="*/ 2147483646 h 6082"/>
              <a:gd name="T40" fmla="*/ 2147483646 w 1274"/>
              <a:gd name="T41" fmla="*/ 2147483646 h 6082"/>
              <a:gd name="T42" fmla="*/ 2147483646 w 1274"/>
              <a:gd name="T43" fmla="*/ 2147483646 h 6082"/>
              <a:gd name="T44" fmla="*/ 2147483646 w 1274"/>
              <a:gd name="T45" fmla="*/ 2147483646 h 60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4"/>
              <a:gd name="T70" fmla="*/ 0 h 6082"/>
              <a:gd name="T71" fmla="*/ 1274 w 1274"/>
              <a:gd name="T72" fmla="*/ 6082 h 60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4" h="6082">
                <a:moveTo>
                  <a:pt x="592" y="0"/>
                </a:moveTo>
                <a:cubicBezTo>
                  <a:pt x="604" y="149"/>
                  <a:pt x="650" y="656"/>
                  <a:pt x="667" y="907"/>
                </a:cubicBezTo>
                <a:cubicBezTo>
                  <a:pt x="684" y="1158"/>
                  <a:pt x="704" y="1337"/>
                  <a:pt x="697" y="1507"/>
                </a:cubicBezTo>
                <a:cubicBezTo>
                  <a:pt x="690" y="1677"/>
                  <a:pt x="639" y="1802"/>
                  <a:pt x="622" y="1927"/>
                </a:cubicBezTo>
                <a:cubicBezTo>
                  <a:pt x="605" y="2052"/>
                  <a:pt x="632" y="2115"/>
                  <a:pt x="592" y="2257"/>
                </a:cubicBezTo>
                <a:cubicBezTo>
                  <a:pt x="552" y="2399"/>
                  <a:pt x="437" y="2682"/>
                  <a:pt x="382" y="2782"/>
                </a:cubicBezTo>
                <a:cubicBezTo>
                  <a:pt x="327" y="2882"/>
                  <a:pt x="314" y="2845"/>
                  <a:pt x="262" y="2857"/>
                </a:cubicBezTo>
                <a:cubicBezTo>
                  <a:pt x="210" y="2869"/>
                  <a:pt x="104" y="2817"/>
                  <a:pt x="67" y="2857"/>
                </a:cubicBezTo>
                <a:cubicBezTo>
                  <a:pt x="30" y="2897"/>
                  <a:pt x="0" y="2967"/>
                  <a:pt x="37" y="3097"/>
                </a:cubicBezTo>
                <a:cubicBezTo>
                  <a:pt x="74" y="3227"/>
                  <a:pt x="240" y="3482"/>
                  <a:pt x="292" y="3637"/>
                </a:cubicBezTo>
                <a:cubicBezTo>
                  <a:pt x="344" y="3792"/>
                  <a:pt x="320" y="3932"/>
                  <a:pt x="352" y="4027"/>
                </a:cubicBezTo>
                <a:cubicBezTo>
                  <a:pt x="384" y="4122"/>
                  <a:pt x="452" y="4149"/>
                  <a:pt x="487" y="4207"/>
                </a:cubicBezTo>
                <a:cubicBezTo>
                  <a:pt x="522" y="4265"/>
                  <a:pt x="532" y="4325"/>
                  <a:pt x="562" y="4372"/>
                </a:cubicBezTo>
                <a:cubicBezTo>
                  <a:pt x="592" y="4419"/>
                  <a:pt x="579" y="4442"/>
                  <a:pt x="667" y="4492"/>
                </a:cubicBezTo>
                <a:cubicBezTo>
                  <a:pt x="755" y="4542"/>
                  <a:pt x="990" y="4645"/>
                  <a:pt x="1087" y="4672"/>
                </a:cubicBezTo>
                <a:cubicBezTo>
                  <a:pt x="1184" y="4699"/>
                  <a:pt x="1230" y="4615"/>
                  <a:pt x="1252" y="4657"/>
                </a:cubicBezTo>
                <a:cubicBezTo>
                  <a:pt x="1274" y="4699"/>
                  <a:pt x="1252" y="4840"/>
                  <a:pt x="1222" y="4927"/>
                </a:cubicBezTo>
                <a:cubicBezTo>
                  <a:pt x="1192" y="5014"/>
                  <a:pt x="1112" y="5097"/>
                  <a:pt x="1072" y="5182"/>
                </a:cubicBezTo>
                <a:cubicBezTo>
                  <a:pt x="1032" y="5267"/>
                  <a:pt x="1035" y="5374"/>
                  <a:pt x="982" y="5437"/>
                </a:cubicBezTo>
                <a:cubicBezTo>
                  <a:pt x="929" y="5500"/>
                  <a:pt x="812" y="5512"/>
                  <a:pt x="757" y="5557"/>
                </a:cubicBezTo>
                <a:cubicBezTo>
                  <a:pt x="702" y="5602"/>
                  <a:pt x="679" y="5650"/>
                  <a:pt x="652" y="5707"/>
                </a:cubicBezTo>
                <a:cubicBezTo>
                  <a:pt x="625" y="5764"/>
                  <a:pt x="627" y="5839"/>
                  <a:pt x="592" y="5902"/>
                </a:cubicBezTo>
                <a:cubicBezTo>
                  <a:pt x="557" y="5965"/>
                  <a:pt x="467" y="6050"/>
                  <a:pt x="442" y="608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8" name="Freeform 8">
            <a:extLst>
              <a:ext uri="{FF2B5EF4-FFF2-40B4-BE49-F238E27FC236}">
                <a16:creationId xmlns:a16="http://schemas.microsoft.com/office/drawing/2014/main" id="{1F21296B-149F-1CBE-3E2E-E6C771D0FD1E}"/>
              </a:ext>
            </a:extLst>
          </p:cNvPr>
          <p:cNvSpPr>
            <a:spLocks/>
          </p:cNvSpPr>
          <p:nvPr/>
        </p:nvSpPr>
        <p:spPr bwMode="auto">
          <a:xfrm>
            <a:off x="5681663" y="1260475"/>
            <a:ext cx="2443162" cy="1628775"/>
          </a:xfrm>
          <a:custGeom>
            <a:avLst/>
            <a:gdLst>
              <a:gd name="T0" fmla="*/ 2147483646 w 4400"/>
              <a:gd name="T1" fmla="*/ 0 h 2932"/>
              <a:gd name="T2" fmla="*/ 2147483646 w 4400"/>
              <a:gd name="T3" fmla="*/ 2147483646 h 2932"/>
              <a:gd name="T4" fmla="*/ 2147483646 w 4400"/>
              <a:gd name="T5" fmla="*/ 2147483646 h 2932"/>
              <a:gd name="T6" fmla="*/ 2147483646 w 4400"/>
              <a:gd name="T7" fmla="*/ 2147483646 h 2932"/>
              <a:gd name="T8" fmla="*/ 2147483646 w 4400"/>
              <a:gd name="T9" fmla="*/ 2147483646 h 2932"/>
              <a:gd name="T10" fmla="*/ 2147483646 w 4400"/>
              <a:gd name="T11" fmla="*/ 2147483646 h 2932"/>
              <a:gd name="T12" fmla="*/ 2147483646 w 4400"/>
              <a:gd name="T13" fmla="*/ 2147483646 h 2932"/>
              <a:gd name="T14" fmla="*/ 2147483646 w 4400"/>
              <a:gd name="T15" fmla="*/ 2147483646 h 2932"/>
              <a:gd name="T16" fmla="*/ 2147483646 w 4400"/>
              <a:gd name="T17" fmla="*/ 2147483646 h 2932"/>
              <a:gd name="T18" fmla="*/ 2147483646 w 4400"/>
              <a:gd name="T19" fmla="*/ 2147483646 h 2932"/>
              <a:gd name="T20" fmla="*/ 2147483646 w 4400"/>
              <a:gd name="T21" fmla="*/ 2147483646 h 2932"/>
              <a:gd name="T22" fmla="*/ 2147483646 w 4400"/>
              <a:gd name="T23" fmla="*/ 2147483646 h 2932"/>
              <a:gd name="T24" fmla="*/ 2147483646 w 4400"/>
              <a:gd name="T25" fmla="*/ 2147483646 h 2932"/>
              <a:gd name="T26" fmla="*/ 2147483646 w 4400"/>
              <a:gd name="T27" fmla="*/ 2147483646 h 2932"/>
              <a:gd name="T28" fmla="*/ 2147483646 w 4400"/>
              <a:gd name="T29" fmla="*/ 2147483646 h 2932"/>
              <a:gd name="T30" fmla="*/ 2147483646 w 4400"/>
              <a:gd name="T31" fmla="*/ 2147483646 h 2932"/>
              <a:gd name="T32" fmla="*/ 2147483646 w 4400"/>
              <a:gd name="T33" fmla="*/ 2147483646 h 2932"/>
              <a:gd name="T34" fmla="*/ 2147483646 w 4400"/>
              <a:gd name="T35" fmla="*/ 2147483646 h 2932"/>
              <a:gd name="T36" fmla="*/ 2147483646 w 4400"/>
              <a:gd name="T37" fmla="*/ 2147483646 h 2932"/>
              <a:gd name="T38" fmla="*/ 2147483646 w 4400"/>
              <a:gd name="T39" fmla="*/ 2147483646 h 2932"/>
              <a:gd name="T40" fmla="*/ 2147483646 w 4400"/>
              <a:gd name="T41" fmla="*/ 2147483646 h 2932"/>
              <a:gd name="T42" fmla="*/ 2147483646 w 4400"/>
              <a:gd name="T43" fmla="*/ 2147483646 h 2932"/>
              <a:gd name="T44" fmla="*/ 2147483646 w 4400"/>
              <a:gd name="T45" fmla="*/ 2147483646 h 29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00"/>
              <a:gd name="T70" fmla="*/ 0 h 2932"/>
              <a:gd name="T71" fmla="*/ 4400 w 4400"/>
              <a:gd name="T72" fmla="*/ 2932 h 29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00" h="2932">
                <a:moveTo>
                  <a:pt x="4400" y="0"/>
                </a:moveTo>
                <a:cubicBezTo>
                  <a:pt x="4365" y="34"/>
                  <a:pt x="4232" y="131"/>
                  <a:pt x="4175" y="202"/>
                </a:cubicBezTo>
                <a:cubicBezTo>
                  <a:pt x="4118" y="273"/>
                  <a:pt x="4095" y="370"/>
                  <a:pt x="4055" y="427"/>
                </a:cubicBezTo>
                <a:cubicBezTo>
                  <a:pt x="4015" y="484"/>
                  <a:pt x="3980" y="510"/>
                  <a:pt x="3935" y="547"/>
                </a:cubicBezTo>
                <a:cubicBezTo>
                  <a:pt x="3890" y="584"/>
                  <a:pt x="3857" y="635"/>
                  <a:pt x="3785" y="652"/>
                </a:cubicBezTo>
                <a:cubicBezTo>
                  <a:pt x="3713" y="669"/>
                  <a:pt x="3585" y="662"/>
                  <a:pt x="3500" y="652"/>
                </a:cubicBezTo>
                <a:cubicBezTo>
                  <a:pt x="3415" y="642"/>
                  <a:pt x="3342" y="602"/>
                  <a:pt x="3275" y="592"/>
                </a:cubicBezTo>
                <a:cubicBezTo>
                  <a:pt x="3208" y="582"/>
                  <a:pt x="3163" y="567"/>
                  <a:pt x="3095" y="592"/>
                </a:cubicBezTo>
                <a:cubicBezTo>
                  <a:pt x="3027" y="617"/>
                  <a:pt x="2945" y="690"/>
                  <a:pt x="2870" y="742"/>
                </a:cubicBezTo>
                <a:cubicBezTo>
                  <a:pt x="2795" y="794"/>
                  <a:pt x="2725" y="867"/>
                  <a:pt x="2645" y="907"/>
                </a:cubicBezTo>
                <a:cubicBezTo>
                  <a:pt x="2565" y="947"/>
                  <a:pt x="2495" y="934"/>
                  <a:pt x="2390" y="982"/>
                </a:cubicBezTo>
                <a:cubicBezTo>
                  <a:pt x="2285" y="1030"/>
                  <a:pt x="2130" y="1144"/>
                  <a:pt x="2015" y="1192"/>
                </a:cubicBezTo>
                <a:cubicBezTo>
                  <a:pt x="1900" y="1240"/>
                  <a:pt x="1800" y="1214"/>
                  <a:pt x="1700" y="1267"/>
                </a:cubicBezTo>
                <a:cubicBezTo>
                  <a:pt x="1600" y="1320"/>
                  <a:pt x="1490" y="1447"/>
                  <a:pt x="1415" y="1507"/>
                </a:cubicBezTo>
                <a:cubicBezTo>
                  <a:pt x="1340" y="1567"/>
                  <a:pt x="1295" y="1567"/>
                  <a:pt x="1250" y="1627"/>
                </a:cubicBezTo>
                <a:cubicBezTo>
                  <a:pt x="1205" y="1687"/>
                  <a:pt x="1187" y="1782"/>
                  <a:pt x="1145" y="1867"/>
                </a:cubicBezTo>
                <a:cubicBezTo>
                  <a:pt x="1103" y="1952"/>
                  <a:pt x="1047" y="2082"/>
                  <a:pt x="995" y="2137"/>
                </a:cubicBezTo>
                <a:cubicBezTo>
                  <a:pt x="943" y="2192"/>
                  <a:pt x="872" y="2160"/>
                  <a:pt x="830" y="2197"/>
                </a:cubicBezTo>
                <a:cubicBezTo>
                  <a:pt x="788" y="2234"/>
                  <a:pt x="762" y="2292"/>
                  <a:pt x="740" y="2362"/>
                </a:cubicBezTo>
                <a:cubicBezTo>
                  <a:pt x="718" y="2432"/>
                  <a:pt x="715" y="2530"/>
                  <a:pt x="695" y="2617"/>
                </a:cubicBezTo>
                <a:cubicBezTo>
                  <a:pt x="675" y="2704"/>
                  <a:pt x="690" y="2850"/>
                  <a:pt x="620" y="2887"/>
                </a:cubicBezTo>
                <a:cubicBezTo>
                  <a:pt x="550" y="2924"/>
                  <a:pt x="362" y="2835"/>
                  <a:pt x="275" y="2842"/>
                </a:cubicBezTo>
                <a:cubicBezTo>
                  <a:pt x="188" y="2849"/>
                  <a:pt x="0" y="2835"/>
                  <a:pt x="95" y="2932"/>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Freeform 9">
            <a:extLst>
              <a:ext uri="{FF2B5EF4-FFF2-40B4-BE49-F238E27FC236}">
                <a16:creationId xmlns:a16="http://schemas.microsoft.com/office/drawing/2014/main" id="{306C5AE6-DB41-5309-D77A-8C736796FB2F}"/>
              </a:ext>
            </a:extLst>
          </p:cNvPr>
          <p:cNvSpPr>
            <a:spLocks/>
          </p:cNvSpPr>
          <p:nvPr/>
        </p:nvSpPr>
        <p:spPr bwMode="auto">
          <a:xfrm>
            <a:off x="4794250" y="2871788"/>
            <a:ext cx="1300163" cy="3071812"/>
          </a:xfrm>
          <a:custGeom>
            <a:avLst/>
            <a:gdLst>
              <a:gd name="T0" fmla="*/ 2147483646 w 2339"/>
              <a:gd name="T1" fmla="*/ 0 h 5530"/>
              <a:gd name="T2" fmla="*/ 2147483646 w 2339"/>
              <a:gd name="T3" fmla="*/ 2147483646 h 5530"/>
              <a:gd name="T4" fmla="*/ 2147483646 w 2339"/>
              <a:gd name="T5" fmla="*/ 2147483646 h 5530"/>
              <a:gd name="T6" fmla="*/ 2147483646 w 2339"/>
              <a:gd name="T7" fmla="*/ 2147483646 h 5530"/>
              <a:gd name="T8" fmla="*/ 2147483646 w 2339"/>
              <a:gd name="T9" fmla="*/ 2147483646 h 5530"/>
              <a:gd name="T10" fmla="*/ 2147483646 w 2339"/>
              <a:gd name="T11" fmla="*/ 2147483646 h 5530"/>
              <a:gd name="T12" fmla="*/ 2147483646 w 2339"/>
              <a:gd name="T13" fmla="*/ 2147483646 h 5530"/>
              <a:gd name="T14" fmla="*/ 2147483646 w 2339"/>
              <a:gd name="T15" fmla="*/ 2147483646 h 5530"/>
              <a:gd name="T16" fmla="*/ 2147483646 w 2339"/>
              <a:gd name="T17" fmla="*/ 2147483646 h 5530"/>
              <a:gd name="T18" fmla="*/ 2147483646 w 2339"/>
              <a:gd name="T19" fmla="*/ 2147483646 h 5530"/>
              <a:gd name="T20" fmla="*/ 2147483646 w 2339"/>
              <a:gd name="T21" fmla="*/ 2147483646 h 5530"/>
              <a:gd name="T22" fmla="*/ 2147483646 w 2339"/>
              <a:gd name="T23" fmla="*/ 2147483646 h 5530"/>
              <a:gd name="T24" fmla="*/ 2147483646 w 2339"/>
              <a:gd name="T25" fmla="*/ 2147483646 h 5530"/>
              <a:gd name="T26" fmla="*/ 2147483646 w 2339"/>
              <a:gd name="T27" fmla="*/ 2147483646 h 5530"/>
              <a:gd name="T28" fmla="*/ 2147483646 w 2339"/>
              <a:gd name="T29" fmla="*/ 2147483646 h 5530"/>
              <a:gd name="T30" fmla="*/ 2147483646 w 2339"/>
              <a:gd name="T31" fmla="*/ 2147483646 h 5530"/>
              <a:gd name="T32" fmla="*/ 2147483646 w 2339"/>
              <a:gd name="T33" fmla="*/ 2147483646 h 5530"/>
              <a:gd name="T34" fmla="*/ 2147483646 w 2339"/>
              <a:gd name="T35" fmla="*/ 2147483646 h 5530"/>
              <a:gd name="T36" fmla="*/ 2147483646 w 2339"/>
              <a:gd name="T37" fmla="*/ 2147483646 h 5530"/>
              <a:gd name="T38" fmla="*/ 2147483646 w 2339"/>
              <a:gd name="T39" fmla="*/ 2147483646 h 5530"/>
              <a:gd name="T40" fmla="*/ 2147483646 w 2339"/>
              <a:gd name="T41" fmla="*/ 2147483646 h 5530"/>
              <a:gd name="T42" fmla="*/ 2147483646 w 2339"/>
              <a:gd name="T43" fmla="*/ 2147483646 h 5530"/>
              <a:gd name="T44" fmla="*/ 2147483646 w 2339"/>
              <a:gd name="T45" fmla="*/ 2147483646 h 5530"/>
              <a:gd name="T46" fmla="*/ 2147483646 w 2339"/>
              <a:gd name="T47" fmla="*/ 2147483646 h 5530"/>
              <a:gd name="T48" fmla="*/ 2147483646 w 2339"/>
              <a:gd name="T49" fmla="*/ 2147483646 h 5530"/>
              <a:gd name="T50" fmla="*/ 2147483646 w 2339"/>
              <a:gd name="T51" fmla="*/ 2147483646 h 5530"/>
              <a:gd name="T52" fmla="*/ 2147483646 w 2339"/>
              <a:gd name="T53" fmla="*/ 2147483646 h 5530"/>
              <a:gd name="T54" fmla="*/ 2147483646 w 2339"/>
              <a:gd name="T55" fmla="*/ 2147483646 h 5530"/>
              <a:gd name="T56" fmla="*/ 2147483646 w 2339"/>
              <a:gd name="T57" fmla="*/ 2147483646 h 55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9"/>
              <a:gd name="T88" fmla="*/ 0 h 5530"/>
              <a:gd name="T89" fmla="*/ 2339 w 2339"/>
              <a:gd name="T90" fmla="*/ 5530 h 55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9" h="5530">
                <a:moveTo>
                  <a:pt x="2202" y="0"/>
                </a:moveTo>
                <a:cubicBezTo>
                  <a:pt x="2253" y="36"/>
                  <a:pt x="2305" y="73"/>
                  <a:pt x="2322" y="180"/>
                </a:cubicBezTo>
                <a:cubicBezTo>
                  <a:pt x="2339" y="287"/>
                  <a:pt x="2329" y="515"/>
                  <a:pt x="2307" y="645"/>
                </a:cubicBezTo>
                <a:cubicBezTo>
                  <a:pt x="2285" y="775"/>
                  <a:pt x="2239" y="890"/>
                  <a:pt x="2187" y="960"/>
                </a:cubicBezTo>
                <a:cubicBezTo>
                  <a:pt x="2135" y="1030"/>
                  <a:pt x="2064" y="990"/>
                  <a:pt x="1992" y="1065"/>
                </a:cubicBezTo>
                <a:cubicBezTo>
                  <a:pt x="1920" y="1140"/>
                  <a:pt x="1834" y="1290"/>
                  <a:pt x="1752" y="1410"/>
                </a:cubicBezTo>
                <a:cubicBezTo>
                  <a:pt x="1670" y="1530"/>
                  <a:pt x="1567" y="1695"/>
                  <a:pt x="1497" y="1785"/>
                </a:cubicBezTo>
                <a:cubicBezTo>
                  <a:pt x="1427" y="1875"/>
                  <a:pt x="1362" y="1853"/>
                  <a:pt x="1332" y="1950"/>
                </a:cubicBezTo>
                <a:cubicBezTo>
                  <a:pt x="1302" y="2047"/>
                  <a:pt x="1310" y="2205"/>
                  <a:pt x="1317" y="2370"/>
                </a:cubicBezTo>
                <a:cubicBezTo>
                  <a:pt x="1324" y="2535"/>
                  <a:pt x="1367" y="2780"/>
                  <a:pt x="1377" y="2940"/>
                </a:cubicBezTo>
                <a:cubicBezTo>
                  <a:pt x="1387" y="3100"/>
                  <a:pt x="1365" y="3165"/>
                  <a:pt x="1377" y="3330"/>
                </a:cubicBezTo>
                <a:cubicBezTo>
                  <a:pt x="1389" y="3495"/>
                  <a:pt x="1419" y="3662"/>
                  <a:pt x="1452" y="3930"/>
                </a:cubicBezTo>
                <a:cubicBezTo>
                  <a:pt x="1485" y="4198"/>
                  <a:pt x="1537" y="4733"/>
                  <a:pt x="1572" y="4935"/>
                </a:cubicBezTo>
                <a:cubicBezTo>
                  <a:pt x="1607" y="5137"/>
                  <a:pt x="1645" y="5088"/>
                  <a:pt x="1662" y="5145"/>
                </a:cubicBezTo>
                <a:cubicBezTo>
                  <a:pt x="1679" y="5202"/>
                  <a:pt x="1735" y="5262"/>
                  <a:pt x="1677" y="5280"/>
                </a:cubicBezTo>
                <a:cubicBezTo>
                  <a:pt x="1619" y="5298"/>
                  <a:pt x="1472" y="5218"/>
                  <a:pt x="1317" y="5250"/>
                </a:cubicBezTo>
                <a:cubicBezTo>
                  <a:pt x="1162" y="5282"/>
                  <a:pt x="880" y="5440"/>
                  <a:pt x="747" y="5475"/>
                </a:cubicBezTo>
                <a:cubicBezTo>
                  <a:pt x="614" y="5510"/>
                  <a:pt x="552" y="5530"/>
                  <a:pt x="522" y="5460"/>
                </a:cubicBezTo>
                <a:cubicBezTo>
                  <a:pt x="492" y="5390"/>
                  <a:pt x="582" y="5167"/>
                  <a:pt x="567" y="5055"/>
                </a:cubicBezTo>
                <a:cubicBezTo>
                  <a:pt x="552" y="4943"/>
                  <a:pt x="444" y="4862"/>
                  <a:pt x="432" y="4785"/>
                </a:cubicBezTo>
                <a:cubicBezTo>
                  <a:pt x="420" y="4708"/>
                  <a:pt x="495" y="4660"/>
                  <a:pt x="492" y="4590"/>
                </a:cubicBezTo>
                <a:cubicBezTo>
                  <a:pt x="489" y="4520"/>
                  <a:pt x="479" y="4445"/>
                  <a:pt x="417" y="4365"/>
                </a:cubicBezTo>
                <a:cubicBezTo>
                  <a:pt x="355" y="4285"/>
                  <a:pt x="177" y="4225"/>
                  <a:pt x="117" y="4110"/>
                </a:cubicBezTo>
                <a:cubicBezTo>
                  <a:pt x="57" y="3995"/>
                  <a:pt x="72" y="3825"/>
                  <a:pt x="57" y="3675"/>
                </a:cubicBezTo>
                <a:cubicBezTo>
                  <a:pt x="42" y="3525"/>
                  <a:pt x="0" y="3422"/>
                  <a:pt x="27" y="3210"/>
                </a:cubicBezTo>
                <a:cubicBezTo>
                  <a:pt x="54" y="2998"/>
                  <a:pt x="149" y="2618"/>
                  <a:pt x="222" y="2400"/>
                </a:cubicBezTo>
                <a:cubicBezTo>
                  <a:pt x="295" y="2182"/>
                  <a:pt x="345" y="2060"/>
                  <a:pt x="462" y="1905"/>
                </a:cubicBezTo>
                <a:cubicBezTo>
                  <a:pt x="579" y="1750"/>
                  <a:pt x="847" y="1552"/>
                  <a:pt x="927" y="1470"/>
                </a:cubicBezTo>
                <a:cubicBezTo>
                  <a:pt x="1007" y="1388"/>
                  <a:pt x="939" y="1422"/>
                  <a:pt x="942" y="14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0" name="Freeform 10">
            <a:extLst>
              <a:ext uri="{FF2B5EF4-FFF2-40B4-BE49-F238E27FC236}">
                <a16:creationId xmlns:a16="http://schemas.microsoft.com/office/drawing/2014/main" id="{5EE7A0AD-1CAD-A9B4-7F05-04DF2398E7F7}"/>
              </a:ext>
            </a:extLst>
          </p:cNvPr>
          <p:cNvSpPr>
            <a:spLocks/>
          </p:cNvSpPr>
          <p:nvPr/>
        </p:nvSpPr>
        <p:spPr bwMode="auto">
          <a:xfrm>
            <a:off x="5643563" y="5797550"/>
            <a:ext cx="82550" cy="615950"/>
          </a:xfrm>
          <a:custGeom>
            <a:avLst/>
            <a:gdLst>
              <a:gd name="T0" fmla="*/ 2147483646 w 148"/>
              <a:gd name="T1" fmla="*/ 0 h 1110"/>
              <a:gd name="T2" fmla="*/ 2147483646 w 148"/>
              <a:gd name="T3" fmla="*/ 2147483646 h 1110"/>
              <a:gd name="T4" fmla="*/ 2147483646 w 148"/>
              <a:gd name="T5" fmla="*/ 2147483646 h 1110"/>
              <a:gd name="T6" fmla="*/ 2147483646 w 148"/>
              <a:gd name="T7" fmla="*/ 2147483646 h 1110"/>
              <a:gd name="T8" fmla="*/ 2147483646 w 148"/>
              <a:gd name="T9" fmla="*/ 2147483646 h 1110"/>
              <a:gd name="T10" fmla="*/ 0 60000 65536"/>
              <a:gd name="T11" fmla="*/ 0 60000 65536"/>
              <a:gd name="T12" fmla="*/ 0 60000 65536"/>
              <a:gd name="T13" fmla="*/ 0 60000 65536"/>
              <a:gd name="T14" fmla="*/ 0 60000 65536"/>
              <a:gd name="T15" fmla="*/ 0 w 148"/>
              <a:gd name="T16" fmla="*/ 0 h 1110"/>
              <a:gd name="T17" fmla="*/ 148 w 148"/>
              <a:gd name="T18" fmla="*/ 1110 h 1110"/>
            </a:gdLst>
            <a:ahLst/>
            <a:cxnLst>
              <a:cxn ang="T10">
                <a:pos x="T0" y="T1"/>
              </a:cxn>
              <a:cxn ang="T11">
                <a:pos x="T2" y="T3"/>
              </a:cxn>
              <a:cxn ang="T12">
                <a:pos x="T4" y="T5"/>
              </a:cxn>
              <a:cxn ang="T13">
                <a:pos x="T6" y="T7"/>
              </a:cxn>
              <a:cxn ang="T14">
                <a:pos x="T8" y="T9"/>
              </a:cxn>
            </a:cxnLst>
            <a:rect l="T15" t="T16" r="T17" b="T18"/>
            <a:pathLst>
              <a:path w="148" h="1110">
                <a:moveTo>
                  <a:pt x="148" y="0"/>
                </a:moveTo>
                <a:cubicBezTo>
                  <a:pt x="129" y="99"/>
                  <a:pt x="110" y="198"/>
                  <a:pt x="88" y="285"/>
                </a:cubicBezTo>
                <a:cubicBezTo>
                  <a:pt x="66" y="372"/>
                  <a:pt x="26" y="420"/>
                  <a:pt x="13" y="525"/>
                </a:cubicBezTo>
                <a:cubicBezTo>
                  <a:pt x="0" y="630"/>
                  <a:pt x="8" y="817"/>
                  <a:pt x="13" y="915"/>
                </a:cubicBezTo>
                <a:cubicBezTo>
                  <a:pt x="18" y="1013"/>
                  <a:pt x="58" y="1015"/>
                  <a:pt x="43" y="111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Freeform 11">
            <a:extLst>
              <a:ext uri="{FF2B5EF4-FFF2-40B4-BE49-F238E27FC236}">
                <a16:creationId xmlns:a16="http://schemas.microsoft.com/office/drawing/2014/main" id="{0E81EF1B-A8DC-6234-3DF9-F9B851DB3DBC}"/>
              </a:ext>
            </a:extLst>
          </p:cNvPr>
          <p:cNvSpPr>
            <a:spLocks/>
          </p:cNvSpPr>
          <p:nvPr/>
        </p:nvSpPr>
        <p:spPr bwMode="auto">
          <a:xfrm>
            <a:off x="4992688" y="2459038"/>
            <a:ext cx="3132137" cy="3944937"/>
          </a:xfrm>
          <a:custGeom>
            <a:avLst/>
            <a:gdLst>
              <a:gd name="T0" fmla="*/ 2147483646 w 5642"/>
              <a:gd name="T1" fmla="*/ 2147483646 h 7102"/>
              <a:gd name="T2" fmla="*/ 2147483646 w 5642"/>
              <a:gd name="T3" fmla="*/ 2147483646 h 7102"/>
              <a:gd name="T4" fmla="*/ 2147483646 w 5642"/>
              <a:gd name="T5" fmla="*/ 2147483646 h 7102"/>
              <a:gd name="T6" fmla="*/ 2147483646 w 5642"/>
              <a:gd name="T7" fmla="*/ 2147483646 h 7102"/>
              <a:gd name="T8" fmla="*/ 2147483646 w 5642"/>
              <a:gd name="T9" fmla="*/ 2147483646 h 7102"/>
              <a:gd name="T10" fmla="*/ 2147483646 w 5642"/>
              <a:gd name="T11" fmla="*/ 2147483646 h 7102"/>
              <a:gd name="T12" fmla="*/ 2147483646 w 5642"/>
              <a:gd name="T13" fmla="*/ 2147483646 h 7102"/>
              <a:gd name="T14" fmla="*/ 2147483646 w 5642"/>
              <a:gd name="T15" fmla="*/ 2147483646 h 7102"/>
              <a:gd name="T16" fmla="*/ 2147483646 w 5642"/>
              <a:gd name="T17" fmla="*/ 2147483646 h 7102"/>
              <a:gd name="T18" fmla="*/ 2147483646 w 5642"/>
              <a:gd name="T19" fmla="*/ 2147483646 h 7102"/>
              <a:gd name="T20" fmla="*/ 2147483646 w 5642"/>
              <a:gd name="T21" fmla="*/ 2147483646 h 7102"/>
              <a:gd name="T22" fmla="*/ 2147483646 w 5642"/>
              <a:gd name="T23" fmla="*/ 2147483646 h 7102"/>
              <a:gd name="T24" fmla="*/ 2147483646 w 5642"/>
              <a:gd name="T25" fmla="*/ 2147483646 h 7102"/>
              <a:gd name="T26" fmla="*/ 2147483646 w 5642"/>
              <a:gd name="T27" fmla="*/ 2147483646 h 7102"/>
              <a:gd name="T28" fmla="*/ 2147483646 w 5642"/>
              <a:gd name="T29" fmla="*/ 2147483646 h 7102"/>
              <a:gd name="T30" fmla="*/ 2147483646 w 5642"/>
              <a:gd name="T31" fmla="*/ 2147483646 h 7102"/>
              <a:gd name="T32" fmla="*/ 2147483646 w 5642"/>
              <a:gd name="T33" fmla="*/ 2147483646 h 7102"/>
              <a:gd name="T34" fmla="*/ 2147483646 w 5642"/>
              <a:gd name="T35" fmla="*/ 2147483646 h 7102"/>
              <a:gd name="T36" fmla="*/ 2147483646 w 5642"/>
              <a:gd name="T37" fmla="*/ 2147483646 h 7102"/>
              <a:gd name="T38" fmla="*/ 2147483646 w 5642"/>
              <a:gd name="T39" fmla="*/ 2147483646 h 7102"/>
              <a:gd name="T40" fmla="*/ 2147483646 w 5642"/>
              <a:gd name="T41" fmla="*/ 2147483646 h 7102"/>
              <a:gd name="T42" fmla="*/ 2147483646 w 5642"/>
              <a:gd name="T43" fmla="*/ 2147483646 h 7102"/>
              <a:gd name="T44" fmla="*/ 2147483646 w 5642"/>
              <a:gd name="T45" fmla="*/ 2147483646 h 7102"/>
              <a:gd name="T46" fmla="*/ 2147483646 w 5642"/>
              <a:gd name="T47" fmla="*/ 2147483646 h 7102"/>
              <a:gd name="T48" fmla="*/ 2147483646 w 5642"/>
              <a:gd name="T49" fmla="*/ 2147483646 h 7102"/>
              <a:gd name="T50" fmla="*/ 2147483646 w 5642"/>
              <a:gd name="T51" fmla="*/ 2147483646 h 7102"/>
              <a:gd name="T52" fmla="*/ 2147483646 w 5642"/>
              <a:gd name="T53" fmla="*/ 2147483646 h 7102"/>
              <a:gd name="T54" fmla="*/ 2147483646 w 5642"/>
              <a:gd name="T55" fmla="*/ 2147483646 h 7102"/>
              <a:gd name="T56" fmla="*/ 2147483646 w 5642"/>
              <a:gd name="T57" fmla="*/ 2147483646 h 7102"/>
              <a:gd name="T58" fmla="*/ 2147483646 w 5642"/>
              <a:gd name="T59" fmla="*/ 2147483646 h 7102"/>
              <a:gd name="T60" fmla="*/ 2147483646 w 5642"/>
              <a:gd name="T61" fmla="*/ 2147483646 h 7102"/>
              <a:gd name="T62" fmla="*/ 2147483646 w 5642"/>
              <a:gd name="T63" fmla="*/ 2147483646 h 7102"/>
              <a:gd name="T64" fmla="*/ 2147483646 w 5642"/>
              <a:gd name="T65" fmla="*/ 2147483646 h 7102"/>
              <a:gd name="T66" fmla="*/ 2147483646 w 5642"/>
              <a:gd name="T67" fmla="*/ 2147483646 h 7102"/>
              <a:gd name="T68" fmla="*/ 2147483646 w 5642"/>
              <a:gd name="T69" fmla="*/ 2147483646 h 7102"/>
              <a:gd name="T70" fmla="*/ 2147483646 w 5642"/>
              <a:gd name="T71" fmla="*/ 2147483646 h 7102"/>
              <a:gd name="T72" fmla="*/ 2147483646 w 5642"/>
              <a:gd name="T73" fmla="*/ 2147483646 h 7102"/>
              <a:gd name="T74" fmla="*/ 2147483646 w 5642"/>
              <a:gd name="T75" fmla="*/ 2147483646 h 7102"/>
              <a:gd name="T76" fmla="*/ 2147483646 w 5642"/>
              <a:gd name="T77" fmla="*/ 2147483646 h 7102"/>
              <a:gd name="T78" fmla="*/ 2147483646 w 5642"/>
              <a:gd name="T79" fmla="*/ 2147483646 h 7102"/>
              <a:gd name="T80" fmla="*/ 2147483646 w 5642"/>
              <a:gd name="T81" fmla="*/ 2147483646 h 7102"/>
              <a:gd name="T82" fmla="*/ 2147483646 w 5642"/>
              <a:gd name="T83" fmla="*/ 2147483646 h 7102"/>
              <a:gd name="T84" fmla="*/ 2147483646 w 5642"/>
              <a:gd name="T85" fmla="*/ 2147483646 h 7102"/>
              <a:gd name="T86" fmla="*/ 2147483646 w 5642"/>
              <a:gd name="T87" fmla="*/ 2147483646 h 7102"/>
              <a:gd name="T88" fmla="*/ 2147483646 w 5642"/>
              <a:gd name="T89" fmla="*/ 2147483646 h 7102"/>
              <a:gd name="T90" fmla="*/ 2147483646 w 5642"/>
              <a:gd name="T91" fmla="*/ 2147483646 h 7102"/>
              <a:gd name="T92" fmla="*/ 2147483646 w 5642"/>
              <a:gd name="T93" fmla="*/ 2147483646 h 7102"/>
              <a:gd name="T94" fmla="*/ 2147483646 w 5642"/>
              <a:gd name="T95" fmla="*/ 2147483646 h 7102"/>
              <a:gd name="T96" fmla="*/ 2147483646 w 5642"/>
              <a:gd name="T97" fmla="*/ 2147483646 h 7102"/>
              <a:gd name="T98" fmla="*/ 2147483646 w 5642"/>
              <a:gd name="T99" fmla="*/ 2147483646 h 7102"/>
              <a:gd name="T100" fmla="*/ 2147483646 w 5642"/>
              <a:gd name="T101" fmla="*/ 2147483646 h 7102"/>
              <a:gd name="T102" fmla="*/ 2147483646 w 5642"/>
              <a:gd name="T103" fmla="*/ 2147483646 h 7102"/>
              <a:gd name="T104" fmla="*/ 2147483646 w 5642"/>
              <a:gd name="T105" fmla="*/ 0 h 7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42"/>
              <a:gd name="T160" fmla="*/ 0 h 7102"/>
              <a:gd name="T161" fmla="*/ 5642 w 5642"/>
              <a:gd name="T162" fmla="*/ 7102 h 7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42" h="7102">
                <a:moveTo>
                  <a:pt x="197" y="7102"/>
                </a:moveTo>
                <a:cubicBezTo>
                  <a:pt x="227" y="7042"/>
                  <a:pt x="257" y="6982"/>
                  <a:pt x="272" y="6922"/>
                </a:cubicBezTo>
                <a:cubicBezTo>
                  <a:pt x="287" y="6862"/>
                  <a:pt x="260" y="6799"/>
                  <a:pt x="287" y="6742"/>
                </a:cubicBezTo>
                <a:cubicBezTo>
                  <a:pt x="314" y="6685"/>
                  <a:pt x="392" y="6614"/>
                  <a:pt x="437" y="6577"/>
                </a:cubicBezTo>
                <a:cubicBezTo>
                  <a:pt x="482" y="6540"/>
                  <a:pt x="520" y="6507"/>
                  <a:pt x="557" y="6517"/>
                </a:cubicBezTo>
                <a:cubicBezTo>
                  <a:pt x="594" y="6527"/>
                  <a:pt x="632" y="6630"/>
                  <a:pt x="662" y="6637"/>
                </a:cubicBezTo>
                <a:cubicBezTo>
                  <a:pt x="692" y="6644"/>
                  <a:pt x="710" y="6617"/>
                  <a:pt x="737" y="6562"/>
                </a:cubicBezTo>
                <a:cubicBezTo>
                  <a:pt x="764" y="6507"/>
                  <a:pt x="775" y="6354"/>
                  <a:pt x="827" y="6307"/>
                </a:cubicBezTo>
                <a:cubicBezTo>
                  <a:pt x="879" y="6260"/>
                  <a:pt x="987" y="6319"/>
                  <a:pt x="1052" y="6277"/>
                </a:cubicBezTo>
                <a:cubicBezTo>
                  <a:pt x="1117" y="6235"/>
                  <a:pt x="1197" y="6114"/>
                  <a:pt x="1217" y="6052"/>
                </a:cubicBezTo>
                <a:cubicBezTo>
                  <a:pt x="1237" y="5990"/>
                  <a:pt x="1227" y="5949"/>
                  <a:pt x="1172" y="5902"/>
                </a:cubicBezTo>
                <a:cubicBezTo>
                  <a:pt x="1117" y="5855"/>
                  <a:pt x="962" y="5792"/>
                  <a:pt x="887" y="5767"/>
                </a:cubicBezTo>
                <a:cubicBezTo>
                  <a:pt x="812" y="5742"/>
                  <a:pt x="762" y="5815"/>
                  <a:pt x="722" y="5752"/>
                </a:cubicBezTo>
                <a:cubicBezTo>
                  <a:pt x="682" y="5689"/>
                  <a:pt x="670" y="5497"/>
                  <a:pt x="647" y="5392"/>
                </a:cubicBezTo>
                <a:cubicBezTo>
                  <a:pt x="624" y="5287"/>
                  <a:pt x="604" y="5197"/>
                  <a:pt x="587" y="5122"/>
                </a:cubicBezTo>
                <a:cubicBezTo>
                  <a:pt x="570" y="5047"/>
                  <a:pt x="552" y="4997"/>
                  <a:pt x="542" y="4942"/>
                </a:cubicBezTo>
                <a:cubicBezTo>
                  <a:pt x="532" y="4887"/>
                  <a:pt x="505" y="4822"/>
                  <a:pt x="527" y="4792"/>
                </a:cubicBezTo>
                <a:cubicBezTo>
                  <a:pt x="549" y="4762"/>
                  <a:pt x="654" y="4820"/>
                  <a:pt x="677" y="4762"/>
                </a:cubicBezTo>
                <a:cubicBezTo>
                  <a:pt x="700" y="4704"/>
                  <a:pt x="682" y="4499"/>
                  <a:pt x="662" y="4447"/>
                </a:cubicBezTo>
                <a:cubicBezTo>
                  <a:pt x="642" y="4395"/>
                  <a:pt x="574" y="4464"/>
                  <a:pt x="557" y="4447"/>
                </a:cubicBezTo>
                <a:cubicBezTo>
                  <a:pt x="540" y="4430"/>
                  <a:pt x="582" y="4374"/>
                  <a:pt x="557" y="4342"/>
                </a:cubicBezTo>
                <a:cubicBezTo>
                  <a:pt x="532" y="4310"/>
                  <a:pt x="462" y="4265"/>
                  <a:pt x="407" y="4252"/>
                </a:cubicBezTo>
                <a:cubicBezTo>
                  <a:pt x="352" y="4239"/>
                  <a:pt x="292" y="4302"/>
                  <a:pt x="227" y="4267"/>
                </a:cubicBezTo>
                <a:cubicBezTo>
                  <a:pt x="162" y="4232"/>
                  <a:pt x="34" y="4084"/>
                  <a:pt x="17" y="4042"/>
                </a:cubicBezTo>
                <a:cubicBezTo>
                  <a:pt x="0" y="4000"/>
                  <a:pt x="87" y="4034"/>
                  <a:pt x="122" y="4012"/>
                </a:cubicBezTo>
                <a:cubicBezTo>
                  <a:pt x="157" y="3990"/>
                  <a:pt x="187" y="3924"/>
                  <a:pt x="227" y="3907"/>
                </a:cubicBezTo>
                <a:cubicBezTo>
                  <a:pt x="267" y="3890"/>
                  <a:pt x="325" y="3937"/>
                  <a:pt x="362" y="3907"/>
                </a:cubicBezTo>
                <a:cubicBezTo>
                  <a:pt x="399" y="3877"/>
                  <a:pt x="460" y="3797"/>
                  <a:pt x="452" y="3727"/>
                </a:cubicBezTo>
                <a:cubicBezTo>
                  <a:pt x="444" y="3657"/>
                  <a:pt x="347" y="3574"/>
                  <a:pt x="317" y="3487"/>
                </a:cubicBezTo>
                <a:cubicBezTo>
                  <a:pt x="287" y="3400"/>
                  <a:pt x="247" y="3272"/>
                  <a:pt x="272" y="3202"/>
                </a:cubicBezTo>
                <a:cubicBezTo>
                  <a:pt x="297" y="3132"/>
                  <a:pt x="437" y="3107"/>
                  <a:pt x="467" y="3067"/>
                </a:cubicBezTo>
                <a:cubicBezTo>
                  <a:pt x="497" y="3027"/>
                  <a:pt x="422" y="2967"/>
                  <a:pt x="452" y="2962"/>
                </a:cubicBezTo>
                <a:cubicBezTo>
                  <a:pt x="482" y="2957"/>
                  <a:pt x="627" y="3054"/>
                  <a:pt x="647" y="3037"/>
                </a:cubicBezTo>
                <a:cubicBezTo>
                  <a:pt x="667" y="3020"/>
                  <a:pt x="570" y="2887"/>
                  <a:pt x="572" y="2857"/>
                </a:cubicBezTo>
                <a:cubicBezTo>
                  <a:pt x="574" y="2827"/>
                  <a:pt x="647" y="2890"/>
                  <a:pt x="662" y="2857"/>
                </a:cubicBezTo>
                <a:cubicBezTo>
                  <a:pt x="677" y="2824"/>
                  <a:pt x="622" y="2764"/>
                  <a:pt x="662" y="2662"/>
                </a:cubicBezTo>
                <a:cubicBezTo>
                  <a:pt x="702" y="2560"/>
                  <a:pt x="832" y="2304"/>
                  <a:pt x="902" y="2242"/>
                </a:cubicBezTo>
                <a:cubicBezTo>
                  <a:pt x="972" y="2180"/>
                  <a:pt x="1024" y="2310"/>
                  <a:pt x="1082" y="2287"/>
                </a:cubicBezTo>
                <a:cubicBezTo>
                  <a:pt x="1140" y="2264"/>
                  <a:pt x="1190" y="2160"/>
                  <a:pt x="1247" y="2107"/>
                </a:cubicBezTo>
                <a:cubicBezTo>
                  <a:pt x="1304" y="2054"/>
                  <a:pt x="1382" y="2017"/>
                  <a:pt x="1427" y="1972"/>
                </a:cubicBezTo>
                <a:cubicBezTo>
                  <a:pt x="1472" y="1927"/>
                  <a:pt x="1472" y="1877"/>
                  <a:pt x="1517" y="1837"/>
                </a:cubicBezTo>
                <a:cubicBezTo>
                  <a:pt x="1562" y="1797"/>
                  <a:pt x="1642" y="1789"/>
                  <a:pt x="1697" y="1732"/>
                </a:cubicBezTo>
                <a:cubicBezTo>
                  <a:pt x="1752" y="1675"/>
                  <a:pt x="1772" y="1544"/>
                  <a:pt x="1847" y="1492"/>
                </a:cubicBezTo>
                <a:cubicBezTo>
                  <a:pt x="1922" y="1440"/>
                  <a:pt x="1989" y="1452"/>
                  <a:pt x="2147" y="1417"/>
                </a:cubicBezTo>
                <a:cubicBezTo>
                  <a:pt x="2305" y="1382"/>
                  <a:pt x="2662" y="1349"/>
                  <a:pt x="2792" y="1282"/>
                </a:cubicBezTo>
                <a:cubicBezTo>
                  <a:pt x="2922" y="1215"/>
                  <a:pt x="2847" y="1107"/>
                  <a:pt x="2927" y="1012"/>
                </a:cubicBezTo>
                <a:cubicBezTo>
                  <a:pt x="3007" y="917"/>
                  <a:pt x="3125" y="782"/>
                  <a:pt x="3272" y="712"/>
                </a:cubicBezTo>
                <a:cubicBezTo>
                  <a:pt x="3419" y="642"/>
                  <a:pt x="3650" y="607"/>
                  <a:pt x="3812" y="592"/>
                </a:cubicBezTo>
                <a:cubicBezTo>
                  <a:pt x="3974" y="577"/>
                  <a:pt x="4127" y="647"/>
                  <a:pt x="4247" y="622"/>
                </a:cubicBezTo>
                <a:cubicBezTo>
                  <a:pt x="4367" y="597"/>
                  <a:pt x="4445" y="522"/>
                  <a:pt x="4532" y="442"/>
                </a:cubicBezTo>
                <a:cubicBezTo>
                  <a:pt x="4619" y="362"/>
                  <a:pt x="4625" y="189"/>
                  <a:pt x="4772" y="142"/>
                </a:cubicBezTo>
                <a:cubicBezTo>
                  <a:pt x="4919" y="95"/>
                  <a:pt x="5272" y="181"/>
                  <a:pt x="5417" y="157"/>
                </a:cubicBezTo>
                <a:cubicBezTo>
                  <a:pt x="5562" y="133"/>
                  <a:pt x="5595" y="33"/>
                  <a:pt x="5642" y="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Freeform 12">
            <a:extLst>
              <a:ext uri="{FF2B5EF4-FFF2-40B4-BE49-F238E27FC236}">
                <a16:creationId xmlns:a16="http://schemas.microsoft.com/office/drawing/2014/main" id="{D0C300A3-BB7B-B3C3-4352-7D3AECAB9E33}"/>
              </a:ext>
            </a:extLst>
          </p:cNvPr>
          <p:cNvSpPr>
            <a:spLocks/>
          </p:cNvSpPr>
          <p:nvPr/>
        </p:nvSpPr>
        <p:spPr bwMode="auto">
          <a:xfrm>
            <a:off x="5727700" y="1957388"/>
            <a:ext cx="234950" cy="1565275"/>
          </a:xfrm>
          <a:custGeom>
            <a:avLst/>
            <a:gdLst>
              <a:gd name="T0" fmla="*/ 2147483646 w 420"/>
              <a:gd name="T1" fmla="*/ 0 h 2820"/>
              <a:gd name="T2" fmla="*/ 2147483646 w 420"/>
              <a:gd name="T3" fmla="*/ 2147483646 h 2820"/>
              <a:gd name="T4" fmla="*/ 2147483646 w 420"/>
              <a:gd name="T5" fmla="*/ 2147483646 h 2820"/>
              <a:gd name="T6" fmla="*/ 2147483646 w 420"/>
              <a:gd name="T7" fmla="*/ 2147483646 h 2820"/>
              <a:gd name="T8" fmla="*/ 2147483646 w 420"/>
              <a:gd name="T9" fmla="*/ 2147483646 h 2820"/>
              <a:gd name="T10" fmla="*/ 2147483646 w 420"/>
              <a:gd name="T11" fmla="*/ 2147483646 h 2820"/>
              <a:gd name="T12" fmla="*/ 2147483646 w 420"/>
              <a:gd name="T13" fmla="*/ 2147483646 h 2820"/>
              <a:gd name="T14" fmla="*/ 2147483646 w 420"/>
              <a:gd name="T15" fmla="*/ 2147483646 h 2820"/>
              <a:gd name="T16" fmla="*/ 2147483646 w 420"/>
              <a:gd name="T17" fmla="*/ 2147483646 h 2820"/>
              <a:gd name="T18" fmla="*/ 2147483646 w 420"/>
              <a:gd name="T19" fmla="*/ 2147483646 h 2820"/>
              <a:gd name="T20" fmla="*/ 2147483646 w 420"/>
              <a:gd name="T21" fmla="*/ 2147483646 h 2820"/>
              <a:gd name="T22" fmla="*/ 2147483646 w 420"/>
              <a:gd name="T23" fmla="*/ 2147483646 h 2820"/>
              <a:gd name="T24" fmla="*/ 2147483646 w 420"/>
              <a:gd name="T25" fmla="*/ 2147483646 h 2820"/>
              <a:gd name="T26" fmla="*/ 2147483646 w 420"/>
              <a:gd name="T27" fmla="*/ 2147483646 h 2820"/>
              <a:gd name="T28" fmla="*/ 2147483646 w 420"/>
              <a:gd name="T29" fmla="*/ 2147483646 h 2820"/>
              <a:gd name="T30" fmla="*/ 2147483646 w 420"/>
              <a:gd name="T31" fmla="*/ 2147483646 h 2820"/>
              <a:gd name="T32" fmla="*/ 2147483646 w 420"/>
              <a:gd name="T33" fmla="*/ 2147483646 h 2820"/>
              <a:gd name="T34" fmla="*/ 2147483646 w 420"/>
              <a:gd name="T35" fmla="*/ 2147483646 h 2820"/>
              <a:gd name="T36" fmla="*/ 2147483646 w 420"/>
              <a:gd name="T37" fmla="*/ 2147483646 h 28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2820"/>
              <a:gd name="T59" fmla="*/ 420 w 420"/>
              <a:gd name="T60" fmla="*/ 2820 h 28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2820">
                <a:moveTo>
                  <a:pt x="55" y="0"/>
                </a:moveTo>
                <a:cubicBezTo>
                  <a:pt x="27" y="50"/>
                  <a:pt x="0" y="100"/>
                  <a:pt x="40" y="135"/>
                </a:cubicBezTo>
                <a:cubicBezTo>
                  <a:pt x="80" y="170"/>
                  <a:pt x="238" y="195"/>
                  <a:pt x="295" y="210"/>
                </a:cubicBezTo>
                <a:cubicBezTo>
                  <a:pt x="352" y="225"/>
                  <a:pt x="365" y="188"/>
                  <a:pt x="385" y="225"/>
                </a:cubicBezTo>
                <a:cubicBezTo>
                  <a:pt x="405" y="262"/>
                  <a:pt x="420" y="380"/>
                  <a:pt x="415" y="435"/>
                </a:cubicBezTo>
                <a:cubicBezTo>
                  <a:pt x="410" y="490"/>
                  <a:pt x="377" y="515"/>
                  <a:pt x="355" y="555"/>
                </a:cubicBezTo>
                <a:cubicBezTo>
                  <a:pt x="333" y="595"/>
                  <a:pt x="305" y="628"/>
                  <a:pt x="280" y="675"/>
                </a:cubicBezTo>
                <a:cubicBezTo>
                  <a:pt x="255" y="722"/>
                  <a:pt x="190" y="785"/>
                  <a:pt x="205" y="840"/>
                </a:cubicBezTo>
                <a:cubicBezTo>
                  <a:pt x="220" y="895"/>
                  <a:pt x="365" y="953"/>
                  <a:pt x="370" y="1005"/>
                </a:cubicBezTo>
                <a:cubicBezTo>
                  <a:pt x="375" y="1057"/>
                  <a:pt x="270" y="1123"/>
                  <a:pt x="235" y="1155"/>
                </a:cubicBezTo>
                <a:cubicBezTo>
                  <a:pt x="200" y="1187"/>
                  <a:pt x="172" y="1150"/>
                  <a:pt x="160" y="1200"/>
                </a:cubicBezTo>
                <a:cubicBezTo>
                  <a:pt x="148" y="1250"/>
                  <a:pt x="165" y="1395"/>
                  <a:pt x="160" y="1455"/>
                </a:cubicBezTo>
                <a:cubicBezTo>
                  <a:pt x="155" y="1515"/>
                  <a:pt x="125" y="1520"/>
                  <a:pt x="130" y="1560"/>
                </a:cubicBezTo>
                <a:cubicBezTo>
                  <a:pt x="135" y="1600"/>
                  <a:pt x="190" y="1645"/>
                  <a:pt x="190" y="1695"/>
                </a:cubicBezTo>
                <a:cubicBezTo>
                  <a:pt x="190" y="1745"/>
                  <a:pt x="110" y="1808"/>
                  <a:pt x="130" y="1860"/>
                </a:cubicBezTo>
                <a:cubicBezTo>
                  <a:pt x="150" y="1912"/>
                  <a:pt x="310" y="1915"/>
                  <a:pt x="310" y="2010"/>
                </a:cubicBezTo>
                <a:cubicBezTo>
                  <a:pt x="310" y="2105"/>
                  <a:pt x="157" y="2320"/>
                  <a:pt x="130" y="2430"/>
                </a:cubicBezTo>
                <a:cubicBezTo>
                  <a:pt x="103" y="2540"/>
                  <a:pt x="143" y="2605"/>
                  <a:pt x="145" y="2670"/>
                </a:cubicBezTo>
                <a:cubicBezTo>
                  <a:pt x="147" y="2735"/>
                  <a:pt x="85" y="2792"/>
                  <a:pt x="145" y="282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3" name="Freeform 13">
            <a:extLst>
              <a:ext uri="{FF2B5EF4-FFF2-40B4-BE49-F238E27FC236}">
                <a16:creationId xmlns:a16="http://schemas.microsoft.com/office/drawing/2014/main" id="{56F19386-E62A-BEC6-1253-E8F9E0BCCAE0}"/>
              </a:ext>
            </a:extLst>
          </p:cNvPr>
          <p:cNvSpPr>
            <a:spLocks/>
          </p:cNvSpPr>
          <p:nvPr/>
        </p:nvSpPr>
        <p:spPr bwMode="auto">
          <a:xfrm>
            <a:off x="3851275" y="2397125"/>
            <a:ext cx="1816100" cy="766763"/>
          </a:xfrm>
          <a:custGeom>
            <a:avLst/>
            <a:gdLst>
              <a:gd name="T0" fmla="*/ 0 w 3270"/>
              <a:gd name="T1" fmla="*/ 0 h 1380"/>
              <a:gd name="T2" fmla="*/ 2147483646 w 3270"/>
              <a:gd name="T3" fmla="*/ 2147483646 h 1380"/>
              <a:gd name="T4" fmla="*/ 2147483646 w 3270"/>
              <a:gd name="T5" fmla="*/ 2147483646 h 1380"/>
              <a:gd name="T6" fmla="*/ 2147483646 w 3270"/>
              <a:gd name="T7" fmla="*/ 2147483646 h 1380"/>
              <a:gd name="T8" fmla="*/ 2147483646 w 3270"/>
              <a:gd name="T9" fmla="*/ 2147483646 h 1380"/>
              <a:gd name="T10" fmla="*/ 2147483646 w 3270"/>
              <a:gd name="T11" fmla="*/ 2147483646 h 1380"/>
              <a:gd name="T12" fmla="*/ 2147483646 w 3270"/>
              <a:gd name="T13" fmla="*/ 2147483646 h 1380"/>
              <a:gd name="T14" fmla="*/ 2147483646 w 3270"/>
              <a:gd name="T15" fmla="*/ 2147483646 h 1380"/>
              <a:gd name="T16" fmla="*/ 2147483646 w 3270"/>
              <a:gd name="T17" fmla="*/ 2147483646 h 1380"/>
              <a:gd name="T18" fmla="*/ 2147483646 w 3270"/>
              <a:gd name="T19" fmla="*/ 2147483646 h 1380"/>
              <a:gd name="T20" fmla="*/ 2147483646 w 3270"/>
              <a:gd name="T21" fmla="*/ 2147483646 h 1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70"/>
              <a:gd name="T34" fmla="*/ 0 h 1380"/>
              <a:gd name="T35" fmla="*/ 3270 w 3270"/>
              <a:gd name="T36" fmla="*/ 1380 h 13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70" h="1380">
                <a:moveTo>
                  <a:pt x="0" y="0"/>
                </a:moveTo>
                <a:cubicBezTo>
                  <a:pt x="272" y="96"/>
                  <a:pt x="545" y="192"/>
                  <a:pt x="660" y="270"/>
                </a:cubicBezTo>
                <a:cubicBezTo>
                  <a:pt x="775" y="348"/>
                  <a:pt x="665" y="402"/>
                  <a:pt x="690" y="465"/>
                </a:cubicBezTo>
                <a:cubicBezTo>
                  <a:pt x="715" y="528"/>
                  <a:pt x="677" y="600"/>
                  <a:pt x="810" y="645"/>
                </a:cubicBezTo>
                <a:cubicBezTo>
                  <a:pt x="943" y="690"/>
                  <a:pt x="1285" y="710"/>
                  <a:pt x="1485" y="735"/>
                </a:cubicBezTo>
                <a:cubicBezTo>
                  <a:pt x="1685" y="760"/>
                  <a:pt x="1875" y="740"/>
                  <a:pt x="2010" y="795"/>
                </a:cubicBezTo>
                <a:cubicBezTo>
                  <a:pt x="2145" y="850"/>
                  <a:pt x="2190" y="1015"/>
                  <a:pt x="2295" y="1065"/>
                </a:cubicBezTo>
                <a:cubicBezTo>
                  <a:pt x="2400" y="1115"/>
                  <a:pt x="2530" y="1097"/>
                  <a:pt x="2640" y="1095"/>
                </a:cubicBezTo>
                <a:cubicBezTo>
                  <a:pt x="2750" y="1093"/>
                  <a:pt x="2873" y="1020"/>
                  <a:pt x="2955" y="1050"/>
                </a:cubicBezTo>
                <a:cubicBezTo>
                  <a:pt x="3037" y="1080"/>
                  <a:pt x="3083" y="1220"/>
                  <a:pt x="3135" y="1275"/>
                </a:cubicBezTo>
                <a:cubicBezTo>
                  <a:pt x="3187" y="1330"/>
                  <a:pt x="3233" y="1318"/>
                  <a:pt x="3270" y="138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4" name="Freeform 14">
            <a:extLst>
              <a:ext uri="{FF2B5EF4-FFF2-40B4-BE49-F238E27FC236}">
                <a16:creationId xmlns:a16="http://schemas.microsoft.com/office/drawing/2014/main" id="{83E2B50E-1B21-1EB8-2419-B32BE7C1565D}"/>
              </a:ext>
            </a:extLst>
          </p:cNvPr>
          <p:cNvSpPr>
            <a:spLocks/>
          </p:cNvSpPr>
          <p:nvPr/>
        </p:nvSpPr>
        <p:spPr bwMode="auto">
          <a:xfrm>
            <a:off x="4310063" y="2997200"/>
            <a:ext cx="1239837" cy="590550"/>
          </a:xfrm>
          <a:custGeom>
            <a:avLst/>
            <a:gdLst>
              <a:gd name="T0" fmla="*/ 0 w 2235"/>
              <a:gd name="T1" fmla="*/ 2147483646 h 1062"/>
              <a:gd name="T2" fmla="*/ 2147483646 w 2235"/>
              <a:gd name="T3" fmla="*/ 2147483646 h 1062"/>
              <a:gd name="T4" fmla="*/ 2147483646 w 2235"/>
              <a:gd name="T5" fmla="*/ 2147483646 h 1062"/>
              <a:gd name="T6" fmla="*/ 2147483646 w 2235"/>
              <a:gd name="T7" fmla="*/ 2147483646 h 1062"/>
              <a:gd name="T8" fmla="*/ 2147483646 w 2235"/>
              <a:gd name="T9" fmla="*/ 2147483646 h 1062"/>
              <a:gd name="T10" fmla="*/ 2147483646 w 2235"/>
              <a:gd name="T11" fmla="*/ 2147483646 h 1062"/>
              <a:gd name="T12" fmla="*/ 2147483646 w 2235"/>
              <a:gd name="T13" fmla="*/ 2147483646 h 1062"/>
              <a:gd name="T14" fmla="*/ 2147483646 w 2235"/>
              <a:gd name="T15" fmla="*/ 2147483646 h 1062"/>
              <a:gd name="T16" fmla="*/ 2147483646 w 2235"/>
              <a:gd name="T17" fmla="*/ 2147483646 h 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
              <a:gd name="T28" fmla="*/ 0 h 1062"/>
              <a:gd name="T29" fmla="*/ 2235 w 2235"/>
              <a:gd name="T30" fmla="*/ 1062 h 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 h="1062">
                <a:moveTo>
                  <a:pt x="0" y="60"/>
                </a:moveTo>
                <a:cubicBezTo>
                  <a:pt x="57" y="56"/>
                  <a:pt x="115" y="52"/>
                  <a:pt x="225" y="45"/>
                </a:cubicBezTo>
                <a:cubicBezTo>
                  <a:pt x="335" y="38"/>
                  <a:pt x="513" y="0"/>
                  <a:pt x="660" y="15"/>
                </a:cubicBezTo>
                <a:cubicBezTo>
                  <a:pt x="807" y="30"/>
                  <a:pt x="965" y="115"/>
                  <a:pt x="1110" y="135"/>
                </a:cubicBezTo>
                <a:cubicBezTo>
                  <a:pt x="1255" y="155"/>
                  <a:pt x="1415" y="80"/>
                  <a:pt x="1530" y="135"/>
                </a:cubicBezTo>
                <a:cubicBezTo>
                  <a:pt x="1645" y="190"/>
                  <a:pt x="1725" y="340"/>
                  <a:pt x="1800" y="465"/>
                </a:cubicBezTo>
                <a:cubicBezTo>
                  <a:pt x="1875" y="590"/>
                  <a:pt x="1925" y="793"/>
                  <a:pt x="1980" y="885"/>
                </a:cubicBezTo>
                <a:cubicBezTo>
                  <a:pt x="2035" y="977"/>
                  <a:pt x="2088" y="1062"/>
                  <a:pt x="2130" y="1020"/>
                </a:cubicBezTo>
                <a:cubicBezTo>
                  <a:pt x="2172" y="978"/>
                  <a:pt x="2218" y="695"/>
                  <a:pt x="2235" y="63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5" name="Freeform 15">
            <a:extLst>
              <a:ext uri="{FF2B5EF4-FFF2-40B4-BE49-F238E27FC236}">
                <a16:creationId xmlns:a16="http://schemas.microsoft.com/office/drawing/2014/main" id="{632E331A-62F8-3F5A-E893-4B4F2FEC74F0}"/>
              </a:ext>
            </a:extLst>
          </p:cNvPr>
          <p:cNvSpPr>
            <a:spLocks/>
          </p:cNvSpPr>
          <p:nvPr/>
        </p:nvSpPr>
        <p:spPr bwMode="auto">
          <a:xfrm>
            <a:off x="5437188" y="3571875"/>
            <a:ext cx="38100" cy="133350"/>
          </a:xfrm>
          <a:custGeom>
            <a:avLst/>
            <a:gdLst>
              <a:gd name="T0" fmla="*/ 2147483646 w 70"/>
              <a:gd name="T1" fmla="*/ 0 h 240"/>
              <a:gd name="T2" fmla="*/ 2147483646 w 70"/>
              <a:gd name="T3" fmla="*/ 2147483646 h 240"/>
              <a:gd name="T4" fmla="*/ 2147483646 w 70"/>
              <a:gd name="T5" fmla="*/ 2147483646 h 240"/>
              <a:gd name="T6" fmla="*/ 0 60000 65536"/>
              <a:gd name="T7" fmla="*/ 0 60000 65536"/>
              <a:gd name="T8" fmla="*/ 0 60000 65536"/>
              <a:gd name="T9" fmla="*/ 0 w 70"/>
              <a:gd name="T10" fmla="*/ 0 h 240"/>
              <a:gd name="T11" fmla="*/ 70 w 70"/>
              <a:gd name="T12" fmla="*/ 240 h 240"/>
            </a:gdLst>
            <a:ahLst/>
            <a:cxnLst>
              <a:cxn ang="T6">
                <a:pos x="T0" y="T1"/>
              </a:cxn>
              <a:cxn ang="T7">
                <a:pos x="T2" y="T3"/>
              </a:cxn>
              <a:cxn ang="T8">
                <a:pos x="T4" y="T5"/>
              </a:cxn>
            </a:cxnLst>
            <a:rect l="T9" t="T10" r="T11" b="T12"/>
            <a:pathLst>
              <a:path w="70" h="240">
                <a:moveTo>
                  <a:pt x="70" y="0"/>
                </a:moveTo>
                <a:cubicBezTo>
                  <a:pt x="70" y="47"/>
                  <a:pt x="70" y="95"/>
                  <a:pt x="70" y="135"/>
                </a:cubicBezTo>
                <a:cubicBezTo>
                  <a:pt x="70" y="175"/>
                  <a:pt x="0" y="163"/>
                  <a:pt x="70" y="240"/>
                </a:cubicBezTo>
              </a:path>
            </a:pathLst>
          </a:custGeom>
          <a:solidFill>
            <a:srgbClr val="339966"/>
          </a:solidFill>
          <a:ln w="28575">
            <a:solidFill>
              <a:srgbClr val="008000"/>
            </a:solidFill>
            <a:round/>
            <a:headEnd/>
            <a:tailEnd/>
          </a:ln>
        </p:spPr>
        <p:txBody>
          <a:bodyPr/>
          <a:lstStyle/>
          <a:p>
            <a:endParaRPr lang="en-US"/>
          </a:p>
        </p:txBody>
      </p:sp>
      <p:grpSp>
        <p:nvGrpSpPr>
          <p:cNvPr id="38926" name="Group 16">
            <a:extLst>
              <a:ext uri="{FF2B5EF4-FFF2-40B4-BE49-F238E27FC236}">
                <a16:creationId xmlns:a16="http://schemas.microsoft.com/office/drawing/2014/main" id="{FF265F42-E1DE-2DD3-08A6-7A03BCB4CF14}"/>
              </a:ext>
            </a:extLst>
          </p:cNvPr>
          <p:cNvGrpSpPr>
            <a:grpSpLocks/>
          </p:cNvGrpSpPr>
          <p:nvPr/>
        </p:nvGrpSpPr>
        <p:grpSpPr bwMode="auto">
          <a:xfrm>
            <a:off x="5626100" y="2787650"/>
            <a:ext cx="165100" cy="168275"/>
            <a:chOff x="4185" y="13200"/>
            <a:chExt cx="300" cy="300"/>
          </a:xfrm>
        </p:grpSpPr>
        <p:sp>
          <p:nvSpPr>
            <p:cNvPr id="39001" name="Oval 17">
              <a:extLst>
                <a:ext uri="{FF2B5EF4-FFF2-40B4-BE49-F238E27FC236}">
                  <a16:creationId xmlns:a16="http://schemas.microsoft.com/office/drawing/2014/main" id="{A5F94988-7709-C72A-2954-28EBA7A2C0E3}"/>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002" name="Oval 18">
              <a:extLst>
                <a:ext uri="{FF2B5EF4-FFF2-40B4-BE49-F238E27FC236}">
                  <a16:creationId xmlns:a16="http://schemas.microsoft.com/office/drawing/2014/main" id="{9B05AA11-F00A-B2B1-4932-D2DBADD0A52A}"/>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27" name="Oval 19">
            <a:extLst>
              <a:ext uri="{FF2B5EF4-FFF2-40B4-BE49-F238E27FC236}">
                <a16:creationId xmlns:a16="http://schemas.microsoft.com/office/drawing/2014/main" id="{3C593BF9-6A4F-F667-C846-9EB530A67012}"/>
              </a:ext>
            </a:extLst>
          </p:cNvPr>
          <p:cNvSpPr>
            <a:spLocks noChangeArrowheads="1"/>
          </p:cNvSpPr>
          <p:nvPr/>
        </p:nvSpPr>
        <p:spPr bwMode="auto">
          <a:xfrm>
            <a:off x="6172200" y="3100388"/>
            <a:ext cx="100013"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28" name="Oval 20">
            <a:extLst>
              <a:ext uri="{FF2B5EF4-FFF2-40B4-BE49-F238E27FC236}">
                <a16:creationId xmlns:a16="http://schemas.microsoft.com/office/drawing/2014/main" id="{562C8F10-E453-73DD-154E-538132A054BE}"/>
              </a:ext>
            </a:extLst>
          </p:cNvPr>
          <p:cNvSpPr>
            <a:spLocks noChangeArrowheads="1"/>
          </p:cNvSpPr>
          <p:nvPr/>
        </p:nvSpPr>
        <p:spPr bwMode="auto">
          <a:xfrm>
            <a:off x="5559425" y="857250"/>
            <a:ext cx="98425" cy="98425"/>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en-US" sz="1800">
              <a:latin typeface=".VnTimeH" pitchFamily="34" charset="0"/>
            </a:endParaRPr>
          </a:p>
        </p:txBody>
      </p:sp>
      <p:sp>
        <p:nvSpPr>
          <p:cNvPr id="38929" name="Oval 21">
            <a:extLst>
              <a:ext uri="{FF2B5EF4-FFF2-40B4-BE49-F238E27FC236}">
                <a16:creationId xmlns:a16="http://schemas.microsoft.com/office/drawing/2014/main" id="{377DF351-D0C2-9741-79D3-3A387B7CB895}"/>
              </a:ext>
            </a:extLst>
          </p:cNvPr>
          <p:cNvSpPr>
            <a:spLocks noChangeArrowheads="1"/>
          </p:cNvSpPr>
          <p:nvPr/>
        </p:nvSpPr>
        <p:spPr bwMode="auto">
          <a:xfrm>
            <a:off x="4675188" y="1547813"/>
            <a:ext cx="100012" cy="100012"/>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0" name="Oval 22">
            <a:extLst>
              <a:ext uri="{FF2B5EF4-FFF2-40B4-BE49-F238E27FC236}">
                <a16:creationId xmlns:a16="http://schemas.microsoft.com/office/drawing/2014/main" id="{129778BD-D774-87D7-5438-64F9E6484986}"/>
              </a:ext>
            </a:extLst>
          </p:cNvPr>
          <p:cNvSpPr>
            <a:spLocks noChangeArrowheads="1"/>
          </p:cNvSpPr>
          <p:nvPr/>
        </p:nvSpPr>
        <p:spPr bwMode="auto">
          <a:xfrm>
            <a:off x="6643688" y="1746250"/>
            <a:ext cx="98425" cy="10160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1" name="Oval 23">
            <a:extLst>
              <a:ext uri="{FF2B5EF4-FFF2-40B4-BE49-F238E27FC236}">
                <a16:creationId xmlns:a16="http://schemas.microsoft.com/office/drawing/2014/main" id="{58D82E91-7C09-DE96-B700-BC150551F00A}"/>
              </a:ext>
            </a:extLst>
          </p:cNvPr>
          <p:cNvSpPr>
            <a:spLocks noChangeArrowheads="1"/>
          </p:cNvSpPr>
          <p:nvPr/>
        </p:nvSpPr>
        <p:spPr bwMode="auto">
          <a:xfrm>
            <a:off x="6489700" y="2362200"/>
            <a:ext cx="98425" cy="100013"/>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8932" name="Group 24">
            <a:extLst>
              <a:ext uri="{FF2B5EF4-FFF2-40B4-BE49-F238E27FC236}">
                <a16:creationId xmlns:a16="http://schemas.microsoft.com/office/drawing/2014/main" id="{295A6835-376F-AFDB-F2B0-F3F970ABAC2B}"/>
              </a:ext>
            </a:extLst>
          </p:cNvPr>
          <p:cNvGrpSpPr>
            <a:grpSpLocks/>
          </p:cNvGrpSpPr>
          <p:nvPr/>
        </p:nvGrpSpPr>
        <p:grpSpPr bwMode="auto">
          <a:xfrm>
            <a:off x="5341938" y="5746750"/>
            <a:ext cx="166687" cy="166688"/>
            <a:chOff x="4185" y="13200"/>
            <a:chExt cx="300" cy="300"/>
          </a:xfrm>
        </p:grpSpPr>
        <p:sp>
          <p:nvSpPr>
            <p:cNvPr id="38999" name="Oval 25">
              <a:extLst>
                <a:ext uri="{FF2B5EF4-FFF2-40B4-BE49-F238E27FC236}">
                  <a16:creationId xmlns:a16="http://schemas.microsoft.com/office/drawing/2014/main" id="{16C8A544-EFF2-BE01-B709-4DBEF7BEF0E7}"/>
                </a:ext>
              </a:extLst>
            </p:cNvPr>
            <p:cNvSpPr>
              <a:spLocks noChangeArrowheads="1"/>
            </p:cNvSpPr>
            <p:nvPr/>
          </p:nvSpPr>
          <p:spPr bwMode="auto">
            <a:xfrm>
              <a:off x="4185" y="13200"/>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000" name="Oval 26">
              <a:extLst>
                <a:ext uri="{FF2B5EF4-FFF2-40B4-BE49-F238E27FC236}">
                  <a16:creationId xmlns:a16="http://schemas.microsoft.com/office/drawing/2014/main" id="{91DE81BA-0AA1-1F36-7D26-19176E3F8041}"/>
                </a:ext>
              </a:extLst>
            </p:cNvPr>
            <p:cNvSpPr>
              <a:spLocks noChangeArrowheads="1"/>
            </p:cNvSpPr>
            <p:nvPr/>
          </p:nvSpPr>
          <p:spPr bwMode="auto">
            <a:xfrm>
              <a:off x="4245" y="13260"/>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8933" name="Group 27">
            <a:extLst>
              <a:ext uri="{FF2B5EF4-FFF2-40B4-BE49-F238E27FC236}">
                <a16:creationId xmlns:a16="http://schemas.microsoft.com/office/drawing/2014/main" id="{ACA67A24-1D9A-887B-C239-E1D1A439AD8D}"/>
              </a:ext>
            </a:extLst>
          </p:cNvPr>
          <p:cNvGrpSpPr>
            <a:grpSpLocks/>
          </p:cNvGrpSpPr>
          <p:nvPr/>
        </p:nvGrpSpPr>
        <p:grpSpPr bwMode="auto">
          <a:xfrm rot="-1728032">
            <a:off x="5380038" y="2092325"/>
            <a:ext cx="239712" cy="342900"/>
            <a:chOff x="2415" y="12855"/>
            <a:chExt cx="555" cy="795"/>
          </a:xfrm>
        </p:grpSpPr>
        <p:sp>
          <p:nvSpPr>
            <p:cNvPr id="38996" name="Rectangle 28">
              <a:extLst>
                <a:ext uri="{FF2B5EF4-FFF2-40B4-BE49-F238E27FC236}">
                  <a16:creationId xmlns:a16="http://schemas.microsoft.com/office/drawing/2014/main" id="{51282890-9C96-7ECA-76A0-2B33A1E09422}"/>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97" name="AutoShape 29">
              <a:extLst>
                <a:ext uri="{FF2B5EF4-FFF2-40B4-BE49-F238E27FC236}">
                  <a16:creationId xmlns:a16="http://schemas.microsoft.com/office/drawing/2014/main" id="{648C2E47-3112-B946-11E2-5625C19FAE8E}"/>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8998" name="AutoShape 30">
              <a:extLst>
                <a:ext uri="{FF2B5EF4-FFF2-40B4-BE49-F238E27FC236}">
                  <a16:creationId xmlns:a16="http://schemas.microsoft.com/office/drawing/2014/main" id="{C0103E34-FAC8-5145-A840-0BF2BF2CEDEE}"/>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38934" name="Group 31">
            <a:extLst>
              <a:ext uri="{FF2B5EF4-FFF2-40B4-BE49-F238E27FC236}">
                <a16:creationId xmlns:a16="http://schemas.microsoft.com/office/drawing/2014/main" id="{E578F475-EB4A-D3CD-041E-7A1E30BD91F3}"/>
              </a:ext>
            </a:extLst>
          </p:cNvPr>
          <p:cNvGrpSpPr>
            <a:grpSpLocks/>
          </p:cNvGrpSpPr>
          <p:nvPr/>
        </p:nvGrpSpPr>
        <p:grpSpPr bwMode="auto">
          <a:xfrm rot="-376791">
            <a:off x="5670550" y="4986338"/>
            <a:ext cx="307975" cy="396875"/>
            <a:chOff x="2415" y="12855"/>
            <a:chExt cx="555" cy="795"/>
          </a:xfrm>
        </p:grpSpPr>
        <p:sp>
          <p:nvSpPr>
            <p:cNvPr id="38993" name="Rectangle 32">
              <a:extLst>
                <a:ext uri="{FF2B5EF4-FFF2-40B4-BE49-F238E27FC236}">
                  <a16:creationId xmlns:a16="http://schemas.microsoft.com/office/drawing/2014/main" id="{02C2CD8E-B215-9AA6-5ABE-0F8D31FEDEBA}"/>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94" name="AutoShape 33">
              <a:extLst>
                <a:ext uri="{FF2B5EF4-FFF2-40B4-BE49-F238E27FC236}">
                  <a16:creationId xmlns:a16="http://schemas.microsoft.com/office/drawing/2014/main" id="{9AB1CF1D-C5A1-4CEC-8A77-A3A72E603C5D}"/>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8995" name="AutoShape 34">
              <a:extLst>
                <a:ext uri="{FF2B5EF4-FFF2-40B4-BE49-F238E27FC236}">
                  <a16:creationId xmlns:a16="http://schemas.microsoft.com/office/drawing/2014/main" id="{082F5C92-B3CD-265C-50D2-84B5B3861CAC}"/>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35" name="Text Box 35">
            <a:extLst>
              <a:ext uri="{FF2B5EF4-FFF2-40B4-BE49-F238E27FC236}">
                <a16:creationId xmlns:a16="http://schemas.microsoft.com/office/drawing/2014/main" id="{AF344BC5-D07E-38DA-32BD-CF1E989A5B94}"/>
              </a:ext>
            </a:extLst>
          </p:cNvPr>
          <p:cNvSpPr txBox="1">
            <a:spLocks noChangeArrowheads="1"/>
          </p:cNvSpPr>
          <p:nvPr/>
        </p:nvSpPr>
        <p:spPr bwMode="auto">
          <a:xfrm>
            <a:off x="5602288" y="788988"/>
            <a:ext cx="1754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rgbClr val="000000"/>
                </a:solidFill>
                <a:latin typeface=".VnTimeH" pitchFamily="34" charset="0"/>
              </a:rPr>
              <a:t> </a:t>
            </a:r>
            <a:r>
              <a:rPr lang="en-US" altLang="en-US" sz="1600">
                <a:solidFill>
                  <a:srgbClr val="000000"/>
                </a:solidFill>
              </a:rPr>
              <a:t>ĐỒI ĐỘC LẬP</a:t>
            </a:r>
          </a:p>
          <a:p>
            <a:pPr eaLnBrk="1" hangingPunct="1">
              <a:spcBef>
                <a:spcPct val="0"/>
              </a:spcBef>
              <a:buClrTx/>
              <a:buSzTx/>
              <a:buFontTx/>
              <a:buNone/>
            </a:pPr>
            <a:endParaRPr lang="en-US" altLang="en-US" sz="1600"/>
          </a:p>
        </p:txBody>
      </p:sp>
      <p:sp>
        <p:nvSpPr>
          <p:cNvPr id="38936" name="Text Box 36">
            <a:extLst>
              <a:ext uri="{FF2B5EF4-FFF2-40B4-BE49-F238E27FC236}">
                <a16:creationId xmlns:a16="http://schemas.microsoft.com/office/drawing/2014/main" id="{DD92F1D9-0AA2-2F0B-C948-7039AE368A0B}"/>
              </a:ext>
            </a:extLst>
          </p:cNvPr>
          <p:cNvSpPr txBox="1">
            <a:spLocks noChangeArrowheads="1"/>
          </p:cNvSpPr>
          <p:nvPr/>
        </p:nvSpPr>
        <p:spPr bwMode="auto">
          <a:xfrm>
            <a:off x="6019800" y="1371600"/>
            <a:ext cx="16335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0000"/>
                </a:solidFill>
              </a:rPr>
              <a:t> </a:t>
            </a:r>
            <a:r>
              <a:rPr lang="en-US" altLang="en-US" sz="1600">
                <a:solidFill>
                  <a:srgbClr val="000000"/>
                </a:solidFill>
              </a:rPr>
              <a:t>ĐỒI HIM LAM</a:t>
            </a:r>
          </a:p>
        </p:txBody>
      </p:sp>
      <p:sp>
        <p:nvSpPr>
          <p:cNvPr id="38937" name="Text Box 37">
            <a:extLst>
              <a:ext uri="{FF2B5EF4-FFF2-40B4-BE49-F238E27FC236}">
                <a16:creationId xmlns:a16="http://schemas.microsoft.com/office/drawing/2014/main" id="{9BEA6037-F336-2076-67F9-37509A75EC16}"/>
              </a:ext>
            </a:extLst>
          </p:cNvPr>
          <p:cNvSpPr txBox="1">
            <a:spLocks noChangeArrowheads="1"/>
          </p:cNvSpPr>
          <p:nvPr/>
        </p:nvSpPr>
        <p:spPr bwMode="auto">
          <a:xfrm>
            <a:off x="3886200" y="1597025"/>
            <a:ext cx="1171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KÉO</a:t>
            </a:r>
          </a:p>
        </p:txBody>
      </p:sp>
      <p:sp>
        <p:nvSpPr>
          <p:cNvPr id="38938" name="Text Box 38">
            <a:extLst>
              <a:ext uri="{FF2B5EF4-FFF2-40B4-BE49-F238E27FC236}">
                <a16:creationId xmlns:a16="http://schemas.microsoft.com/office/drawing/2014/main" id="{6BAF3CE7-C090-A0B3-6E32-A175DF05D9FB}"/>
              </a:ext>
            </a:extLst>
          </p:cNvPr>
          <p:cNvSpPr txBox="1">
            <a:spLocks noChangeArrowheads="1"/>
          </p:cNvSpPr>
          <p:nvPr/>
        </p:nvSpPr>
        <p:spPr bwMode="auto">
          <a:xfrm>
            <a:off x="4419600" y="1952625"/>
            <a:ext cx="1219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MƯỜNG THANH</a:t>
            </a:r>
          </a:p>
        </p:txBody>
      </p:sp>
      <p:sp>
        <p:nvSpPr>
          <p:cNvPr id="38939" name="Text Box 39">
            <a:extLst>
              <a:ext uri="{FF2B5EF4-FFF2-40B4-BE49-F238E27FC236}">
                <a16:creationId xmlns:a16="http://schemas.microsoft.com/office/drawing/2014/main" id="{F5AC8F80-30D0-6E5B-BFBF-AF032E7BBDFD}"/>
              </a:ext>
            </a:extLst>
          </p:cNvPr>
          <p:cNvSpPr txBox="1">
            <a:spLocks noChangeArrowheads="1"/>
          </p:cNvSpPr>
          <p:nvPr/>
        </p:nvSpPr>
        <p:spPr bwMode="auto">
          <a:xfrm>
            <a:off x="6096000" y="3114675"/>
            <a:ext cx="6715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000000"/>
                </a:solidFill>
                <a:latin typeface=".VnTimeH" pitchFamily="34" charset="0"/>
              </a:rPr>
              <a:t> </a:t>
            </a:r>
            <a:r>
              <a:rPr lang="en-US" altLang="en-US" sz="2400">
                <a:solidFill>
                  <a:srgbClr val="000000"/>
                </a:solidFill>
                <a:latin typeface=".VnTime" pitchFamily="34" charset="0"/>
              </a:rPr>
              <a:t>A</a:t>
            </a:r>
            <a:r>
              <a:rPr lang="en-US" altLang="en-US" sz="2400" baseline="-25000">
                <a:solidFill>
                  <a:srgbClr val="000000"/>
                </a:solidFill>
                <a:latin typeface=".VnTime" pitchFamily="34" charset="0"/>
              </a:rPr>
              <a:t>1</a:t>
            </a:r>
            <a:endParaRPr lang="en-US" altLang="en-US" sz="2400">
              <a:solidFill>
                <a:srgbClr val="000000"/>
              </a:solidFill>
              <a:latin typeface=".VnTime" pitchFamily="34" charset="0"/>
            </a:endParaRPr>
          </a:p>
        </p:txBody>
      </p:sp>
      <p:sp>
        <p:nvSpPr>
          <p:cNvPr id="38940" name="Text Box 40">
            <a:extLst>
              <a:ext uri="{FF2B5EF4-FFF2-40B4-BE49-F238E27FC236}">
                <a16:creationId xmlns:a16="http://schemas.microsoft.com/office/drawing/2014/main" id="{B3A8D239-76AA-B8EC-2843-D0C28B4D6ABA}"/>
              </a:ext>
            </a:extLst>
          </p:cNvPr>
          <p:cNvSpPr txBox="1">
            <a:spLocks noChangeArrowheads="1"/>
          </p:cNvSpPr>
          <p:nvPr/>
        </p:nvSpPr>
        <p:spPr bwMode="auto">
          <a:xfrm>
            <a:off x="5680075" y="5681663"/>
            <a:ext cx="15843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00"/>
                </a:solidFill>
              </a:rPr>
              <a:t>BẢN HỒNG CÚM</a:t>
            </a:r>
          </a:p>
        </p:txBody>
      </p:sp>
      <p:sp>
        <p:nvSpPr>
          <p:cNvPr id="38941" name="Text Box 41">
            <a:extLst>
              <a:ext uri="{FF2B5EF4-FFF2-40B4-BE49-F238E27FC236}">
                <a16:creationId xmlns:a16="http://schemas.microsoft.com/office/drawing/2014/main" id="{9F7582BE-7023-225C-FB0B-40D5A4859DFB}"/>
              </a:ext>
            </a:extLst>
          </p:cNvPr>
          <p:cNvSpPr txBox="1">
            <a:spLocks noChangeArrowheads="1"/>
          </p:cNvSpPr>
          <p:nvPr/>
        </p:nvSpPr>
        <p:spPr bwMode="auto">
          <a:xfrm rot="5716369">
            <a:off x="4796632" y="4221956"/>
            <a:ext cx="7921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400">
                <a:solidFill>
                  <a:srgbClr val="000000"/>
                </a:solidFill>
              </a:rPr>
              <a:t>S.NẬM RỐM</a:t>
            </a:r>
          </a:p>
        </p:txBody>
      </p:sp>
      <p:sp>
        <p:nvSpPr>
          <p:cNvPr id="38942" name="Text Box 42">
            <a:extLst>
              <a:ext uri="{FF2B5EF4-FFF2-40B4-BE49-F238E27FC236}">
                <a16:creationId xmlns:a16="http://schemas.microsoft.com/office/drawing/2014/main" id="{DECFECD3-750B-29F4-DA03-F4212D579034}"/>
              </a:ext>
            </a:extLst>
          </p:cNvPr>
          <p:cNvSpPr txBox="1">
            <a:spLocks noChangeArrowheads="1"/>
          </p:cNvSpPr>
          <p:nvPr/>
        </p:nvSpPr>
        <p:spPr bwMode="auto">
          <a:xfrm>
            <a:off x="3857625" y="6400800"/>
            <a:ext cx="435451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solidFill>
                  <a:srgbClr val="0000FF"/>
                </a:solidFill>
              </a:rPr>
              <a:t>Lược đồ chiến dịch Điện Biên Phủ</a:t>
            </a:r>
          </a:p>
        </p:txBody>
      </p:sp>
      <p:sp>
        <p:nvSpPr>
          <p:cNvPr id="38943" name="Text Box 43">
            <a:extLst>
              <a:ext uri="{FF2B5EF4-FFF2-40B4-BE49-F238E27FC236}">
                <a16:creationId xmlns:a16="http://schemas.microsoft.com/office/drawing/2014/main" id="{01D76855-CEFD-DBBE-65B7-989C86DB7B09}"/>
              </a:ext>
            </a:extLst>
          </p:cNvPr>
          <p:cNvSpPr txBox="1">
            <a:spLocks noChangeArrowheads="1"/>
          </p:cNvSpPr>
          <p:nvPr/>
        </p:nvSpPr>
        <p:spPr bwMode="auto">
          <a:xfrm>
            <a:off x="6429375" y="2057400"/>
            <a:ext cx="657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100">
                <a:solidFill>
                  <a:srgbClr val="000000"/>
                </a:solidFill>
                <a:latin typeface=".VnTimeH" pitchFamily="34" charset="0"/>
              </a:rPr>
              <a:t> </a:t>
            </a:r>
            <a:r>
              <a:rPr lang="en-US" altLang="en-US" sz="2400">
                <a:solidFill>
                  <a:srgbClr val="000000"/>
                </a:solidFill>
                <a:latin typeface=".VnTimeH" pitchFamily="34" charset="0"/>
              </a:rPr>
              <a:t>c</a:t>
            </a:r>
            <a:r>
              <a:rPr lang="en-US" altLang="en-US" sz="2400" baseline="-25000">
                <a:solidFill>
                  <a:srgbClr val="000000"/>
                </a:solidFill>
                <a:latin typeface=".VnTimeH" pitchFamily="34" charset="0"/>
              </a:rPr>
              <a:t>1</a:t>
            </a:r>
            <a:endParaRPr lang="en-US" altLang="en-US" sz="2400">
              <a:solidFill>
                <a:srgbClr val="000000"/>
              </a:solidFill>
              <a:latin typeface=".VnTimeH" pitchFamily="34" charset="0"/>
            </a:endParaRPr>
          </a:p>
        </p:txBody>
      </p:sp>
      <p:sp>
        <p:nvSpPr>
          <p:cNvPr id="38944" name="Text Box 44">
            <a:extLst>
              <a:ext uri="{FF2B5EF4-FFF2-40B4-BE49-F238E27FC236}">
                <a16:creationId xmlns:a16="http://schemas.microsoft.com/office/drawing/2014/main" id="{8302E4DB-236A-E11E-D3CF-9B7F1EA8F23B}"/>
              </a:ext>
            </a:extLst>
          </p:cNvPr>
          <p:cNvSpPr txBox="1">
            <a:spLocks noChangeArrowheads="1"/>
          </p:cNvSpPr>
          <p:nvPr/>
        </p:nvSpPr>
        <p:spPr bwMode="auto">
          <a:xfrm>
            <a:off x="0" y="3798888"/>
            <a:ext cx="3581400" cy="3059112"/>
          </a:xfrm>
          <a:prstGeom prst="rect">
            <a:avLst/>
          </a:prstGeom>
          <a:solidFill>
            <a:srgbClr val="FFFFCC"/>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u="sng"/>
              <a:t>CHÚ GIẢI</a:t>
            </a:r>
          </a:p>
          <a:p>
            <a:pPr eaLnBrk="1" hangingPunct="1">
              <a:spcBef>
                <a:spcPct val="0"/>
              </a:spcBef>
              <a:buClrTx/>
              <a:buSzTx/>
              <a:buFontTx/>
              <a:buNone/>
            </a:pPr>
            <a:r>
              <a:rPr lang="vi-VN" altLang="en-US" sz="2000">
                <a:solidFill>
                  <a:srgbClr val="0000FF"/>
                </a:solidFill>
              </a:rPr>
              <a:t>            Sở chỉ huy của địch</a:t>
            </a:r>
          </a:p>
          <a:p>
            <a:pPr eaLnBrk="1" hangingPunct="1">
              <a:spcBef>
                <a:spcPct val="0"/>
              </a:spcBef>
              <a:buClrTx/>
              <a:buSzTx/>
              <a:buFontTx/>
              <a:buNone/>
            </a:pPr>
            <a:r>
              <a:rPr lang="en-US" altLang="en-US" sz="2000">
                <a:solidFill>
                  <a:srgbClr val="0000FF"/>
                </a:solidFill>
              </a:rPr>
              <a:t>      </a:t>
            </a:r>
            <a:r>
              <a:rPr lang="vi-VN" altLang="en-US" sz="2000">
                <a:solidFill>
                  <a:srgbClr val="0000FF"/>
                </a:solidFill>
              </a:rPr>
              <a:t>Cứ điểm và tên cứ điểm của địch.</a:t>
            </a:r>
          </a:p>
          <a:p>
            <a:pPr eaLnBrk="1" hangingPunct="1">
              <a:spcBef>
                <a:spcPct val="0"/>
              </a:spcBef>
              <a:buClrTx/>
              <a:buSzTx/>
              <a:buFontTx/>
              <a:buNone/>
            </a:pPr>
            <a:r>
              <a:rPr lang="en-US" altLang="en-US" sz="2000">
                <a:solidFill>
                  <a:srgbClr val="0000FF"/>
                </a:solidFill>
              </a:rPr>
              <a:t>            Sân bay</a:t>
            </a:r>
          </a:p>
          <a:p>
            <a:pPr eaLnBrk="1" hangingPunct="1">
              <a:spcBef>
                <a:spcPct val="0"/>
              </a:spcBef>
              <a:buClrTx/>
              <a:buSzTx/>
              <a:buFontTx/>
              <a:buNone/>
            </a:pPr>
            <a:endParaRPr lang="en-US" altLang="en-US" sz="2000">
              <a:solidFill>
                <a:srgbClr val="0000FF"/>
              </a:solidFill>
            </a:endParaRPr>
          </a:p>
          <a:p>
            <a:pPr eaLnBrk="1" hangingPunct="1">
              <a:spcBef>
                <a:spcPct val="0"/>
              </a:spcBef>
              <a:buClrTx/>
              <a:buSzTx/>
              <a:buFontTx/>
              <a:buNone/>
            </a:pPr>
            <a:r>
              <a:rPr lang="vi-VN" altLang="en-US" sz="2000">
                <a:solidFill>
                  <a:srgbClr val="0000FF"/>
                </a:solidFill>
              </a:rPr>
              <a:t>   </a:t>
            </a:r>
            <a:r>
              <a:rPr lang="en-US" altLang="en-US" sz="2000">
                <a:solidFill>
                  <a:srgbClr val="0000FF"/>
                </a:solidFill>
              </a:rPr>
              <a:t>    </a:t>
            </a:r>
            <a:r>
              <a:rPr lang="vi-VN" altLang="en-US" sz="2000">
                <a:solidFill>
                  <a:srgbClr val="0000FF"/>
                </a:solidFill>
              </a:rPr>
              <a:t>Quân ta tấn công đợt 1</a:t>
            </a:r>
          </a:p>
          <a:p>
            <a:pPr eaLnBrk="1" hangingPunct="1">
              <a:spcBef>
                <a:spcPct val="0"/>
              </a:spcBef>
              <a:buClrTx/>
              <a:buSzTx/>
              <a:buFontTx/>
              <a:buNone/>
            </a:pPr>
            <a:r>
              <a:rPr lang="vi-VN" altLang="en-US" sz="2000">
                <a:solidFill>
                  <a:srgbClr val="0000FF"/>
                </a:solidFill>
              </a:rPr>
              <a:t>   </a:t>
            </a:r>
            <a:r>
              <a:rPr lang="en-US" altLang="en-US" sz="2000">
                <a:solidFill>
                  <a:srgbClr val="0000FF"/>
                </a:solidFill>
              </a:rPr>
              <a:t>    </a:t>
            </a:r>
            <a:r>
              <a:rPr lang="vi-VN" altLang="en-US" sz="2000">
                <a:solidFill>
                  <a:srgbClr val="0000FF"/>
                </a:solidFill>
              </a:rPr>
              <a:t>Quân ta tấn công đợt 2</a:t>
            </a:r>
          </a:p>
          <a:p>
            <a:pPr eaLnBrk="1" hangingPunct="1">
              <a:spcBef>
                <a:spcPct val="0"/>
              </a:spcBef>
              <a:buClrTx/>
              <a:buSzTx/>
              <a:buFontTx/>
              <a:buNone/>
            </a:pPr>
            <a:r>
              <a:rPr lang="vi-VN" altLang="en-US" sz="2000">
                <a:solidFill>
                  <a:srgbClr val="0000FF"/>
                </a:solidFill>
              </a:rPr>
              <a:t>    </a:t>
            </a:r>
            <a:r>
              <a:rPr lang="en-US" altLang="en-US" sz="2000">
                <a:solidFill>
                  <a:srgbClr val="0000FF"/>
                </a:solidFill>
              </a:rPr>
              <a:t>  </a:t>
            </a:r>
            <a:r>
              <a:rPr lang="vi-VN" altLang="en-US" sz="2000">
                <a:solidFill>
                  <a:srgbClr val="0000FF"/>
                </a:solidFill>
              </a:rPr>
              <a:t>Quân ta tấn công đợt 3</a:t>
            </a:r>
            <a:endParaRPr lang="en-US" altLang="en-US" sz="2000">
              <a:solidFill>
                <a:srgbClr val="0000FF"/>
              </a:solidFill>
              <a:latin typeface=".VnTime" pitchFamily="34" charset="0"/>
            </a:endParaRPr>
          </a:p>
        </p:txBody>
      </p:sp>
      <p:grpSp>
        <p:nvGrpSpPr>
          <p:cNvPr id="38945" name="Group 45">
            <a:extLst>
              <a:ext uri="{FF2B5EF4-FFF2-40B4-BE49-F238E27FC236}">
                <a16:creationId xmlns:a16="http://schemas.microsoft.com/office/drawing/2014/main" id="{40FD4A3D-17BB-4B30-DBE6-3F7D098F86D2}"/>
              </a:ext>
            </a:extLst>
          </p:cNvPr>
          <p:cNvGrpSpPr>
            <a:grpSpLocks/>
          </p:cNvGrpSpPr>
          <p:nvPr/>
        </p:nvGrpSpPr>
        <p:grpSpPr bwMode="auto">
          <a:xfrm>
            <a:off x="152400" y="4114800"/>
            <a:ext cx="180975" cy="222250"/>
            <a:chOff x="1803" y="13659"/>
            <a:chExt cx="300" cy="300"/>
          </a:xfrm>
        </p:grpSpPr>
        <p:sp>
          <p:nvSpPr>
            <p:cNvPr id="38991" name="Oval 46">
              <a:extLst>
                <a:ext uri="{FF2B5EF4-FFF2-40B4-BE49-F238E27FC236}">
                  <a16:creationId xmlns:a16="http://schemas.microsoft.com/office/drawing/2014/main" id="{8BDED4EA-8DCC-7D47-4BA1-2B8768E8E80E}"/>
                </a:ext>
              </a:extLst>
            </p:cNvPr>
            <p:cNvSpPr>
              <a:spLocks noChangeArrowheads="1"/>
            </p:cNvSpPr>
            <p:nvPr/>
          </p:nvSpPr>
          <p:spPr bwMode="auto">
            <a:xfrm>
              <a:off x="1803" y="13659"/>
              <a:ext cx="300" cy="300"/>
            </a:xfrm>
            <a:prstGeom prst="ellipse">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92" name="Oval 47">
              <a:extLst>
                <a:ext uri="{FF2B5EF4-FFF2-40B4-BE49-F238E27FC236}">
                  <a16:creationId xmlns:a16="http://schemas.microsoft.com/office/drawing/2014/main" id="{CE3DC08A-4A16-526D-8657-FE2301B2579D}"/>
                </a:ext>
              </a:extLst>
            </p:cNvPr>
            <p:cNvSpPr>
              <a:spLocks noChangeArrowheads="1"/>
            </p:cNvSpPr>
            <p:nvPr/>
          </p:nvSpPr>
          <p:spPr bwMode="auto">
            <a:xfrm>
              <a:off x="1863" y="13719"/>
              <a:ext cx="180" cy="180"/>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46" name="Oval 48">
            <a:extLst>
              <a:ext uri="{FF2B5EF4-FFF2-40B4-BE49-F238E27FC236}">
                <a16:creationId xmlns:a16="http://schemas.microsoft.com/office/drawing/2014/main" id="{32150570-04F5-1E7D-4A9C-99AE57E20F06}"/>
              </a:ext>
            </a:extLst>
          </p:cNvPr>
          <p:cNvSpPr>
            <a:spLocks noChangeArrowheads="1"/>
          </p:cNvSpPr>
          <p:nvPr/>
        </p:nvSpPr>
        <p:spPr bwMode="auto">
          <a:xfrm>
            <a:off x="228600" y="4419600"/>
            <a:ext cx="85725" cy="106363"/>
          </a:xfrm>
          <a:prstGeom prst="ellipse">
            <a:avLst/>
          </a:prstGeom>
          <a:solidFill>
            <a:srgbClr val="000000"/>
          </a:solidFill>
          <a:ln w="952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38947" name="Group 49">
            <a:extLst>
              <a:ext uri="{FF2B5EF4-FFF2-40B4-BE49-F238E27FC236}">
                <a16:creationId xmlns:a16="http://schemas.microsoft.com/office/drawing/2014/main" id="{C6BE1060-C279-6130-8EDC-7A9A3DDDF2A6}"/>
              </a:ext>
            </a:extLst>
          </p:cNvPr>
          <p:cNvGrpSpPr>
            <a:grpSpLocks/>
          </p:cNvGrpSpPr>
          <p:nvPr/>
        </p:nvGrpSpPr>
        <p:grpSpPr bwMode="auto">
          <a:xfrm rot="2632895">
            <a:off x="230188" y="4983163"/>
            <a:ext cx="214312" cy="312737"/>
            <a:chOff x="2415" y="12855"/>
            <a:chExt cx="555" cy="795"/>
          </a:xfrm>
        </p:grpSpPr>
        <p:sp>
          <p:nvSpPr>
            <p:cNvPr id="38988" name="Rectangle 50">
              <a:extLst>
                <a:ext uri="{FF2B5EF4-FFF2-40B4-BE49-F238E27FC236}">
                  <a16:creationId xmlns:a16="http://schemas.microsoft.com/office/drawing/2014/main" id="{F2B3B139-2FC8-868B-75B1-4431D4939746}"/>
                </a:ext>
              </a:extLst>
            </p:cNvPr>
            <p:cNvSpPr>
              <a:spLocks noChangeArrowheads="1"/>
            </p:cNvSpPr>
            <p:nvPr/>
          </p:nvSpPr>
          <p:spPr bwMode="auto">
            <a:xfrm>
              <a:off x="2565" y="12855"/>
              <a:ext cx="241" cy="795"/>
            </a:xfrm>
            <a:prstGeom prst="rect">
              <a:avLst/>
            </a:prstGeom>
            <a:solidFill>
              <a:srgbClr val="FFFFFF"/>
            </a:solidFill>
            <a:ln w="1905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89" name="AutoShape 51">
              <a:extLst>
                <a:ext uri="{FF2B5EF4-FFF2-40B4-BE49-F238E27FC236}">
                  <a16:creationId xmlns:a16="http://schemas.microsoft.com/office/drawing/2014/main" id="{3DC36BD4-403E-7A92-263A-F02B768EAE3C}"/>
                </a:ext>
              </a:extLst>
            </p:cNvPr>
            <p:cNvSpPr>
              <a:spLocks noChangeArrowheads="1"/>
            </p:cNvSpPr>
            <p:nvPr/>
          </p:nvSpPr>
          <p:spPr bwMode="auto">
            <a:xfrm rot="10601523">
              <a:off x="2415" y="13027"/>
              <a:ext cx="555" cy="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63 h 21600"/>
                <a:gd name="T14" fmla="*/ 17085 w 21600"/>
                <a:gd name="T15" fmla="*/ 1703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00"/>
            </a:solidFill>
            <a:ln w="19050">
              <a:solidFill>
                <a:srgbClr val="000000"/>
              </a:solidFill>
              <a:miter lim="800000"/>
              <a:headEnd/>
              <a:tailEnd/>
            </a:ln>
          </p:spPr>
          <p:txBody>
            <a:bodyPr/>
            <a:lstStyle/>
            <a:p>
              <a:endParaRPr lang="en-US"/>
            </a:p>
          </p:txBody>
        </p:sp>
        <p:sp>
          <p:nvSpPr>
            <p:cNvPr id="38990" name="AutoShape 52">
              <a:extLst>
                <a:ext uri="{FF2B5EF4-FFF2-40B4-BE49-F238E27FC236}">
                  <a16:creationId xmlns:a16="http://schemas.microsoft.com/office/drawing/2014/main" id="{0E977790-F0BD-C7E3-88CD-46465C077E66}"/>
                </a:ext>
              </a:extLst>
            </p:cNvPr>
            <p:cNvSpPr>
              <a:spLocks noChangeArrowheads="1"/>
            </p:cNvSpPr>
            <p:nvPr/>
          </p:nvSpPr>
          <p:spPr bwMode="auto">
            <a:xfrm rot="-5400000">
              <a:off x="2392" y="13182"/>
              <a:ext cx="584" cy="76"/>
            </a:xfrm>
            <a:prstGeom prst="chevron">
              <a:avLst>
                <a:gd name="adj" fmla="val 192105"/>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48" name="AutoShape 53">
            <a:extLst>
              <a:ext uri="{FF2B5EF4-FFF2-40B4-BE49-F238E27FC236}">
                <a16:creationId xmlns:a16="http://schemas.microsoft.com/office/drawing/2014/main" id="{0F67EA8A-0CE3-30FD-F6BC-DA4712E9959C}"/>
              </a:ext>
            </a:extLst>
          </p:cNvPr>
          <p:cNvSpPr>
            <a:spLocks noChangeArrowheads="1"/>
          </p:cNvSpPr>
          <p:nvPr/>
        </p:nvSpPr>
        <p:spPr bwMode="auto">
          <a:xfrm flipV="1">
            <a:off x="152400" y="5638800"/>
            <a:ext cx="268288" cy="1762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chemeClr val="accent1"/>
          </a:solidFill>
          <a:ln w="9525">
            <a:solidFill>
              <a:srgbClr val="000000"/>
            </a:solidFill>
            <a:miter lim="800000"/>
            <a:headEnd/>
            <a:tailEnd/>
          </a:ln>
        </p:spPr>
        <p:txBody>
          <a:bodyPr/>
          <a:lstStyle/>
          <a:p>
            <a:endParaRPr lang="en-US"/>
          </a:p>
        </p:txBody>
      </p:sp>
      <p:sp>
        <p:nvSpPr>
          <p:cNvPr id="38949" name="AutoShape 54">
            <a:extLst>
              <a:ext uri="{FF2B5EF4-FFF2-40B4-BE49-F238E27FC236}">
                <a16:creationId xmlns:a16="http://schemas.microsoft.com/office/drawing/2014/main" id="{66CF5B51-2644-DC2B-938B-87EA6EDF9381}"/>
              </a:ext>
            </a:extLst>
          </p:cNvPr>
          <p:cNvSpPr>
            <a:spLocks noChangeArrowheads="1"/>
          </p:cNvSpPr>
          <p:nvPr/>
        </p:nvSpPr>
        <p:spPr bwMode="auto">
          <a:xfrm flipV="1">
            <a:off x="152400" y="6172200"/>
            <a:ext cx="268288" cy="1746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264 h 21600"/>
              <a:gd name="T14" fmla="*/ 17494 w 21600"/>
              <a:gd name="T15" fmla="*/ 8894 h 21600"/>
            </a:gdLst>
            <a:ahLst/>
            <a:cxnLst>
              <a:cxn ang="T8">
                <a:pos x="T0" y="T1"/>
              </a:cxn>
              <a:cxn ang="T9">
                <a:pos x="T2" y="T3"/>
              </a:cxn>
              <a:cxn ang="T10">
                <a:pos x="T4" y="T5"/>
              </a:cxn>
              <a:cxn ang="T11">
                <a:pos x="T6" y="T7"/>
              </a:cxn>
            </a:cxnLst>
            <a:rect l="T12" t="T13" r="T14" b="T15"/>
            <a:pathLst>
              <a:path w="21600" h="21600">
                <a:moveTo>
                  <a:pt x="21600" y="6079"/>
                </a:moveTo>
                <a:lnTo>
                  <a:pt x="12733" y="0"/>
                </a:lnTo>
                <a:lnTo>
                  <a:pt x="12733" y="3264"/>
                </a:lnTo>
                <a:lnTo>
                  <a:pt x="12427" y="3264"/>
                </a:lnTo>
                <a:cubicBezTo>
                  <a:pt x="5564" y="3264"/>
                  <a:pt x="0" y="7246"/>
                  <a:pt x="0" y="12158"/>
                </a:cubicBezTo>
                <a:lnTo>
                  <a:pt x="0" y="21600"/>
                </a:lnTo>
                <a:lnTo>
                  <a:pt x="5755" y="21600"/>
                </a:lnTo>
                <a:lnTo>
                  <a:pt x="5755" y="12158"/>
                </a:lnTo>
                <a:cubicBezTo>
                  <a:pt x="5755" y="10355"/>
                  <a:pt x="8742" y="8894"/>
                  <a:pt x="12427" y="8894"/>
                </a:cubicBezTo>
                <a:lnTo>
                  <a:pt x="12733" y="8894"/>
                </a:lnTo>
                <a:lnTo>
                  <a:pt x="12733" y="12158"/>
                </a:lnTo>
                <a:lnTo>
                  <a:pt x="21600" y="6079"/>
                </a:lnTo>
                <a:close/>
              </a:path>
            </a:pathLst>
          </a:custGeom>
          <a:solidFill>
            <a:srgbClr val="FF0000"/>
          </a:solidFill>
          <a:ln w="9525">
            <a:solidFill>
              <a:srgbClr val="000000"/>
            </a:solidFill>
            <a:miter lim="800000"/>
            <a:headEnd/>
            <a:tailEnd/>
          </a:ln>
        </p:spPr>
        <p:txBody>
          <a:bodyPr/>
          <a:lstStyle/>
          <a:p>
            <a:endParaRPr lang="en-US"/>
          </a:p>
        </p:txBody>
      </p:sp>
      <p:sp>
        <p:nvSpPr>
          <p:cNvPr id="38950" name="AutoShape 55">
            <a:extLst>
              <a:ext uri="{FF2B5EF4-FFF2-40B4-BE49-F238E27FC236}">
                <a16:creationId xmlns:a16="http://schemas.microsoft.com/office/drawing/2014/main" id="{D18E2F3E-D8A7-E24A-AAA0-3D9A1B3BD9A7}"/>
              </a:ext>
            </a:extLst>
          </p:cNvPr>
          <p:cNvSpPr>
            <a:spLocks noChangeArrowheads="1"/>
          </p:cNvSpPr>
          <p:nvPr/>
        </p:nvSpPr>
        <p:spPr bwMode="auto">
          <a:xfrm>
            <a:off x="152400" y="5867400"/>
            <a:ext cx="288925" cy="144463"/>
          </a:xfrm>
          <a:prstGeom prst="rightArrow">
            <a:avLst>
              <a:gd name="adj1" fmla="val 50000"/>
              <a:gd name="adj2" fmla="val 50000"/>
            </a:avLst>
          </a:prstGeom>
          <a:solidFill>
            <a:srgbClr val="FF99CC"/>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51" name="AutoShape 56">
            <a:extLst>
              <a:ext uri="{FF2B5EF4-FFF2-40B4-BE49-F238E27FC236}">
                <a16:creationId xmlns:a16="http://schemas.microsoft.com/office/drawing/2014/main" id="{0563C819-E7E2-D21E-96C2-4FC1802E76E7}"/>
              </a:ext>
            </a:extLst>
          </p:cNvPr>
          <p:cNvSpPr>
            <a:spLocks noChangeArrowheads="1"/>
          </p:cNvSpPr>
          <p:nvPr/>
        </p:nvSpPr>
        <p:spPr bwMode="auto">
          <a:xfrm rot="18969835" flipV="1">
            <a:off x="4800600" y="2514600"/>
            <a:ext cx="674688" cy="23971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66FF"/>
          </a:solidFill>
          <a:ln w="9525">
            <a:solidFill>
              <a:schemeClr val="tx1"/>
            </a:solidFill>
            <a:miter lim="800000"/>
            <a:headEnd/>
            <a:tailEnd/>
          </a:ln>
        </p:spPr>
        <p:txBody>
          <a:bodyPr wrap="none" anchor="ctr"/>
          <a:lstStyle/>
          <a:p>
            <a:endParaRPr lang="en-US"/>
          </a:p>
        </p:txBody>
      </p:sp>
      <p:sp>
        <p:nvSpPr>
          <p:cNvPr id="38952" name="AutoShape 57">
            <a:extLst>
              <a:ext uri="{FF2B5EF4-FFF2-40B4-BE49-F238E27FC236}">
                <a16:creationId xmlns:a16="http://schemas.microsoft.com/office/drawing/2014/main" id="{0C9CBD6E-7195-6789-63F5-A7839D0E3BCF}"/>
              </a:ext>
            </a:extLst>
          </p:cNvPr>
          <p:cNvSpPr>
            <a:spLocks noChangeArrowheads="1"/>
          </p:cNvSpPr>
          <p:nvPr/>
        </p:nvSpPr>
        <p:spPr bwMode="auto">
          <a:xfrm rot="1190124">
            <a:off x="6629400" y="3094038"/>
            <a:ext cx="631825" cy="334962"/>
          </a:xfrm>
          <a:prstGeom prst="leftArrow">
            <a:avLst>
              <a:gd name="adj1" fmla="val 50000"/>
              <a:gd name="adj2" fmla="val 47156"/>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53" name="AutoShape 58">
            <a:extLst>
              <a:ext uri="{FF2B5EF4-FFF2-40B4-BE49-F238E27FC236}">
                <a16:creationId xmlns:a16="http://schemas.microsoft.com/office/drawing/2014/main" id="{678C96AF-5D3E-341E-D8A5-4BC44BEE7776}"/>
              </a:ext>
            </a:extLst>
          </p:cNvPr>
          <p:cNvSpPr>
            <a:spLocks noChangeArrowheads="1"/>
          </p:cNvSpPr>
          <p:nvPr/>
        </p:nvSpPr>
        <p:spPr bwMode="auto">
          <a:xfrm rot="2400524">
            <a:off x="4953000" y="1676400"/>
            <a:ext cx="427038" cy="323850"/>
          </a:xfrm>
          <a:prstGeom prst="rightArrow">
            <a:avLst>
              <a:gd name="adj1" fmla="val 50000"/>
              <a:gd name="adj2" fmla="val 32966"/>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54" name="AutoShape 59">
            <a:extLst>
              <a:ext uri="{FF2B5EF4-FFF2-40B4-BE49-F238E27FC236}">
                <a16:creationId xmlns:a16="http://schemas.microsoft.com/office/drawing/2014/main" id="{7D2A2104-5AD2-CA51-02A7-2C7F68B90C52}"/>
              </a:ext>
            </a:extLst>
          </p:cNvPr>
          <p:cNvSpPr>
            <a:spLocks noChangeArrowheads="1"/>
          </p:cNvSpPr>
          <p:nvPr/>
        </p:nvSpPr>
        <p:spPr bwMode="auto">
          <a:xfrm rot="862919">
            <a:off x="6019800" y="4495800"/>
            <a:ext cx="304800" cy="1171575"/>
          </a:xfrm>
          <a:prstGeom prst="curvedLeftArrow">
            <a:avLst>
              <a:gd name="adj1" fmla="val 76875"/>
              <a:gd name="adj2" fmla="val 153750"/>
              <a:gd name="adj3" fmla="val 33333"/>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55" name="AutoShape 60">
            <a:extLst>
              <a:ext uri="{FF2B5EF4-FFF2-40B4-BE49-F238E27FC236}">
                <a16:creationId xmlns:a16="http://schemas.microsoft.com/office/drawing/2014/main" id="{E6411CF2-A1A7-AB0B-C150-4B30D54B3839}"/>
              </a:ext>
            </a:extLst>
          </p:cNvPr>
          <p:cNvSpPr>
            <a:spLocks noChangeArrowheads="1"/>
          </p:cNvSpPr>
          <p:nvPr/>
        </p:nvSpPr>
        <p:spPr bwMode="auto">
          <a:xfrm rot="862919">
            <a:off x="6961188" y="1824038"/>
            <a:ext cx="354012" cy="884237"/>
          </a:xfrm>
          <a:prstGeom prst="curvedLeftArrow">
            <a:avLst>
              <a:gd name="adj1" fmla="val 49955"/>
              <a:gd name="adj2" fmla="val 99910"/>
              <a:gd name="adj3" fmla="val 33333"/>
            </a:avLst>
          </a:prstGeom>
          <a:solidFill>
            <a:srgbClr val="FF66FF"/>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56" name="AutoShape 61">
            <a:extLst>
              <a:ext uri="{FF2B5EF4-FFF2-40B4-BE49-F238E27FC236}">
                <a16:creationId xmlns:a16="http://schemas.microsoft.com/office/drawing/2014/main" id="{C1315AFC-6298-856F-2E7E-93C213EED5CC}"/>
              </a:ext>
            </a:extLst>
          </p:cNvPr>
          <p:cNvSpPr>
            <a:spLocks noChangeArrowheads="1"/>
          </p:cNvSpPr>
          <p:nvPr/>
        </p:nvSpPr>
        <p:spPr bwMode="auto">
          <a:xfrm rot="3260220">
            <a:off x="5665787" y="1725613"/>
            <a:ext cx="309563" cy="515938"/>
          </a:xfrm>
          <a:prstGeom prst="downArrow">
            <a:avLst>
              <a:gd name="adj1" fmla="val 50000"/>
              <a:gd name="adj2" fmla="val 41667"/>
            </a:avLst>
          </a:prstGeom>
          <a:solidFill>
            <a:srgbClr val="FF66FF"/>
          </a:solidFill>
          <a:ln w="9525">
            <a:solidFill>
              <a:schemeClr val="tx1"/>
            </a:solidFill>
            <a:miter lim="800000"/>
            <a:headEnd/>
            <a:tailEnd/>
          </a:ln>
        </p:spPr>
        <p:txBody>
          <a:bodyPr rot="10800000" vert="eaVert"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rgbClr val="CC66FF"/>
              </a:solidFill>
              <a:latin typeface=".VnTime" pitchFamily="34" charset="0"/>
            </a:endParaRPr>
          </a:p>
        </p:txBody>
      </p:sp>
      <p:sp>
        <p:nvSpPr>
          <p:cNvPr id="38957" name="Text Box 62">
            <a:extLst>
              <a:ext uri="{FF2B5EF4-FFF2-40B4-BE49-F238E27FC236}">
                <a16:creationId xmlns:a16="http://schemas.microsoft.com/office/drawing/2014/main" id="{E00C923C-919C-79D9-8698-F1B2E3710340}"/>
              </a:ext>
            </a:extLst>
          </p:cNvPr>
          <p:cNvSpPr txBox="1">
            <a:spLocks noChangeArrowheads="1"/>
          </p:cNvSpPr>
          <p:nvPr/>
        </p:nvSpPr>
        <p:spPr bwMode="auto">
          <a:xfrm>
            <a:off x="1066800" y="228600"/>
            <a:ext cx="220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chemeClr val="hlink"/>
                </a:solidFill>
              </a:rPr>
              <a:t>+ Đợt 1: </a:t>
            </a:r>
          </a:p>
          <a:p>
            <a:pPr eaLnBrk="1" hangingPunct="1">
              <a:spcBef>
                <a:spcPct val="50000"/>
              </a:spcBef>
              <a:buClrTx/>
              <a:buSzTx/>
              <a:buFontTx/>
              <a:buNone/>
            </a:pPr>
            <a:r>
              <a:rPr lang="en-US" altLang="en-US" sz="2400">
                <a:solidFill>
                  <a:schemeClr val="hlink"/>
                </a:solidFill>
              </a:rPr>
              <a:t>Ngày 13-3-1954</a:t>
            </a:r>
          </a:p>
        </p:txBody>
      </p:sp>
      <p:sp>
        <p:nvSpPr>
          <p:cNvPr id="38958" name="Text Box 63">
            <a:extLst>
              <a:ext uri="{FF2B5EF4-FFF2-40B4-BE49-F238E27FC236}">
                <a16:creationId xmlns:a16="http://schemas.microsoft.com/office/drawing/2014/main" id="{7FF5D859-6B6D-ECDB-747E-1180502E09B5}"/>
              </a:ext>
            </a:extLst>
          </p:cNvPr>
          <p:cNvSpPr txBox="1">
            <a:spLocks noChangeArrowheads="1"/>
          </p:cNvSpPr>
          <p:nvPr/>
        </p:nvSpPr>
        <p:spPr bwMode="auto">
          <a:xfrm>
            <a:off x="990600" y="12954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FF"/>
                </a:solidFill>
              </a:rPr>
              <a:t>+ Đợt 2:</a:t>
            </a:r>
          </a:p>
          <a:p>
            <a:pPr eaLnBrk="1" hangingPunct="1">
              <a:spcBef>
                <a:spcPct val="50000"/>
              </a:spcBef>
              <a:buClrTx/>
              <a:buSzTx/>
              <a:buFontTx/>
              <a:buNone/>
            </a:pPr>
            <a:r>
              <a:rPr lang="en-US" altLang="en-US" sz="2400">
                <a:solidFill>
                  <a:srgbClr val="FF00FF"/>
                </a:solidFill>
              </a:rPr>
              <a:t>Ngày 30-3-1954</a:t>
            </a:r>
          </a:p>
        </p:txBody>
      </p:sp>
      <p:sp>
        <p:nvSpPr>
          <p:cNvPr id="73792" name="Text Box 64">
            <a:extLst>
              <a:ext uri="{FF2B5EF4-FFF2-40B4-BE49-F238E27FC236}">
                <a16:creationId xmlns:a16="http://schemas.microsoft.com/office/drawing/2014/main" id="{645A3C87-68DF-CF1C-D642-15B62ADF7C76}"/>
              </a:ext>
            </a:extLst>
          </p:cNvPr>
          <p:cNvSpPr txBox="1">
            <a:spLocks noChangeArrowheads="1"/>
          </p:cNvSpPr>
          <p:nvPr/>
        </p:nvSpPr>
        <p:spPr bwMode="auto">
          <a:xfrm>
            <a:off x="1066800" y="2362200"/>
            <a:ext cx="2286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rPr>
              <a:t>+ Đợt 3: </a:t>
            </a:r>
          </a:p>
          <a:p>
            <a:pPr eaLnBrk="1" hangingPunct="1">
              <a:spcBef>
                <a:spcPct val="50000"/>
              </a:spcBef>
              <a:buClrTx/>
              <a:buSzTx/>
              <a:buFontTx/>
              <a:buNone/>
            </a:pPr>
            <a:r>
              <a:rPr lang="en-US" altLang="en-US" sz="2400">
                <a:solidFill>
                  <a:srgbClr val="FF0000"/>
                </a:solidFill>
              </a:rPr>
              <a:t>Ngày 1-5-1954</a:t>
            </a:r>
          </a:p>
        </p:txBody>
      </p:sp>
      <p:sp>
        <p:nvSpPr>
          <p:cNvPr id="73793" name="AutoShape 65">
            <a:extLst>
              <a:ext uri="{FF2B5EF4-FFF2-40B4-BE49-F238E27FC236}">
                <a16:creationId xmlns:a16="http://schemas.microsoft.com/office/drawing/2014/main" id="{C79D06B8-D7D9-482F-17CA-6E0F7C195FD8}"/>
              </a:ext>
            </a:extLst>
          </p:cNvPr>
          <p:cNvSpPr>
            <a:spLocks noChangeArrowheads="1"/>
          </p:cNvSpPr>
          <p:nvPr/>
        </p:nvSpPr>
        <p:spPr bwMode="auto">
          <a:xfrm rot="3497914">
            <a:off x="4860925" y="5726113"/>
            <a:ext cx="295275" cy="708025"/>
          </a:xfrm>
          <a:prstGeom prst="upArrow">
            <a:avLst>
              <a:gd name="adj1" fmla="val 50000"/>
              <a:gd name="adj2" fmla="val 59946"/>
            </a:avLst>
          </a:prstGeom>
          <a:solidFill>
            <a:srgbClr val="FF33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3794" name="AutoShape 66">
            <a:extLst>
              <a:ext uri="{FF2B5EF4-FFF2-40B4-BE49-F238E27FC236}">
                <a16:creationId xmlns:a16="http://schemas.microsoft.com/office/drawing/2014/main" id="{8F713709-AF98-FEF6-FFFC-C875CDBD1052}"/>
              </a:ext>
            </a:extLst>
          </p:cNvPr>
          <p:cNvSpPr>
            <a:spLocks noChangeArrowheads="1"/>
          </p:cNvSpPr>
          <p:nvPr/>
        </p:nvSpPr>
        <p:spPr bwMode="auto">
          <a:xfrm rot="6866228">
            <a:off x="4715669" y="5025231"/>
            <a:ext cx="295275" cy="887413"/>
          </a:xfrm>
          <a:prstGeom prst="upArrow">
            <a:avLst>
              <a:gd name="adj1" fmla="val 50000"/>
              <a:gd name="adj2" fmla="val 75134"/>
            </a:avLst>
          </a:prstGeom>
          <a:solidFill>
            <a:srgbClr val="FF33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3795" name="AutoShape 67">
            <a:extLst>
              <a:ext uri="{FF2B5EF4-FFF2-40B4-BE49-F238E27FC236}">
                <a16:creationId xmlns:a16="http://schemas.microsoft.com/office/drawing/2014/main" id="{9A1DDD48-BA5B-2EF6-C575-2B4F6BAD6FEC}"/>
              </a:ext>
            </a:extLst>
          </p:cNvPr>
          <p:cNvSpPr>
            <a:spLocks noChangeArrowheads="1"/>
          </p:cNvSpPr>
          <p:nvPr/>
        </p:nvSpPr>
        <p:spPr bwMode="auto">
          <a:xfrm rot="-4226464">
            <a:off x="6009481" y="5657057"/>
            <a:ext cx="295275" cy="887412"/>
          </a:xfrm>
          <a:prstGeom prst="upArrow">
            <a:avLst>
              <a:gd name="adj1" fmla="val 50000"/>
              <a:gd name="adj2" fmla="val 75134"/>
            </a:avLst>
          </a:prstGeom>
          <a:solidFill>
            <a:srgbClr val="FF33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73796" name="Picture 68" descr="AR9-R">
            <a:extLst>
              <a:ext uri="{FF2B5EF4-FFF2-40B4-BE49-F238E27FC236}">
                <a16:creationId xmlns:a16="http://schemas.microsoft.com/office/drawing/2014/main" id="{6D0EB799-C9ED-9447-9BD0-FE34DC7B37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98486">
            <a:off x="4581525" y="3065463"/>
            <a:ext cx="11334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97" name="Picture 69" descr="Fireworks-07-june[1]">
            <a:extLst>
              <a:ext uri="{FF2B5EF4-FFF2-40B4-BE49-F238E27FC236}">
                <a16:creationId xmlns:a16="http://schemas.microsoft.com/office/drawing/2014/main" id="{158A6CA8-564E-5424-A021-5DE970DCE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700" y="2654300"/>
            <a:ext cx="1012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98" name="AutoShape 70">
            <a:extLst>
              <a:ext uri="{FF2B5EF4-FFF2-40B4-BE49-F238E27FC236}">
                <a16:creationId xmlns:a16="http://schemas.microsoft.com/office/drawing/2014/main" id="{E63F1178-848B-D60A-C197-3FA9F17B9C9E}"/>
              </a:ext>
            </a:extLst>
          </p:cNvPr>
          <p:cNvSpPr>
            <a:spLocks noChangeArrowheads="1"/>
          </p:cNvSpPr>
          <p:nvPr/>
        </p:nvSpPr>
        <p:spPr bwMode="auto">
          <a:xfrm rot="1892765">
            <a:off x="6248400" y="2590800"/>
            <a:ext cx="344488" cy="304800"/>
          </a:xfrm>
          <a:prstGeom prst="downArrow">
            <a:avLst>
              <a:gd name="adj1" fmla="val 50000"/>
              <a:gd name="adj2" fmla="val 25000"/>
            </a:avLst>
          </a:prstGeom>
          <a:solidFill>
            <a:srgbClr val="FF33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66" name="AutoShape 71">
            <a:extLst>
              <a:ext uri="{FF2B5EF4-FFF2-40B4-BE49-F238E27FC236}">
                <a16:creationId xmlns:a16="http://schemas.microsoft.com/office/drawing/2014/main" id="{E9CDC69D-63F5-C647-28D8-57BA6905E31C}"/>
              </a:ext>
            </a:extLst>
          </p:cNvPr>
          <p:cNvSpPr>
            <a:spLocks noChangeArrowheads="1"/>
          </p:cNvSpPr>
          <p:nvPr/>
        </p:nvSpPr>
        <p:spPr bwMode="auto">
          <a:xfrm rot="2954183">
            <a:off x="3846512" y="957263"/>
            <a:ext cx="981075" cy="292100"/>
          </a:xfrm>
          <a:prstGeom prst="rightArrow">
            <a:avLst>
              <a:gd name="adj1" fmla="val 50000"/>
              <a:gd name="adj2" fmla="val 83967"/>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67" name="AutoShape 72">
            <a:extLst>
              <a:ext uri="{FF2B5EF4-FFF2-40B4-BE49-F238E27FC236}">
                <a16:creationId xmlns:a16="http://schemas.microsoft.com/office/drawing/2014/main" id="{E1354B34-16A0-23FA-EF7D-315EDB88C7F5}"/>
              </a:ext>
            </a:extLst>
          </p:cNvPr>
          <p:cNvSpPr>
            <a:spLocks noChangeArrowheads="1"/>
          </p:cNvSpPr>
          <p:nvPr/>
        </p:nvSpPr>
        <p:spPr bwMode="auto">
          <a:xfrm rot="7248086">
            <a:off x="5502275" y="365126"/>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68" name="AutoShape 73">
            <a:extLst>
              <a:ext uri="{FF2B5EF4-FFF2-40B4-BE49-F238E27FC236}">
                <a16:creationId xmlns:a16="http://schemas.microsoft.com/office/drawing/2014/main" id="{6F60E5A8-DDDC-EC2F-044D-8955B7DB4C31}"/>
              </a:ext>
            </a:extLst>
          </p:cNvPr>
          <p:cNvSpPr>
            <a:spLocks noChangeArrowheads="1"/>
          </p:cNvSpPr>
          <p:nvPr/>
        </p:nvSpPr>
        <p:spPr bwMode="auto">
          <a:xfrm rot="-9065205">
            <a:off x="5622925" y="1012825"/>
            <a:ext cx="450850" cy="266700"/>
          </a:xfrm>
          <a:prstGeom prst="rightArrow">
            <a:avLst>
              <a:gd name="adj1" fmla="val 50000"/>
              <a:gd name="adj2" fmla="val 42262"/>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69" name="AutoShape 74">
            <a:extLst>
              <a:ext uri="{FF2B5EF4-FFF2-40B4-BE49-F238E27FC236}">
                <a16:creationId xmlns:a16="http://schemas.microsoft.com/office/drawing/2014/main" id="{CEE470E3-B968-4792-A228-FCCEF9C6C448}"/>
              </a:ext>
            </a:extLst>
          </p:cNvPr>
          <p:cNvSpPr>
            <a:spLocks noChangeArrowheads="1"/>
          </p:cNvSpPr>
          <p:nvPr/>
        </p:nvSpPr>
        <p:spPr bwMode="auto">
          <a:xfrm rot="3317055">
            <a:off x="6202362" y="1357313"/>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70" name="AutoShape 75">
            <a:extLst>
              <a:ext uri="{FF2B5EF4-FFF2-40B4-BE49-F238E27FC236}">
                <a16:creationId xmlns:a16="http://schemas.microsoft.com/office/drawing/2014/main" id="{71724C8E-7451-4EB3-9D0E-466812B2E034}"/>
              </a:ext>
            </a:extLst>
          </p:cNvPr>
          <p:cNvSpPr>
            <a:spLocks noChangeArrowheads="1"/>
          </p:cNvSpPr>
          <p:nvPr/>
        </p:nvSpPr>
        <p:spPr bwMode="auto">
          <a:xfrm rot="8521165">
            <a:off x="6761163" y="1436688"/>
            <a:ext cx="498475" cy="292100"/>
          </a:xfrm>
          <a:prstGeom prst="rightArrow">
            <a:avLst>
              <a:gd name="adj1" fmla="val 50000"/>
              <a:gd name="adj2" fmla="val 42663"/>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73804" name="Picture 76" descr="280806ngochungcodoquockhanh">
            <a:extLst>
              <a:ext uri="{FF2B5EF4-FFF2-40B4-BE49-F238E27FC236}">
                <a16:creationId xmlns:a16="http://schemas.microsoft.com/office/drawing/2014/main" id="{B66332C8-33C8-BB40-3258-7297E76F3CC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146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05" name="Picture 77" descr="280806ngochungcodoquockhanh">
            <a:extLst>
              <a:ext uri="{FF2B5EF4-FFF2-40B4-BE49-F238E27FC236}">
                <a16:creationId xmlns:a16="http://schemas.microsoft.com/office/drawing/2014/main" id="{B65D79A4-9A1F-49DE-8FEF-65FDFFAB407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1054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06" name="Line 78">
            <a:extLst>
              <a:ext uri="{FF2B5EF4-FFF2-40B4-BE49-F238E27FC236}">
                <a16:creationId xmlns:a16="http://schemas.microsoft.com/office/drawing/2014/main" id="{5D98ED3A-86DB-3EB0-73EF-95D02CEB3C5B}"/>
              </a:ext>
            </a:extLst>
          </p:cNvPr>
          <p:cNvSpPr>
            <a:spLocks noChangeShapeType="1"/>
          </p:cNvSpPr>
          <p:nvPr/>
        </p:nvSpPr>
        <p:spPr bwMode="auto">
          <a:xfrm>
            <a:off x="5429250" y="51816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807" name="Picture 79" descr="280806ngochungcodoquockhanh">
            <a:extLst>
              <a:ext uri="{FF2B5EF4-FFF2-40B4-BE49-F238E27FC236}">
                <a16:creationId xmlns:a16="http://schemas.microsoft.com/office/drawing/2014/main" id="{AB649DAF-418C-6E16-F4A2-1B58C2051DE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4478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08" name="Line 80">
            <a:extLst>
              <a:ext uri="{FF2B5EF4-FFF2-40B4-BE49-F238E27FC236}">
                <a16:creationId xmlns:a16="http://schemas.microsoft.com/office/drawing/2014/main" id="{8AA817A9-93AE-49E7-9670-1B7C57E22558}"/>
              </a:ext>
            </a:extLst>
          </p:cNvPr>
          <p:cNvSpPr>
            <a:spLocks noChangeShapeType="1"/>
          </p:cNvSpPr>
          <p:nvPr/>
        </p:nvSpPr>
        <p:spPr bwMode="auto">
          <a:xfrm flipH="1">
            <a:off x="5486400" y="1485900"/>
            <a:ext cx="0" cy="495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809" name="Picture 81" descr="280806ngochungcodoquockhanh">
            <a:extLst>
              <a:ext uri="{FF2B5EF4-FFF2-40B4-BE49-F238E27FC236}">
                <a16:creationId xmlns:a16="http://schemas.microsoft.com/office/drawing/2014/main" id="{22536949-36EC-9316-709D-4D0A1DE03B7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6764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10" name="Line 82">
            <a:extLst>
              <a:ext uri="{FF2B5EF4-FFF2-40B4-BE49-F238E27FC236}">
                <a16:creationId xmlns:a16="http://schemas.microsoft.com/office/drawing/2014/main" id="{3A479061-C0FC-3A17-2C8E-EB139D5EC5E0}"/>
              </a:ext>
            </a:extLst>
          </p:cNvPr>
          <p:cNvSpPr>
            <a:spLocks noChangeShapeType="1"/>
          </p:cNvSpPr>
          <p:nvPr/>
        </p:nvSpPr>
        <p:spPr bwMode="auto">
          <a:xfrm>
            <a:off x="6562725" y="1704975"/>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811" name="Picture 83" descr="280806ngochungcodoquockhanh">
            <a:extLst>
              <a:ext uri="{FF2B5EF4-FFF2-40B4-BE49-F238E27FC236}">
                <a16:creationId xmlns:a16="http://schemas.microsoft.com/office/drawing/2014/main" id="{13D62237-CC72-C54F-57FB-D919DFE456B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192338"/>
            <a:ext cx="533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12" name="Line 84">
            <a:extLst>
              <a:ext uri="{FF2B5EF4-FFF2-40B4-BE49-F238E27FC236}">
                <a16:creationId xmlns:a16="http://schemas.microsoft.com/office/drawing/2014/main" id="{F5BAD82D-4983-0CAA-C5AC-E536E7F2EE70}"/>
              </a:ext>
            </a:extLst>
          </p:cNvPr>
          <p:cNvSpPr>
            <a:spLocks noChangeShapeType="1"/>
          </p:cNvSpPr>
          <p:nvPr/>
        </p:nvSpPr>
        <p:spPr bwMode="auto">
          <a:xfrm>
            <a:off x="5715000" y="2200275"/>
            <a:ext cx="0" cy="542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3" name="Line 85">
            <a:extLst>
              <a:ext uri="{FF2B5EF4-FFF2-40B4-BE49-F238E27FC236}">
                <a16:creationId xmlns:a16="http://schemas.microsoft.com/office/drawing/2014/main" id="{2392886E-A6AD-6814-F4F8-754725FBA96B}"/>
              </a:ext>
            </a:extLst>
          </p:cNvPr>
          <p:cNvSpPr>
            <a:spLocks noChangeShapeType="1"/>
          </p:cNvSpPr>
          <p:nvPr/>
        </p:nvSpPr>
        <p:spPr bwMode="auto">
          <a:xfrm flipH="1">
            <a:off x="6172200" y="25146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4" name="AutoShape 86">
            <a:extLst>
              <a:ext uri="{FF2B5EF4-FFF2-40B4-BE49-F238E27FC236}">
                <a16:creationId xmlns:a16="http://schemas.microsoft.com/office/drawing/2014/main" id="{4267FD57-029B-6371-A17F-7C8B308C4916}"/>
              </a:ext>
            </a:extLst>
          </p:cNvPr>
          <p:cNvSpPr>
            <a:spLocks noChangeArrowheads="1"/>
          </p:cNvSpPr>
          <p:nvPr/>
        </p:nvSpPr>
        <p:spPr bwMode="auto">
          <a:xfrm>
            <a:off x="5638800" y="2794000"/>
            <a:ext cx="152400" cy="152400"/>
          </a:xfrm>
          <a:prstGeom prst="star5">
            <a:avLst/>
          </a:prstGeom>
          <a:solidFill>
            <a:srgbClr val="FF0000"/>
          </a:solidFill>
          <a:ln w="9525" algn="ctr">
            <a:solidFill>
              <a:srgbClr val="FF0000"/>
            </a:solidFill>
            <a:miter lim="800000"/>
            <a:headEnd/>
            <a:tailEnd/>
          </a:ln>
          <a:effectLst/>
        </p:spPr>
        <p:txBody>
          <a:bodyPr wrap="none" anchor="ctr"/>
          <a:lstStyle/>
          <a:p>
            <a:pPr eaLnBrk="1" hangingPunct="1">
              <a:defRPr/>
            </a:pPr>
            <a:endParaRPr lang="en-US">
              <a:latin typeface="Arial" charset="0"/>
              <a:cs typeface="Arial" charset="0"/>
            </a:endParaRPr>
          </a:p>
        </p:txBody>
      </p:sp>
      <p:pic>
        <p:nvPicPr>
          <p:cNvPr id="73815" name="Picture 87" descr="280806ngochungcodoquockhanh">
            <a:extLst>
              <a:ext uri="{FF2B5EF4-FFF2-40B4-BE49-F238E27FC236}">
                <a16:creationId xmlns:a16="http://schemas.microsoft.com/office/drawing/2014/main" id="{ED3231D4-B10E-A3D0-F374-590C606C1BE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7620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3" name="Picture 88" descr="280806ngochungcodoquockhanh">
            <a:extLst>
              <a:ext uri="{FF2B5EF4-FFF2-40B4-BE49-F238E27FC236}">
                <a16:creationId xmlns:a16="http://schemas.microsoft.com/office/drawing/2014/main" id="{307B6B2D-96CC-EB03-5E45-A83C3EF6D20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265113"/>
            <a:ext cx="533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17" name="Line 89">
            <a:extLst>
              <a:ext uri="{FF2B5EF4-FFF2-40B4-BE49-F238E27FC236}">
                <a16:creationId xmlns:a16="http://schemas.microsoft.com/office/drawing/2014/main" id="{837703FD-91E8-1907-E6F7-3DB25492C44F}"/>
              </a:ext>
            </a:extLst>
          </p:cNvPr>
          <p:cNvSpPr>
            <a:spLocks noChangeShapeType="1"/>
          </p:cNvSpPr>
          <p:nvPr/>
        </p:nvSpPr>
        <p:spPr bwMode="auto">
          <a:xfrm>
            <a:off x="5605463" y="290513"/>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818" name="Picture 90" descr="280806ngochungcodoquockhanh">
            <a:extLst>
              <a:ext uri="{FF2B5EF4-FFF2-40B4-BE49-F238E27FC236}">
                <a16:creationId xmlns:a16="http://schemas.microsoft.com/office/drawing/2014/main" id="{18A7A968-7560-EE77-BAA3-CA8312840D9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65200"/>
            <a:ext cx="533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19" name="Line 91">
            <a:extLst>
              <a:ext uri="{FF2B5EF4-FFF2-40B4-BE49-F238E27FC236}">
                <a16:creationId xmlns:a16="http://schemas.microsoft.com/office/drawing/2014/main" id="{B9C4B86D-8C88-85A8-965F-131AAF0B5624}"/>
              </a:ext>
            </a:extLst>
          </p:cNvPr>
          <p:cNvSpPr>
            <a:spLocks noChangeShapeType="1"/>
          </p:cNvSpPr>
          <p:nvPr/>
        </p:nvSpPr>
        <p:spPr bwMode="auto">
          <a:xfrm>
            <a:off x="4724400" y="9906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1" name="Line 93">
            <a:extLst>
              <a:ext uri="{FF2B5EF4-FFF2-40B4-BE49-F238E27FC236}">
                <a16:creationId xmlns:a16="http://schemas.microsoft.com/office/drawing/2014/main" id="{F2AF3315-A928-0320-B1C2-80727A8CEE9C}"/>
              </a:ext>
            </a:extLst>
          </p:cNvPr>
          <p:cNvSpPr>
            <a:spLocks noChangeShapeType="1"/>
          </p:cNvSpPr>
          <p:nvPr/>
        </p:nvSpPr>
        <p:spPr bwMode="auto">
          <a:xfrm>
            <a:off x="6781800" y="762000"/>
            <a:ext cx="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3817"/>
                                        </p:tgtEl>
                                        <p:attrNameLst>
                                          <p:attrName>style.visibility</p:attrName>
                                        </p:attrNameLst>
                                      </p:cBhvr>
                                      <p:to>
                                        <p:strVal val="visible"/>
                                      </p:to>
                                    </p:set>
                                    <p:animEffect transition="in" filter="blinds(horizontal)">
                                      <p:cBhvr>
                                        <p:cTn id="7" dur="500"/>
                                        <p:tgtEl>
                                          <p:spTgt spid="73817"/>
                                        </p:tgtEl>
                                      </p:cBhvr>
                                    </p:animEffect>
                                  </p:childTnLst>
                                </p:cTn>
                              </p:par>
                              <p:par>
                                <p:cTn id="8" presetID="3" presetClass="entr" presetSubtype="10" fill="hold" nodeType="withEffect">
                                  <p:stCondLst>
                                    <p:cond delay="0"/>
                                  </p:stCondLst>
                                  <p:childTnLst>
                                    <p:set>
                                      <p:cBhvr>
                                        <p:cTn id="9" dur="1" fill="hold">
                                          <p:stCondLst>
                                            <p:cond delay="0"/>
                                          </p:stCondLst>
                                        </p:cTn>
                                        <p:tgtEl>
                                          <p:spTgt spid="73818"/>
                                        </p:tgtEl>
                                        <p:attrNameLst>
                                          <p:attrName>style.visibility</p:attrName>
                                        </p:attrNameLst>
                                      </p:cBhvr>
                                      <p:to>
                                        <p:strVal val="visible"/>
                                      </p:to>
                                    </p:set>
                                    <p:animEffect transition="in" filter="blinds(horizontal)">
                                      <p:cBhvr>
                                        <p:cTn id="10" dur="500"/>
                                        <p:tgtEl>
                                          <p:spTgt spid="73818"/>
                                        </p:tgtEl>
                                      </p:cBhvr>
                                    </p:animEffect>
                                  </p:childTnLst>
                                </p:cTn>
                              </p:par>
                              <p:par>
                                <p:cTn id="11" presetID="3" presetClass="entr" presetSubtype="10" fill="hold" nodeType="withEffect">
                                  <p:stCondLst>
                                    <p:cond delay="0"/>
                                  </p:stCondLst>
                                  <p:childTnLst>
                                    <p:set>
                                      <p:cBhvr>
                                        <p:cTn id="12" dur="1" fill="hold">
                                          <p:stCondLst>
                                            <p:cond delay="0"/>
                                          </p:stCondLst>
                                        </p:cTn>
                                        <p:tgtEl>
                                          <p:spTgt spid="73819"/>
                                        </p:tgtEl>
                                        <p:attrNameLst>
                                          <p:attrName>style.visibility</p:attrName>
                                        </p:attrNameLst>
                                      </p:cBhvr>
                                      <p:to>
                                        <p:strVal val="visible"/>
                                      </p:to>
                                    </p:set>
                                    <p:animEffect transition="in" filter="blinds(horizontal)">
                                      <p:cBhvr>
                                        <p:cTn id="13" dur="500"/>
                                        <p:tgtEl>
                                          <p:spTgt spid="73819"/>
                                        </p:tgtEl>
                                      </p:cBhvr>
                                    </p:animEffect>
                                  </p:childTnLst>
                                </p:cTn>
                              </p:par>
                              <p:par>
                                <p:cTn id="14" presetID="3" presetClass="entr" presetSubtype="10" fill="hold" nodeType="withEffect">
                                  <p:stCondLst>
                                    <p:cond delay="0"/>
                                  </p:stCondLst>
                                  <p:childTnLst>
                                    <p:set>
                                      <p:cBhvr>
                                        <p:cTn id="15" dur="1" fill="hold">
                                          <p:stCondLst>
                                            <p:cond delay="0"/>
                                          </p:stCondLst>
                                        </p:cTn>
                                        <p:tgtEl>
                                          <p:spTgt spid="73815"/>
                                        </p:tgtEl>
                                        <p:attrNameLst>
                                          <p:attrName>style.visibility</p:attrName>
                                        </p:attrNameLst>
                                      </p:cBhvr>
                                      <p:to>
                                        <p:strVal val="visible"/>
                                      </p:to>
                                    </p:set>
                                    <p:animEffect transition="in" filter="blinds(horizontal)">
                                      <p:cBhvr>
                                        <p:cTn id="16" dur="500"/>
                                        <p:tgtEl>
                                          <p:spTgt spid="73815"/>
                                        </p:tgtEl>
                                      </p:cBhvr>
                                    </p:animEffect>
                                  </p:childTnLst>
                                </p:cTn>
                              </p:par>
                              <p:par>
                                <p:cTn id="17" presetID="3" presetClass="entr" presetSubtype="10" fill="hold" nodeType="withEffect">
                                  <p:stCondLst>
                                    <p:cond delay="0"/>
                                  </p:stCondLst>
                                  <p:childTnLst>
                                    <p:set>
                                      <p:cBhvr>
                                        <p:cTn id="18" dur="1" fill="hold">
                                          <p:stCondLst>
                                            <p:cond delay="0"/>
                                          </p:stCondLst>
                                        </p:cTn>
                                        <p:tgtEl>
                                          <p:spTgt spid="73821"/>
                                        </p:tgtEl>
                                        <p:attrNameLst>
                                          <p:attrName>style.visibility</p:attrName>
                                        </p:attrNameLst>
                                      </p:cBhvr>
                                      <p:to>
                                        <p:strVal val="visible"/>
                                      </p:to>
                                    </p:set>
                                    <p:animEffect transition="in" filter="blinds(horizontal)">
                                      <p:cBhvr>
                                        <p:cTn id="19" dur="500"/>
                                        <p:tgtEl>
                                          <p:spTgt spid="738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3792"/>
                                        </p:tgtEl>
                                        <p:attrNameLst>
                                          <p:attrName>style.visibility</p:attrName>
                                        </p:attrNameLst>
                                      </p:cBhvr>
                                      <p:to>
                                        <p:strVal val="visible"/>
                                      </p:to>
                                    </p:set>
                                    <p:anim calcmode="lin" valueType="num">
                                      <p:cBhvr>
                                        <p:cTn id="24" dur="500" fill="hold"/>
                                        <p:tgtEl>
                                          <p:spTgt spid="73792"/>
                                        </p:tgtEl>
                                        <p:attrNameLst>
                                          <p:attrName>ppt_w</p:attrName>
                                        </p:attrNameLst>
                                      </p:cBhvr>
                                      <p:tavLst>
                                        <p:tav tm="0">
                                          <p:val>
                                            <p:fltVal val="0"/>
                                          </p:val>
                                        </p:tav>
                                        <p:tav tm="100000">
                                          <p:val>
                                            <p:strVal val="#ppt_w"/>
                                          </p:val>
                                        </p:tav>
                                      </p:tavLst>
                                    </p:anim>
                                    <p:anim calcmode="lin" valueType="num">
                                      <p:cBhvr>
                                        <p:cTn id="25" dur="500" fill="hold"/>
                                        <p:tgtEl>
                                          <p:spTgt spid="73792"/>
                                        </p:tgtEl>
                                        <p:attrNameLst>
                                          <p:attrName>ppt_h</p:attrName>
                                        </p:attrNameLst>
                                      </p:cBhvr>
                                      <p:tavLst>
                                        <p:tav tm="0">
                                          <p:val>
                                            <p:fltVal val="0"/>
                                          </p:val>
                                        </p:tav>
                                        <p:tav tm="100000">
                                          <p:val>
                                            <p:strVal val="#ppt_h"/>
                                          </p:val>
                                        </p:tav>
                                      </p:tavLst>
                                    </p:anim>
                                    <p:animEffect transition="in" filter="fade">
                                      <p:cBhvr>
                                        <p:cTn id="26" dur="500"/>
                                        <p:tgtEl>
                                          <p:spTgt spid="7379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73795"/>
                                        </p:tgtEl>
                                        <p:attrNameLst>
                                          <p:attrName>style.visibility</p:attrName>
                                        </p:attrNameLst>
                                      </p:cBhvr>
                                      <p:to>
                                        <p:strVal val="visible"/>
                                      </p:to>
                                    </p:set>
                                    <p:animEffect transition="in" filter="wipe(down)">
                                      <p:cBhvr>
                                        <p:cTn id="31" dur="500"/>
                                        <p:tgtEl>
                                          <p:spTgt spid="73795"/>
                                        </p:tgtEl>
                                      </p:cBhvr>
                                    </p:animEffect>
                                  </p:childTnLst>
                                </p:cTn>
                              </p:par>
                              <p:par>
                                <p:cTn id="32" presetID="22" presetClass="entr" presetSubtype="4" fill="hold" nodeType="withEffect">
                                  <p:stCondLst>
                                    <p:cond delay="0"/>
                                  </p:stCondLst>
                                  <p:childTnLst>
                                    <p:set>
                                      <p:cBhvr>
                                        <p:cTn id="33" dur="1" fill="hold">
                                          <p:stCondLst>
                                            <p:cond delay="0"/>
                                          </p:stCondLst>
                                        </p:cTn>
                                        <p:tgtEl>
                                          <p:spTgt spid="73793"/>
                                        </p:tgtEl>
                                        <p:attrNameLst>
                                          <p:attrName>style.visibility</p:attrName>
                                        </p:attrNameLst>
                                      </p:cBhvr>
                                      <p:to>
                                        <p:strVal val="visible"/>
                                      </p:to>
                                    </p:set>
                                    <p:animEffect transition="in" filter="wipe(down)">
                                      <p:cBhvr>
                                        <p:cTn id="34" dur="500"/>
                                        <p:tgtEl>
                                          <p:spTgt spid="73793"/>
                                        </p:tgtEl>
                                      </p:cBhvr>
                                    </p:animEffect>
                                  </p:childTnLst>
                                </p:cTn>
                              </p:par>
                              <p:par>
                                <p:cTn id="35" presetID="22" presetClass="entr" presetSubtype="4" fill="hold" nodeType="withEffect">
                                  <p:stCondLst>
                                    <p:cond delay="0"/>
                                  </p:stCondLst>
                                  <p:childTnLst>
                                    <p:set>
                                      <p:cBhvr>
                                        <p:cTn id="36" dur="1" fill="hold">
                                          <p:stCondLst>
                                            <p:cond delay="0"/>
                                          </p:stCondLst>
                                        </p:cTn>
                                        <p:tgtEl>
                                          <p:spTgt spid="73794"/>
                                        </p:tgtEl>
                                        <p:attrNameLst>
                                          <p:attrName>style.visibility</p:attrName>
                                        </p:attrNameLst>
                                      </p:cBhvr>
                                      <p:to>
                                        <p:strVal val="visible"/>
                                      </p:to>
                                    </p:set>
                                    <p:animEffect transition="in" filter="wipe(down)">
                                      <p:cBhvr>
                                        <p:cTn id="37" dur="500"/>
                                        <p:tgtEl>
                                          <p:spTgt spid="73794"/>
                                        </p:tgtEl>
                                      </p:cBhvr>
                                    </p:animEffect>
                                  </p:childTnLst>
                                </p:cTn>
                              </p:par>
                              <p:par>
                                <p:cTn id="38" presetID="5" presetClass="entr" presetSubtype="10" repeatCount="indefinite" fill="hold" nodeType="withEffect">
                                  <p:stCondLst>
                                    <p:cond delay="0"/>
                                  </p:stCondLst>
                                  <p:childTnLst>
                                    <p:set>
                                      <p:cBhvr>
                                        <p:cTn id="39" dur="1" fill="hold">
                                          <p:stCondLst>
                                            <p:cond delay="0"/>
                                          </p:stCondLst>
                                        </p:cTn>
                                        <p:tgtEl>
                                          <p:spTgt spid="73794"/>
                                        </p:tgtEl>
                                        <p:attrNameLst>
                                          <p:attrName>style.visibility</p:attrName>
                                        </p:attrNameLst>
                                      </p:cBhvr>
                                      <p:to>
                                        <p:strVal val="visible"/>
                                      </p:to>
                                    </p:set>
                                    <p:animEffect transition="in" filter="checkerboard(across)">
                                      <p:cBhvr>
                                        <p:cTn id="40" dur="500"/>
                                        <p:tgtEl>
                                          <p:spTgt spid="73794"/>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par>
                                <p:cTn id="41" presetID="5" presetClass="entr" presetSubtype="10" repeatCount="indefinite" fill="hold" nodeType="withEffect">
                                  <p:stCondLst>
                                    <p:cond delay="0"/>
                                  </p:stCondLst>
                                  <p:childTnLst>
                                    <p:set>
                                      <p:cBhvr>
                                        <p:cTn id="42" dur="1" fill="hold">
                                          <p:stCondLst>
                                            <p:cond delay="0"/>
                                          </p:stCondLst>
                                        </p:cTn>
                                        <p:tgtEl>
                                          <p:spTgt spid="73793"/>
                                        </p:tgtEl>
                                        <p:attrNameLst>
                                          <p:attrName>style.visibility</p:attrName>
                                        </p:attrNameLst>
                                      </p:cBhvr>
                                      <p:to>
                                        <p:strVal val="visible"/>
                                      </p:to>
                                    </p:set>
                                    <p:animEffect transition="in" filter="checkerboard(across)">
                                      <p:cBhvr>
                                        <p:cTn id="43" dur="500"/>
                                        <p:tgtEl>
                                          <p:spTgt spid="73793"/>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par>
                                <p:cTn id="44" presetID="5" presetClass="entr" presetSubtype="10" repeatCount="indefinite" fill="hold" nodeType="withEffect">
                                  <p:stCondLst>
                                    <p:cond delay="0"/>
                                  </p:stCondLst>
                                  <p:childTnLst>
                                    <p:set>
                                      <p:cBhvr>
                                        <p:cTn id="45" dur="1" fill="hold">
                                          <p:stCondLst>
                                            <p:cond delay="0"/>
                                          </p:stCondLst>
                                        </p:cTn>
                                        <p:tgtEl>
                                          <p:spTgt spid="73795"/>
                                        </p:tgtEl>
                                        <p:attrNameLst>
                                          <p:attrName>style.visibility</p:attrName>
                                        </p:attrNameLst>
                                      </p:cBhvr>
                                      <p:to>
                                        <p:strVal val="visible"/>
                                      </p:to>
                                    </p:set>
                                    <p:animEffect transition="in" filter="checkerboard(across)">
                                      <p:cBhvr>
                                        <p:cTn id="46" dur="500"/>
                                        <p:tgtEl>
                                          <p:spTgt spid="73795"/>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73798"/>
                                        </p:tgtEl>
                                        <p:attrNameLst>
                                          <p:attrName>style.visibility</p:attrName>
                                        </p:attrNameLst>
                                      </p:cBhvr>
                                      <p:to>
                                        <p:strVal val="visible"/>
                                      </p:to>
                                    </p:set>
                                    <p:animEffect transition="in" filter="wipe(down)">
                                      <p:cBhvr>
                                        <p:cTn id="51" dur="1000"/>
                                        <p:tgtEl>
                                          <p:spTgt spid="73798"/>
                                        </p:tgtEl>
                                      </p:cBhvr>
                                    </p:animEffect>
                                  </p:childTnLst>
                                </p:cTn>
                              </p:par>
                              <p:par>
                                <p:cTn id="52" presetID="5" presetClass="entr" presetSubtype="10" repeatCount="indefinite" fill="hold" nodeType="withEffect">
                                  <p:stCondLst>
                                    <p:cond delay="0"/>
                                  </p:stCondLst>
                                  <p:childTnLst>
                                    <p:set>
                                      <p:cBhvr>
                                        <p:cTn id="53" dur="1" fill="hold">
                                          <p:stCondLst>
                                            <p:cond delay="0"/>
                                          </p:stCondLst>
                                        </p:cTn>
                                        <p:tgtEl>
                                          <p:spTgt spid="73798"/>
                                        </p:tgtEl>
                                        <p:attrNameLst>
                                          <p:attrName>style.visibility</p:attrName>
                                        </p:attrNameLst>
                                      </p:cBhvr>
                                      <p:to>
                                        <p:strVal val="visible"/>
                                      </p:to>
                                    </p:set>
                                    <p:animEffect transition="in" filter="checkerboard(across)">
                                      <p:cBhvr>
                                        <p:cTn id="54" dur="500"/>
                                        <p:tgtEl>
                                          <p:spTgt spid="73798"/>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repeatCount="indefinite" fill="hold" nodeType="clickEffect">
                                  <p:stCondLst>
                                    <p:cond delay="0"/>
                                  </p:stCondLst>
                                  <p:childTnLst>
                                    <p:set>
                                      <p:cBhvr>
                                        <p:cTn id="58" dur="1" fill="hold">
                                          <p:stCondLst>
                                            <p:cond delay="0"/>
                                          </p:stCondLst>
                                        </p:cTn>
                                        <p:tgtEl>
                                          <p:spTgt spid="73797"/>
                                        </p:tgtEl>
                                        <p:attrNameLst>
                                          <p:attrName>style.visibility</p:attrName>
                                        </p:attrNameLst>
                                      </p:cBhvr>
                                      <p:to>
                                        <p:strVal val="visible"/>
                                      </p:to>
                                    </p:set>
                                    <p:anim calcmode="lin" valueType="num">
                                      <p:cBhvr>
                                        <p:cTn id="59" dur="1000" fill="hold"/>
                                        <p:tgtEl>
                                          <p:spTgt spid="73797"/>
                                        </p:tgtEl>
                                        <p:attrNameLst>
                                          <p:attrName>ppt_w</p:attrName>
                                        </p:attrNameLst>
                                      </p:cBhvr>
                                      <p:tavLst>
                                        <p:tav tm="0">
                                          <p:val>
                                            <p:strVal val="#ppt_w*0.70"/>
                                          </p:val>
                                        </p:tav>
                                        <p:tav tm="100000">
                                          <p:val>
                                            <p:strVal val="#ppt_w"/>
                                          </p:val>
                                        </p:tav>
                                      </p:tavLst>
                                    </p:anim>
                                    <p:anim calcmode="lin" valueType="num">
                                      <p:cBhvr>
                                        <p:cTn id="60" dur="1000" fill="hold"/>
                                        <p:tgtEl>
                                          <p:spTgt spid="73797"/>
                                        </p:tgtEl>
                                        <p:attrNameLst>
                                          <p:attrName>ppt_h</p:attrName>
                                        </p:attrNameLst>
                                      </p:cBhvr>
                                      <p:tavLst>
                                        <p:tav tm="0">
                                          <p:val>
                                            <p:strVal val="#ppt_h"/>
                                          </p:val>
                                        </p:tav>
                                        <p:tav tm="100000">
                                          <p:val>
                                            <p:strVal val="#ppt_h"/>
                                          </p:val>
                                        </p:tav>
                                      </p:tavLst>
                                    </p:anim>
                                    <p:animEffect transition="in" filter="fade">
                                      <p:cBhvr>
                                        <p:cTn id="61" dur="1000"/>
                                        <p:tgtEl>
                                          <p:spTgt spid="73797"/>
                                        </p:tgtEl>
                                      </p:cBhvr>
                                    </p:animEffec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repeatCount="indefinite" fill="hold" nodeType="clickEffect">
                                  <p:stCondLst>
                                    <p:cond delay="0"/>
                                  </p:stCondLst>
                                  <p:childTnLst>
                                    <p:set>
                                      <p:cBhvr>
                                        <p:cTn id="65" dur="1" fill="hold">
                                          <p:stCondLst>
                                            <p:cond delay="0"/>
                                          </p:stCondLst>
                                        </p:cTn>
                                        <p:tgtEl>
                                          <p:spTgt spid="73796"/>
                                        </p:tgtEl>
                                        <p:attrNameLst>
                                          <p:attrName>style.visibility</p:attrName>
                                        </p:attrNameLst>
                                      </p:cBhvr>
                                      <p:to>
                                        <p:strVal val="visible"/>
                                      </p:to>
                                    </p:set>
                                    <p:animEffect transition="in" filter="checkerboard(across)">
                                      <p:cBhvr>
                                        <p:cTn id="66" dur="500"/>
                                        <p:tgtEl>
                                          <p:spTgt spid="73796"/>
                                        </p:tgtEl>
                                      </p:cBhvr>
                                    </p:animEffect>
                                  </p:childTnLst>
                                </p:cTn>
                              </p:par>
                            </p:childTnLst>
                          </p:cTn>
                        </p:par>
                        <p:par>
                          <p:cTn id="67" fill="hold" nodeType="afterGroup">
                            <p:stCondLst>
                              <p:cond delay="500"/>
                            </p:stCondLst>
                            <p:childTnLst>
                              <p:par>
                                <p:cTn id="68" presetID="4" presetClass="entr" presetSubtype="16" fill="hold" nodeType="afterEffect">
                                  <p:stCondLst>
                                    <p:cond delay="0"/>
                                  </p:stCondLst>
                                  <p:childTnLst>
                                    <p:set>
                                      <p:cBhvr>
                                        <p:cTn id="69" dur="1" fill="hold">
                                          <p:stCondLst>
                                            <p:cond delay="0"/>
                                          </p:stCondLst>
                                        </p:cTn>
                                        <p:tgtEl>
                                          <p:spTgt spid="73814"/>
                                        </p:tgtEl>
                                        <p:attrNameLst>
                                          <p:attrName>style.visibility</p:attrName>
                                        </p:attrNameLst>
                                      </p:cBhvr>
                                      <p:to>
                                        <p:strVal val="visible"/>
                                      </p:to>
                                    </p:set>
                                    <p:animEffect transition="in" filter="box(in)">
                                      <p:cBhvr>
                                        <p:cTn id="70" dur="500"/>
                                        <p:tgtEl>
                                          <p:spTgt spid="7381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nodeType="clickEffect">
                                  <p:stCondLst>
                                    <p:cond delay="0"/>
                                  </p:stCondLst>
                                  <p:childTnLst>
                                    <p:set>
                                      <p:cBhvr>
                                        <p:cTn id="74" dur="1" fill="hold">
                                          <p:stCondLst>
                                            <p:cond delay="0"/>
                                          </p:stCondLst>
                                        </p:cTn>
                                        <p:tgtEl>
                                          <p:spTgt spid="73807"/>
                                        </p:tgtEl>
                                        <p:attrNameLst>
                                          <p:attrName>style.visibility</p:attrName>
                                        </p:attrNameLst>
                                      </p:cBhvr>
                                      <p:to>
                                        <p:strVal val="visible"/>
                                      </p:to>
                                    </p:set>
                                    <p:animEffect transition="in" filter="checkerboard(across)">
                                      <p:cBhvr>
                                        <p:cTn id="75" dur="500"/>
                                        <p:tgtEl>
                                          <p:spTgt spid="73807"/>
                                        </p:tgtEl>
                                      </p:cBhvr>
                                    </p:animEffect>
                                  </p:childTnLst>
                                </p:cTn>
                              </p:par>
                              <p:par>
                                <p:cTn id="76" presetID="5" presetClass="entr" presetSubtype="10" fill="hold" nodeType="withEffect">
                                  <p:stCondLst>
                                    <p:cond delay="0"/>
                                  </p:stCondLst>
                                  <p:childTnLst>
                                    <p:set>
                                      <p:cBhvr>
                                        <p:cTn id="77" dur="1" fill="hold">
                                          <p:stCondLst>
                                            <p:cond delay="0"/>
                                          </p:stCondLst>
                                        </p:cTn>
                                        <p:tgtEl>
                                          <p:spTgt spid="73808"/>
                                        </p:tgtEl>
                                        <p:attrNameLst>
                                          <p:attrName>style.visibility</p:attrName>
                                        </p:attrNameLst>
                                      </p:cBhvr>
                                      <p:to>
                                        <p:strVal val="visible"/>
                                      </p:to>
                                    </p:set>
                                    <p:animEffect transition="in" filter="checkerboard(across)">
                                      <p:cBhvr>
                                        <p:cTn id="78" dur="500"/>
                                        <p:tgtEl>
                                          <p:spTgt spid="73808"/>
                                        </p:tgtEl>
                                      </p:cBhvr>
                                    </p:animEffect>
                                  </p:childTnLst>
                                </p:cTn>
                              </p:par>
                              <p:par>
                                <p:cTn id="79" presetID="5" presetClass="entr" presetSubtype="10" fill="hold" nodeType="withEffect">
                                  <p:stCondLst>
                                    <p:cond delay="0"/>
                                  </p:stCondLst>
                                  <p:childTnLst>
                                    <p:set>
                                      <p:cBhvr>
                                        <p:cTn id="80" dur="1" fill="hold">
                                          <p:stCondLst>
                                            <p:cond delay="0"/>
                                          </p:stCondLst>
                                        </p:cTn>
                                        <p:tgtEl>
                                          <p:spTgt spid="73811"/>
                                        </p:tgtEl>
                                        <p:attrNameLst>
                                          <p:attrName>style.visibility</p:attrName>
                                        </p:attrNameLst>
                                      </p:cBhvr>
                                      <p:to>
                                        <p:strVal val="visible"/>
                                      </p:to>
                                    </p:set>
                                    <p:animEffect transition="in" filter="checkerboard(across)">
                                      <p:cBhvr>
                                        <p:cTn id="81" dur="500"/>
                                        <p:tgtEl>
                                          <p:spTgt spid="73811"/>
                                        </p:tgtEl>
                                      </p:cBhvr>
                                    </p:animEffect>
                                  </p:childTnLst>
                                </p:cTn>
                              </p:par>
                              <p:par>
                                <p:cTn id="82" presetID="5" presetClass="entr" presetSubtype="10" fill="hold" nodeType="withEffect">
                                  <p:stCondLst>
                                    <p:cond delay="0"/>
                                  </p:stCondLst>
                                  <p:childTnLst>
                                    <p:set>
                                      <p:cBhvr>
                                        <p:cTn id="83" dur="1" fill="hold">
                                          <p:stCondLst>
                                            <p:cond delay="0"/>
                                          </p:stCondLst>
                                        </p:cTn>
                                        <p:tgtEl>
                                          <p:spTgt spid="73812"/>
                                        </p:tgtEl>
                                        <p:attrNameLst>
                                          <p:attrName>style.visibility</p:attrName>
                                        </p:attrNameLst>
                                      </p:cBhvr>
                                      <p:to>
                                        <p:strVal val="visible"/>
                                      </p:to>
                                    </p:set>
                                    <p:animEffect transition="in" filter="checkerboard(across)">
                                      <p:cBhvr>
                                        <p:cTn id="84" dur="500"/>
                                        <p:tgtEl>
                                          <p:spTgt spid="73812"/>
                                        </p:tgtEl>
                                      </p:cBhvr>
                                    </p:animEffect>
                                  </p:childTnLst>
                                </p:cTn>
                              </p:par>
                              <p:par>
                                <p:cTn id="85" presetID="5" presetClass="entr" presetSubtype="10" fill="hold" nodeType="withEffect">
                                  <p:stCondLst>
                                    <p:cond delay="0"/>
                                  </p:stCondLst>
                                  <p:childTnLst>
                                    <p:set>
                                      <p:cBhvr>
                                        <p:cTn id="86" dur="1" fill="hold">
                                          <p:stCondLst>
                                            <p:cond delay="0"/>
                                          </p:stCondLst>
                                        </p:cTn>
                                        <p:tgtEl>
                                          <p:spTgt spid="73810"/>
                                        </p:tgtEl>
                                        <p:attrNameLst>
                                          <p:attrName>style.visibility</p:attrName>
                                        </p:attrNameLst>
                                      </p:cBhvr>
                                      <p:to>
                                        <p:strVal val="visible"/>
                                      </p:to>
                                    </p:set>
                                    <p:animEffect transition="in" filter="checkerboard(across)">
                                      <p:cBhvr>
                                        <p:cTn id="87" dur="500"/>
                                        <p:tgtEl>
                                          <p:spTgt spid="73810"/>
                                        </p:tgtEl>
                                      </p:cBhvr>
                                    </p:animEffect>
                                  </p:childTnLst>
                                </p:cTn>
                              </p:par>
                              <p:par>
                                <p:cTn id="88" presetID="5" presetClass="entr" presetSubtype="10" fill="hold" nodeType="withEffect">
                                  <p:stCondLst>
                                    <p:cond delay="0"/>
                                  </p:stCondLst>
                                  <p:childTnLst>
                                    <p:set>
                                      <p:cBhvr>
                                        <p:cTn id="89" dur="1" fill="hold">
                                          <p:stCondLst>
                                            <p:cond delay="0"/>
                                          </p:stCondLst>
                                        </p:cTn>
                                        <p:tgtEl>
                                          <p:spTgt spid="73809"/>
                                        </p:tgtEl>
                                        <p:attrNameLst>
                                          <p:attrName>style.visibility</p:attrName>
                                        </p:attrNameLst>
                                      </p:cBhvr>
                                      <p:to>
                                        <p:strVal val="visible"/>
                                      </p:to>
                                    </p:set>
                                    <p:animEffect transition="in" filter="checkerboard(across)">
                                      <p:cBhvr>
                                        <p:cTn id="90" dur="500"/>
                                        <p:tgtEl>
                                          <p:spTgt spid="73809"/>
                                        </p:tgtEl>
                                      </p:cBhvr>
                                    </p:animEffect>
                                  </p:childTnLst>
                                </p:cTn>
                              </p:par>
                              <p:par>
                                <p:cTn id="91" presetID="5" presetClass="entr" presetSubtype="10" fill="hold" nodeType="withEffect">
                                  <p:stCondLst>
                                    <p:cond delay="0"/>
                                  </p:stCondLst>
                                  <p:childTnLst>
                                    <p:set>
                                      <p:cBhvr>
                                        <p:cTn id="92" dur="1" fill="hold">
                                          <p:stCondLst>
                                            <p:cond delay="0"/>
                                          </p:stCondLst>
                                        </p:cTn>
                                        <p:tgtEl>
                                          <p:spTgt spid="73805"/>
                                        </p:tgtEl>
                                        <p:attrNameLst>
                                          <p:attrName>style.visibility</p:attrName>
                                        </p:attrNameLst>
                                      </p:cBhvr>
                                      <p:to>
                                        <p:strVal val="visible"/>
                                      </p:to>
                                    </p:set>
                                    <p:animEffect transition="in" filter="checkerboard(across)">
                                      <p:cBhvr>
                                        <p:cTn id="93" dur="500"/>
                                        <p:tgtEl>
                                          <p:spTgt spid="73805"/>
                                        </p:tgtEl>
                                      </p:cBhvr>
                                    </p:animEffect>
                                  </p:childTnLst>
                                </p:cTn>
                              </p:par>
                              <p:par>
                                <p:cTn id="94" presetID="5" presetClass="entr" presetSubtype="10" fill="hold" nodeType="withEffect">
                                  <p:stCondLst>
                                    <p:cond delay="0"/>
                                  </p:stCondLst>
                                  <p:childTnLst>
                                    <p:set>
                                      <p:cBhvr>
                                        <p:cTn id="95" dur="1" fill="hold">
                                          <p:stCondLst>
                                            <p:cond delay="0"/>
                                          </p:stCondLst>
                                        </p:cTn>
                                        <p:tgtEl>
                                          <p:spTgt spid="73806"/>
                                        </p:tgtEl>
                                        <p:attrNameLst>
                                          <p:attrName>style.visibility</p:attrName>
                                        </p:attrNameLst>
                                      </p:cBhvr>
                                      <p:to>
                                        <p:strVal val="visible"/>
                                      </p:to>
                                    </p:set>
                                    <p:animEffect transition="in" filter="checkerboard(across)">
                                      <p:cBhvr>
                                        <p:cTn id="96" dur="500"/>
                                        <p:tgtEl>
                                          <p:spTgt spid="73806"/>
                                        </p:tgtEl>
                                      </p:cBhvr>
                                    </p:animEffect>
                                  </p:childTnLst>
                                </p:cTn>
                              </p:par>
                              <p:par>
                                <p:cTn id="97" presetID="5" presetClass="entr" presetSubtype="10" fill="hold" nodeType="withEffect">
                                  <p:stCondLst>
                                    <p:cond delay="0"/>
                                  </p:stCondLst>
                                  <p:childTnLst>
                                    <p:set>
                                      <p:cBhvr>
                                        <p:cTn id="98" dur="1" fill="hold">
                                          <p:stCondLst>
                                            <p:cond delay="0"/>
                                          </p:stCondLst>
                                        </p:cTn>
                                        <p:tgtEl>
                                          <p:spTgt spid="73804"/>
                                        </p:tgtEl>
                                        <p:attrNameLst>
                                          <p:attrName>style.visibility</p:attrName>
                                        </p:attrNameLst>
                                      </p:cBhvr>
                                      <p:to>
                                        <p:strVal val="visible"/>
                                      </p:to>
                                    </p:set>
                                    <p:animEffect transition="in" filter="checkerboard(across)">
                                      <p:cBhvr>
                                        <p:cTn id="99" dur="500"/>
                                        <p:tgtEl>
                                          <p:spTgt spid="73804"/>
                                        </p:tgtEl>
                                      </p:cBhvr>
                                    </p:animEffect>
                                  </p:childTnLst>
                                </p:cTn>
                              </p:par>
                              <p:par>
                                <p:cTn id="100" presetID="5" presetClass="entr" presetSubtype="10" fill="hold" nodeType="withEffect">
                                  <p:stCondLst>
                                    <p:cond delay="0"/>
                                  </p:stCondLst>
                                  <p:childTnLst>
                                    <p:set>
                                      <p:cBhvr>
                                        <p:cTn id="101" dur="1" fill="hold">
                                          <p:stCondLst>
                                            <p:cond delay="0"/>
                                          </p:stCondLst>
                                        </p:cTn>
                                        <p:tgtEl>
                                          <p:spTgt spid="73813"/>
                                        </p:tgtEl>
                                        <p:attrNameLst>
                                          <p:attrName>style.visibility</p:attrName>
                                        </p:attrNameLst>
                                      </p:cBhvr>
                                      <p:to>
                                        <p:strVal val="visible"/>
                                      </p:to>
                                    </p:set>
                                    <p:animEffect transition="in" filter="checkerboard(across)">
                                      <p:cBhvr>
                                        <p:cTn id="102" dur="500"/>
                                        <p:tgtEl>
                                          <p:spTgt spid="7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3" grpId="0" animBg="1"/>
      <p:bldP spid="73793" grpId="1" animBg="1"/>
      <p:bldP spid="73794" grpId="0" animBg="1"/>
      <p:bldP spid="73794" grpId="1" animBg="1"/>
      <p:bldP spid="73795" grpId="0" animBg="1"/>
      <p:bldP spid="73795" grpId="1" animBg="1"/>
      <p:bldP spid="73798" grpId="0" animBg="1"/>
      <p:bldP spid="7379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3053C841-6013-FB25-8709-97C81782718F}"/>
              </a:ext>
            </a:extLst>
          </p:cNvPr>
          <p:cNvSpPr txBox="1">
            <a:spLocks noChangeArrowheads="1"/>
          </p:cNvSpPr>
          <p:nvPr/>
        </p:nvSpPr>
        <p:spPr bwMode="auto">
          <a:xfrm>
            <a:off x="3500438" y="5715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u="sng">
                <a:solidFill>
                  <a:srgbClr val="0000FF"/>
                </a:solidFill>
              </a:rPr>
              <a:t>Lịch sử</a:t>
            </a:r>
            <a:r>
              <a:rPr lang="en-US" altLang="en-US" sz="3200" b="1">
                <a:solidFill>
                  <a:srgbClr val="0000FF"/>
                </a:solidFill>
              </a:rPr>
              <a:t>:</a:t>
            </a:r>
          </a:p>
        </p:txBody>
      </p:sp>
      <p:sp>
        <p:nvSpPr>
          <p:cNvPr id="17411" name="Text Box 8">
            <a:extLst>
              <a:ext uri="{FF2B5EF4-FFF2-40B4-BE49-F238E27FC236}">
                <a16:creationId xmlns:a16="http://schemas.microsoft.com/office/drawing/2014/main" id="{1D7E9546-53F4-F3BB-9827-DF60075D2E18}"/>
              </a:ext>
            </a:extLst>
          </p:cNvPr>
          <p:cNvSpPr txBox="1">
            <a:spLocks noChangeArrowheads="1"/>
          </p:cNvSpPr>
          <p:nvPr/>
        </p:nvSpPr>
        <p:spPr bwMode="auto">
          <a:xfrm>
            <a:off x="2590800" y="18288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b="1">
              <a:solidFill>
                <a:srgbClr val="0000FF"/>
              </a:solidFill>
            </a:endParaRPr>
          </a:p>
        </p:txBody>
      </p:sp>
      <p:sp>
        <p:nvSpPr>
          <p:cNvPr id="16393" name="Text Box 9">
            <a:extLst>
              <a:ext uri="{FF2B5EF4-FFF2-40B4-BE49-F238E27FC236}">
                <a16:creationId xmlns:a16="http://schemas.microsoft.com/office/drawing/2014/main" id="{846E898F-C111-705C-CE19-72B414E80880}"/>
              </a:ext>
            </a:extLst>
          </p:cNvPr>
          <p:cNvSpPr txBox="1">
            <a:spLocks noChangeArrowheads="1"/>
          </p:cNvSpPr>
          <p:nvPr/>
        </p:nvSpPr>
        <p:spPr bwMode="auto">
          <a:xfrm>
            <a:off x="1143000" y="1428750"/>
            <a:ext cx="7467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ts val="600"/>
              </a:spcBef>
              <a:buClrTx/>
              <a:buSzTx/>
              <a:buFontTx/>
              <a:buNone/>
            </a:pPr>
            <a:r>
              <a:rPr lang="en-US" altLang="en-US" sz="1800" b="1">
                <a:solidFill>
                  <a:srgbClr val="0000FF"/>
                </a:solidFill>
              </a:rPr>
              <a:t>      </a:t>
            </a:r>
            <a:r>
              <a:rPr lang="en-US" altLang="en-US" sz="3200" b="1" i="1">
                <a:solidFill>
                  <a:srgbClr val="0000FF"/>
                </a:solidFill>
              </a:rPr>
              <a:t>Chín năm làm một Điện Biên</a:t>
            </a:r>
          </a:p>
          <a:p>
            <a:pPr>
              <a:spcBef>
                <a:spcPts val="600"/>
              </a:spcBef>
              <a:buClrTx/>
              <a:buSzTx/>
              <a:buFontTx/>
              <a:buNone/>
            </a:pPr>
            <a:r>
              <a:rPr lang="en-US" altLang="en-US" sz="3200" b="1" i="1">
                <a:solidFill>
                  <a:srgbClr val="0000FF"/>
                </a:solidFill>
              </a:rPr>
              <a:t>Nên vành hoa đỏ nên thiên sử vàng.</a:t>
            </a:r>
            <a:r>
              <a:rPr lang="en-US" altLang="en-US" sz="3200" b="1">
                <a:solidFill>
                  <a:srgbClr val="0000FF"/>
                </a:solidFill>
              </a:rPr>
              <a:t>				</a:t>
            </a:r>
            <a:r>
              <a:rPr lang="en-US" altLang="en-US" sz="3200" b="1" i="1">
                <a:solidFill>
                  <a:srgbClr val="0000FF"/>
                </a:solidFill>
              </a:rPr>
              <a:t>Tố Hữu</a:t>
            </a:r>
          </a:p>
        </p:txBody>
      </p:sp>
      <p:sp>
        <p:nvSpPr>
          <p:cNvPr id="16396" name="Text Box 12">
            <a:extLst>
              <a:ext uri="{FF2B5EF4-FFF2-40B4-BE49-F238E27FC236}">
                <a16:creationId xmlns:a16="http://schemas.microsoft.com/office/drawing/2014/main" id="{AE8B8FDD-33FF-7BF5-8AEF-118BA9175625}"/>
              </a:ext>
            </a:extLst>
          </p:cNvPr>
          <p:cNvSpPr txBox="1">
            <a:spLocks noChangeArrowheads="1"/>
          </p:cNvSpPr>
          <p:nvPr/>
        </p:nvSpPr>
        <p:spPr bwMode="auto">
          <a:xfrm>
            <a:off x="152400" y="3071813"/>
            <a:ext cx="8991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400" b="1">
                <a:solidFill>
                  <a:srgbClr val="FF0000"/>
                </a:solidFill>
              </a:rPr>
              <a:t>Ngày 7-5 hàng năm nước ta tổ chức kỉ niệm sự kiện gì?</a:t>
            </a:r>
          </a:p>
        </p:txBody>
      </p:sp>
      <p:sp>
        <p:nvSpPr>
          <p:cNvPr id="16397" name="Text Box 13">
            <a:extLst>
              <a:ext uri="{FF2B5EF4-FFF2-40B4-BE49-F238E27FC236}">
                <a16:creationId xmlns:a16="http://schemas.microsoft.com/office/drawing/2014/main" id="{BC3BF5CA-EE2C-5D88-AB5D-254083BD9004}"/>
              </a:ext>
            </a:extLst>
          </p:cNvPr>
          <p:cNvSpPr txBox="1">
            <a:spLocks noChangeArrowheads="1"/>
          </p:cNvSpPr>
          <p:nvPr/>
        </p:nvSpPr>
        <p:spPr bwMode="auto">
          <a:xfrm>
            <a:off x="381000" y="4857750"/>
            <a:ext cx="876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400" b="1">
                <a:solidFill>
                  <a:srgbClr val="0000FF"/>
                </a:solidFill>
              </a:rPr>
              <a:t>Tổ chức kỉ niệm chiến thắng Điện Biên Phủ.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p:cTn id="7" dur="1000" fill="hold"/>
                                        <p:tgtEl>
                                          <p:spTgt spid="16393"/>
                                        </p:tgtEl>
                                        <p:attrNameLst>
                                          <p:attrName>ppt_x</p:attrName>
                                        </p:attrNameLst>
                                      </p:cBhvr>
                                      <p:tavLst>
                                        <p:tav tm="0">
                                          <p:val>
                                            <p:strVal val="#ppt_x-.2"/>
                                          </p:val>
                                        </p:tav>
                                        <p:tav tm="100000">
                                          <p:val>
                                            <p:strVal val="#ppt_x"/>
                                          </p:val>
                                        </p:tav>
                                      </p:tavLst>
                                    </p:anim>
                                    <p:anim calcmode="lin" valueType="num">
                                      <p:cBhvr>
                                        <p:cTn id="8" dur="1000" fill="hold"/>
                                        <p:tgtEl>
                                          <p:spTgt spid="163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xit" presetSubtype="0" fill="hold" nodeType="clickEffect">
                                  <p:stCondLst>
                                    <p:cond delay="0"/>
                                  </p:stCondLst>
                                  <p:childTnLst>
                                    <p:anim to="" calcmode="lin" valueType="num">
                                      <p:cBhvr>
                                        <p:cTn id="13" dur="1"/>
                                        <p:tgtEl>
                                          <p:spTgt spid="16393"/>
                                        </p:tgtEl>
                                        <p:attrNameLst>
                                          <p:attrName/>
                                        </p:attrNameLst>
                                      </p:cBhvr>
                                    </p:anim>
                                    <p:set>
                                      <p:cBhvr>
                                        <p:cTn id="14" dur="1" fill="hold">
                                          <p:stCondLst>
                                            <p:cond delay="0"/>
                                          </p:stCondLst>
                                        </p:cTn>
                                        <p:tgtEl>
                                          <p:spTgt spid="1639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16396"/>
                                        </p:tgtEl>
                                        <p:attrNameLst>
                                          <p:attrName>style.visibility</p:attrName>
                                        </p:attrNameLst>
                                      </p:cBhvr>
                                      <p:to>
                                        <p:strVal val="visible"/>
                                      </p:to>
                                    </p:set>
                                    <p:animEffect transition="in" filter="fade">
                                      <p:cBhvr>
                                        <p:cTn id="19" dur="500"/>
                                        <p:tgtEl>
                                          <p:spTgt spid="16396"/>
                                        </p:tgtEl>
                                      </p:cBhvr>
                                    </p:animEffect>
                                    <p:anim calcmode="lin" valueType="num">
                                      <p:cBhvr>
                                        <p:cTn id="20" dur="500" fill="hold"/>
                                        <p:tgtEl>
                                          <p:spTgt spid="16396"/>
                                        </p:tgtEl>
                                        <p:attrNameLst>
                                          <p:attrName>ppt_x</p:attrName>
                                        </p:attrNameLst>
                                      </p:cBhvr>
                                      <p:tavLst>
                                        <p:tav tm="0">
                                          <p:val>
                                            <p:strVal val="#ppt_x-.1"/>
                                          </p:val>
                                        </p:tav>
                                        <p:tav tm="100000">
                                          <p:val>
                                            <p:strVal val="#ppt_x"/>
                                          </p:val>
                                        </p:tav>
                                      </p:tavLst>
                                    </p:anim>
                                    <p:anim calcmode="lin" valueType="num">
                                      <p:cBhvr>
                                        <p:cTn id="21"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6397"/>
                                        </p:tgtEl>
                                        <p:attrNameLst>
                                          <p:attrName>style.visibility</p:attrName>
                                        </p:attrNameLst>
                                      </p:cBhvr>
                                      <p:to>
                                        <p:strVal val="visible"/>
                                      </p:to>
                                    </p:set>
                                    <p:animEffect transition="in" filter="checkerboard(across)">
                                      <p:cBhvr>
                                        <p:cTn id="26"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3" grpId="1"/>
      <p:bldP spid="16396" grpId="0"/>
      <p:bldP spid="163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điện biên phủ 2.wmv">
            <a:hlinkClick r:id="" action="ppaction://media"/>
            <a:extLst>
              <a:ext uri="{FF2B5EF4-FFF2-40B4-BE49-F238E27FC236}">
                <a16:creationId xmlns:a16="http://schemas.microsoft.com/office/drawing/2014/main" id="{BD3232FB-5270-5650-7710-63C401D32196}"/>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800" fill="hold"/>
                                        <p:tgtEl>
                                          <p:spTgt spid="757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5781"/>
                </p:tgtEl>
              </p:cMediaNode>
            </p:video>
            <p:seq concurrent="1" nextAc="seek">
              <p:cTn id="8" restart="whenNotActive" fill="hold" evtFilter="cancelBubble" nodeType="interactiveSeq">
                <p:stCondLst>
                  <p:cond evt="onClick" delay="0">
                    <p:tgtEl>
                      <p:spTgt spid="7578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5781"/>
                                        </p:tgtEl>
                                      </p:cBhvr>
                                    </p:cmd>
                                  </p:childTnLst>
                                </p:cTn>
                              </p:par>
                            </p:childTnLst>
                          </p:cTn>
                        </p:par>
                      </p:childTnLst>
                    </p:cTn>
                  </p:par>
                </p:childTnLst>
              </p:cTn>
              <p:nextCondLst>
                <p:cond evt="onClick" delay="0">
                  <p:tgtEl>
                    <p:spTgt spid="7578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DF37B4C9-1EFD-8979-D447-59A4D2D76CF7}"/>
              </a:ext>
            </a:extLst>
          </p:cNvPr>
          <p:cNvSpPr txBox="1">
            <a:spLocks noChangeArrowheads="1"/>
          </p:cNvSpPr>
          <p:nvPr/>
        </p:nvSpPr>
        <p:spPr bwMode="auto">
          <a:xfrm>
            <a:off x="323850" y="24923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p>
        </p:txBody>
      </p:sp>
      <p:sp>
        <p:nvSpPr>
          <p:cNvPr id="40963" name="Text Box 5">
            <a:extLst>
              <a:ext uri="{FF2B5EF4-FFF2-40B4-BE49-F238E27FC236}">
                <a16:creationId xmlns:a16="http://schemas.microsoft.com/office/drawing/2014/main" id="{23A2BC0E-0970-9F46-2637-060584FC7E55}"/>
              </a:ext>
            </a:extLst>
          </p:cNvPr>
          <p:cNvSpPr txBox="1">
            <a:spLocks noChangeArrowheads="1"/>
          </p:cNvSpPr>
          <p:nvPr/>
        </p:nvSpPr>
        <p:spPr bwMode="auto">
          <a:xfrm>
            <a:off x="357188" y="333375"/>
            <a:ext cx="81438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u="sng">
                <a:solidFill>
                  <a:srgbClr val="FF0000"/>
                </a:solidFill>
              </a:rPr>
              <a:t> Câu 3</a:t>
            </a:r>
            <a:r>
              <a:rPr lang="en-US" altLang="en-US" sz="4400"/>
              <a:t> :</a:t>
            </a:r>
            <a:r>
              <a:rPr lang="en-US" altLang="en-US" sz="4400" b="1">
                <a:solidFill>
                  <a:srgbClr val="FF0000"/>
                </a:solidFill>
              </a:rPr>
              <a:t>Vì sao ta giành được thắng lợi trong chiến dịch Điện Biên Phủ?</a:t>
            </a:r>
          </a:p>
          <a:p>
            <a:pPr eaLnBrk="1" hangingPunct="1">
              <a:spcBef>
                <a:spcPct val="50000"/>
              </a:spcBef>
              <a:buClrTx/>
              <a:buSzTx/>
              <a:buFontTx/>
              <a:buNone/>
            </a:pPr>
            <a:r>
              <a:rPr lang="en-US" altLang="en-US" sz="4400" b="1">
                <a:solidFill>
                  <a:srgbClr val="FF0000"/>
                </a:solidFill>
              </a:rPr>
              <a:t> Thắng lợi đó có ý nghĩa như thế nào?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554ACC3F-27A3-9DB1-94C7-683C25303E35}"/>
              </a:ext>
            </a:extLst>
          </p:cNvPr>
          <p:cNvSpPr txBox="1">
            <a:spLocks noChangeArrowheads="1"/>
          </p:cNvSpPr>
          <p:nvPr/>
        </p:nvSpPr>
        <p:spPr bwMode="auto">
          <a:xfrm>
            <a:off x="323850" y="24923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p>
        </p:txBody>
      </p:sp>
      <p:sp>
        <p:nvSpPr>
          <p:cNvPr id="41987" name="Text Box 6">
            <a:extLst>
              <a:ext uri="{FF2B5EF4-FFF2-40B4-BE49-F238E27FC236}">
                <a16:creationId xmlns:a16="http://schemas.microsoft.com/office/drawing/2014/main" id="{0E1E71C5-21F6-D913-29B6-87306AA13FE4}"/>
              </a:ext>
            </a:extLst>
          </p:cNvPr>
          <p:cNvSpPr txBox="1">
            <a:spLocks noChangeArrowheads="1"/>
          </p:cNvSpPr>
          <p:nvPr/>
        </p:nvSpPr>
        <p:spPr bwMode="auto">
          <a:xfrm>
            <a:off x="395288" y="214313"/>
            <a:ext cx="87487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0000FF"/>
                </a:solidFill>
              </a:rPr>
              <a:t>*Vì có đường lối lãnh đạo đúng đắn của Đảng. Quân và dân ta có tinh thần chiến đấu bất khuất kiên cường.</a:t>
            </a:r>
            <a:r>
              <a:rPr lang="en-US" altLang="en-US" sz="4400"/>
              <a:t> </a:t>
            </a:r>
            <a:endParaRPr lang="en-US" altLang="en-US" sz="4400" b="1">
              <a:solidFill>
                <a:srgbClr val="0000FF"/>
              </a:solidFill>
            </a:endParaRPr>
          </a:p>
        </p:txBody>
      </p:sp>
      <p:sp>
        <p:nvSpPr>
          <p:cNvPr id="7" name="Hình Chữ nhật 6">
            <a:extLst>
              <a:ext uri="{FF2B5EF4-FFF2-40B4-BE49-F238E27FC236}">
                <a16:creationId xmlns:a16="http://schemas.microsoft.com/office/drawing/2014/main" id="{9B02F832-17FD-8018-39FD-328505E10A73}"/>
              </a:ext>
            </a:extLst>
          </p:cNvPr>
          <p:cNvSpPr>
            <a:spLocks noChangeArrowheads="1"/>
          </p:cNvSpPr>
          <p:nvPr/>
        </p:nvSpPr>
        <p:spPr bwMode="auto">
          <a:xfrm>
            <a:off x="428625" y="3143250"/>
            <a:ext cx="84296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400" b="1">
                <a:solidFill>
                  <a:srgbClr val="FF0000"/>
                </a:solidFill>
              </a:rPr>
              <a:t>Ý nghĩa chiến thắng Điện Biên Phủ</a:t>
            </a:r>
            <a:r>
              <a:rPr lang="en-US" altLang="en-US" sz="4400" b="1">
                <a:solidFill>
                  <a:srgbClr val="0000FF"/>
                </a:solidFill>
              </a:rPr>
              <a:t> :Là mốc son chói lọi ,góp phần kết thúc thắng lợi cuộc kháng chiến chống thực dân Pháp xâm lược .</a:t>
            </a:r>
            <a:endParaRPr lang="en-US" alt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01FAA98-20C3-45CD-9905-BDBC0C23E9A5}"/>
              </a:ext>
            </a:extLst>
          </p:cNvPr>
          <p:cNvSpPr txBox="1">
            <a:spLocks noChangeArrowheads="1"/>
          </p:cNvSpPr>
          <p:nvPr/>
        </p:nvSpPr>
        <p:spPr bwMode="auto">
          <a:xfrm>
            <a:off x="323850" y="249237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p>
        </p:txBody>
      </p:sp>
      <p:sp>
        <p:nvSpPr>
          <p:cNvPr id="43011" name="Rectangle 8">
            <a:extLst>
              <a:ext uri="{FF2B5EF4-FFF2-40B4-BE49-F238E27FC236}">
                <a16:creationId xmlns:a16="http://schemas.microsoft.com/office/drawing/2014/main" id="{258FF5B9-55E5-F1A0-0866-C35744523A07}"/>
              </a:ext>
            </a:extLst>
          </p:cNvPr>
          <p:cNvSpPr>
            <a:spLocks noGrp="1" noChangeArrowheads="1"/>
          </p:cNvSpPr>
          <p:nvPr>
            <p:ph type="body" idx="1"/>
          </p:nvPr>
        </p:nvSpPr>
        <p:spPr>
          <a:xfrm>
            <a:off x="285750" y="500063"/>
            <a:ext cx="8569325" cy="6072187"/>
          </a:xfrm>
          <a:solidFill>
            <a:srgbClr val="FFFFCC"/>
          </a:solidFill>
          <a:ln>
            <a:solidFill>
              <a:srgbClr val="FF0000"/>
            </a:solidFill>
            <a:miter lim="800000"/>
            <a:headEnd/>
            <a:tailEnd/>
          </a:ln>
        </p:spPr>
        <p:txBody>
          <a:bodyPr/>
          <a:lstStyle/>
          <a:p>
            <a:pPr eaLnBrk="1" hangingPunct="1">
              <a:lnSpc>
                <a:spcPct val="90000"/>
              </a:lnSpc>
              <a:spcBef>
                <a:spcPct val="50000"/>
              </a:spcBef>
              <a:buClrTx/>
              <a:buSzTx/>
              <a:buFontTx/>
              <a:buNone/>
            </a:pPr>
            <a:r>
              <a:rPr lang="en-US" altLang="en-US" sz="4400" b="1">
                <a:solidFill>
                  <a:srgbClr val="FF0000"/>
                </a:solidFill>
                <a:cs typeface="Arial" panose="020B0604020202020204" pitchFamily="34" charset="0"/>
              </a:rPr>
              <a:t>Chiến thắng Điện Biên Phủ đã kết thúc oanh liệt cuộc tấn công đông xuân 1953-1954 của ta,đập tan  “pháo đài không thể công phá” của giặc Pháp, buộc chúng phải kí Hiệp định Giơ –ne –vơ, rút quân về nước, kết thúc 9 năm kháng chiến chống Pháp trường kì gian khổ .</a:t>
            </a:r>
          </a:p>
          <a:p>
            <a:pPr eaLnBrk="1" hangingPunct="1">
              <a:lnSpc>
                <a:spcPct val="90000"/>
              </a:lnSpc>
            </a:pPr>
            <a:endParaRPr lang="en-US" altLang="en-US" sz="4400" b="1">
              <a:solidFill>
                <a:srgbClr val="FF0000"/>
              </a:solidFill>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EA0B23FE-79EA-0FBC-2C9A-E0B1DBF2C156}"/>
              </a:ext>
            </a:extLst>
          </p:cNvPr>
          <p:cNvSpPr txBox="1">
            <a:spLocks noChangeArrowheads="1"/>
          </p:cNvSpPr>
          <p:nvPr/>
        </p:nvSpPr>
        <p:spPr bwMode="auto">
          <a:xfrm>
            <a:off x="179388" y="0"/>
            <a:ext cx="896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p:txBody>
      </p:sp>
      <p:sp>
        <p:nvSpPr>
          <p:cNvPr id="44035" name="Text Box 5">
            <a:extLst>
              <a:ext uri="{FF2B5EF4-FFF2-40B4-BE49-F238E27FC236}">
                <a16:creationId xmlns:a16="http://schemas.microsoft.com/office/drawing/2014/main" id="{586DB4B1-BE26-B2B3-B187-74F086C3FCC1}"/>
              </a:ext>
            </a:extLst>
          </p:cNvPr>
          <p:cNvSpPr txBox="1">
            <a:spLocks noChangeArrowheads="1"/>
          </p:cNvSpPr>
          <p:nvPr/>
        </p:nvSpPr>
        <p:spPr bwMode="auto">
          <a:xfrm>
            <a:off x="609600" y="1000125"/>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FF0000"/>
                </a:solidFill>
              </a:rPr>
              <a:t>Câu 4 : Ai là người chỉ huy chiến dịch  Điện Biên Phủ?</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69627FD6-6A14-383B-9A35-737D3FA2790F}"/>
              </a:ext>
            </a:extLst>
          </p:cNvPr>
          <p:cNvSpPr txBox="1">
            <a:spLocks noChangeArrowheads="1"/>
          </p:cNvSpPr>
          <p:nvPr/>
        </p:nvSpPr>
        <p:spPr bwMode="auto">
          <a:xfrm>
            <a:off x="179388" y="0"/>
            <a:ext cx="896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p:txBody>
      </p:sp>
      <p:sp>
        <p:nvSpPr>
          <p:cNvPr id="45059" name="Text Box 6">
            <a:extLst>
              <a:ext uri="{FF2B5EF4-FFF2-40B4-BE49-F238E27FC236}">
                <a16:creationId xmlns:a16="http://schemas.microsoft.com/office/drawing/2014/main" id="{B5989DB2-567B-8D59-10B0-FDD677FC3473}"/>
              </a:ext>
            </a:extLst>
          </p:cNvPr>
          <p:cNvSpPr txBox="1">
            <a:spLocks noChangeArrowheads="1"/>
          </p:cNvSpPr>
          <p:nvPr/>
        </p:nvSpPr>
        <p:spPr bwMode="auto">
          <a:xfrm>
            <a:off x="214313" y="785813"/>
            <a:ext cx="853598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2000" b="1"/>
              <a:t>*</a:t>
            </a:r>
            <a:r>
              <a:rPr lang="en-US" altLang="en-US" sz="4400" b="1"/>
              <a:t>Đại tướng Võ Nguyên Giáp là người trực tiếp chỉ huy chiến dịch Điện Biên Phủ .</a:t>
            </a:r>
          </a:p>
          <a:p>
            <a:pPr eaLnBrk="1" hangingPunct="1">
              <a:spcBef>
                <a:spcPts val="600"/>
              </a:spcBef>
              <a:buClrTx/>
              <a:buSzTx/>
              <a:buFontTx/>
              <a:buNone/>
            </a:pPr>
            <a:endParaRPr lang="en-US" altLang="en-US" sz="44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d12">
            <a:extLst>
              <a:ext uri="{FF2B5EF4-FFF2-40B4-BE49-F238E27FC236}">
                <a16:creationId xmlns:a16="http://schemas.microsoft.com/office/drawing/2014/main" id="{FC9E3EB8-79EA-6877-49E5-F4FA9A1C3763}"/>
              </a:ext>
            </a:extLst>
          </p:cNvPr>
          <p:cNvPicPr>
            <a:picLocks noChangeAspect="1" noChangeArrowheads="1"/>
          </p:cNvPicPr>
          <p:nvPr/>
        </p:nvPicPr>
        <p:blipFill>
          <a:blip r:embed="rId2">
            <a:lum bright="-6000" contrast="14000"/>
            <a:extLst>
              <a:ext uri="{28A0092B-C50C-407E-A947-70E740481C1C}">
                <a14:useLocalDpi xmlns:a14="http://schemas.microsoft.com/office/drawing/2010/main" val="0"/>
              </a:ext>
            </a:extLst>
          </a:blip>
          <a:srcRect/>
          <a:stretch>
            <a:fillRect/>
          </a:stretch>
        </p:blipFill>
        <p:spPr bwMode="auto">
          <a:xfrm>
            <a:off x="755650" y="0"/>
            <a:ext cx="6985000" cy="59499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6083" name="Text Box 3">
            <a:extLst>
              <a:ext uri="{FF2B5EF4-FFF2-40B4-BE49-F238E27FC236}">
                <a16:creationId xmlns:a16="http://schemas.microsoft.com/office/drawing/2014/main" id="{521550F8-7221-A21C-576E-600002379F20}"/>
              </a:ext>
            </a:extLst>
          </p:cNvPr>
          <p:cNvSpPr txBox="1">
            <a:spLocks noChangeArrowheads="1"/>
          </p:cNvSpPr>
          <p:nvPr/>
        </p:nvSpPr>
        <p:spPr bwMode="auto">
          <a:xfrm>
            <a:off x="1752600" y="60198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t>Đại tướng: Võ Nguyên Giáp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14159E34-C61B-6FCA-C0EC-6CE664B333F1}"/>
              </a:ext>
            </a:extLst>
          </p:cNvPr>
          <p:cNvSpPr>
            <a:spLocks noChangeArrowheads="1"/>
          </p:cNvSpPr>
          <p:nvPr/>
        </p:nvSpPr>
        <p:spPr bwMode="auto">
          <a:xfrm>
            <a:off x="571500" y="6000750"/>
            <a:ext cx="5857875" cy="609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0000FF"/>
                </a:solidFill>
              </a:rPr>
              <a:t>Bộ chính trị họp thông qua phương án mở chiến dịch Điện Biên Phủ</a:t>
            </a:r>
          </a:p>
        </p:txBody>
      </p:sp>
      <p:pic>
        <p:nvPicPr>
          <p:cNvPr id="64517" name="Picture 5" descr="Hình ảnh005">
            <a:extLst>
              <a:ext uri="{FF2B5EF4-FFF2-40B4-BE49-F238E27FC236}">
                <a16:creationId xmlns:a16="http://schemas.microsoft.com/office/drawing/2014/main" id="{84E1E595-8EA7-2069-B2F6-9E1ABE939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7313"/>
            <a:ext cx="7686675"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AutoShape 6">
            <a:extLst>
              <a:ext uri="{FF2B5EF4-FFF2-40B4-BE49-F238E27FC236}">
                <a16:creationId xmlns:a16="http://schemas.microsoft.com/office/drawing/2014/main" id="{5B88DCA2-CEDD-EED8-8670-DA11F8C27A24}"/>
              </a:ext>
            </a:extLst>
          </p:cNvPr>
          <p:cNvSpPr>
            <a:spLocks noChangeArrowheads="1"/>
          </p:cNvSpPr>
          <p:nvPr/>
        </p:nvSpPr>
        <p:spPr bwMode="auto">
          <a:xfrm>
            <a:off x="3714750" y="0"/>
            <a:ext cx="1676400" cy="882650"/>
          </a:xfrm>
          <a:prstGeom prst="wedgeRoundRectCallout">
            <a:avLst>
              <a:gd name="adj1" fmla="val -46958"/>
              <a:gd name="adj2" fmla="val 162880"/>
              <a:gd name="adj3" fmla="val 16667"/>
            </a:avLst>
          </a:prstGeom>
          <a:solidFill>
            <a:srgbClr val="FF66FF"/>
          </a:solidFill>
          <a:ln w="9525">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Hồ Chí Minh</a:t>
            </a:r>
          </a:p>
        </p:txBody>
      </p:sp>
      <p:sp>
        <p:nvSpPr>
          <p:cNvPr id="64519" name="AutoShape 7">
            <a:extLst>
              <a:ext uri="{FF2B5EF4-FFF2-40B4-BE49-F238E27FC236}">
                <a16:creationId xmlns:a16="http://schemas.microsoft.com/office/drawing/2014/main" id="{751D21F0-76B0-7B2D-E753-1F8C6614F388}"/>
              </a:ext>
            </a:extLst>
          </p:cNvPr>
          <p:cNvSpPr>
            <a:spLocks noChangeArrowheads="1"/>
          </p:cNvSpPr>
          <p:nvPr/>
        </p:nvSpPr>
        <p:spPr bwMode="auto">
          <a:xfrm>
            <a:off x="1857375" y="214313"/>
            <a:ext cx="1676400" cy="806450"/>
          </a:xfrm>
          <a:prstGeom prst="wedgeRoundRectCallout">
            <a:avLst>
              <a:gd name="adj1" fmla="val -31884"/>
              <a:gd name="adj2" fmla="val 144718"/>
              <a:gd name="adj3" fmla="val 16667"/>
            </a:avLst>
          </a:prstGeom>
          <a:solidFill>
            <a:srgbClr val="FF66FF"/>
          </a:solidFill>
          <a:ln w="9525">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altLang="en-US" sz="1800"/>
              <a:t>Phạm Văn Đồng</a:t>
            </a:r>
          </a:p>
        </p:txBody>
      </p:sp>
      <p:sp>
        <p:nvSpPr>
          <p:cNvPr id="64520" name="AutoShape 8">
            <a:extLst>
              <a:ext uri="{FF2B5EF4-FFF2-40B4-BE49-F238E27FC236}">
                <a16:creationId xmlns:a16="http://schemas.microsoft.com/office/drawing/2014/main" id="{8D66AED8-B438-BD83-4128-0DC50280FC0B}"/>
              </a:ext>
            </a:extLst>
          </p:cNvPr>
          <p:cNvSpPr>
            <a:spLocks noChangeArrowheads="1"/>
          </p:cNvSpPr>
          <p:nvPr/>
        </p:nvSpPr>
        <p:spPr bwMode="auto">
          <a:xfrm>
            <a:off x="0" y="0"/>
            <a:ext cx="1600200" cy="806450"/>
          </a:xfrm>
          <a:prstGeom prst="wedgeRoundRectCallout">
            <a:avLst>
              <a:gd name="adj1" fmla="val 26273"/>
              <a:gd name="adj2" fmla="val 163477"/>
              <a:gd name="adj3" fmla="val 16667"/>
            </a:avLst>
          </a:prstGeom>
          <a:solidFill>
            <a:srgbClr val="FF66FF"/>
          </a:solidFill>
          <a:ln w="9525">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Nguyễn Chí Thanh</a:t>
            </a:r>
          </a:p>
        </p:txBody>
      </p:sp>
      <p:sp>
        <p:nvSpPr>
          <p:cNvPr id="64521" name="AutoShape 9">
            <a:extLst>
              <a:ext uri="{FF2B5EF4-FFF2-40B4-BE49-F238E27FC236}">
                <a16:creationId xmlns:a16="http://schemas.microsoft.com/office/drawing/2014/main" id="{0AF1ED3A-0240-3982-2F22-811A8B512C61}"/>
              </a:ext>
            </a:extLst>
          </p:cNvPr>
          <p:cNvSpPr>
            <a:spLocks noChangeArrowheads="1"/>
          </p:cNvSpPr>
          <p:nvPr/>
        </p:nvSpPr>
        <p:spPr bwMode="auto">
          <a:xfrm>
            <a:off x="5500688" y="0"/>
            <a:ext cx="1752600" cy="730250"/>
          </a:xfrm>
          <a:prstGeom prst="wedgeRoundRectCallout">
            <a:avLst>
              <a:gd name="adj1" fmla="val -61486"/>
              <a:gd name="adj2" fmla="val 222181"/>
              <a:gd name="adj3" fmla="val 16667"/>
            </a:avLst>
          </a:prstGeom>
          <a:solidFill>
            <a:srgbClr val="FF66FF"/>
          </a:solidFill>
          <a:ln w="9525">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altLang="en-US" sz="1800"/>
              <a:t>Trường Chinh</a:t>
            </a:r>
          </a:p>
        </p:txBody>
      </p:sp>
      <p:sp>
        <p:nvSpPr>
          <p:cNvPr id="64522" name="AutoShape 10">
            <a:extLst>
              <a:ext uri="{FF2B5EF4-FFF2-40B4-BE49-F238E27FC236}">
                <a16:creationId xmlns:a16="http://schemas.microsoft.com/office/drawing/2014/main" id="{3E6126FF-1DA1-F84C-F5BB-7615FAA9AF1C}"/>
              </a:ext>
            </a:extLst>
          </p:cNvPr>
          <p:cNvSpPr>
            <a:spLocks noChangeArrowheads="1"/>
          </p:cNvSpPr>
          <p:nvPr/>
        </p:nvSpPr>
        <p:spPr bwMode="auto">
          <a:xfrm>
            <a:off x="7481888" y="214313"/>
            <a:ext cx="1662112" cy="806450"/>
          </a:xfrm>
          <a:prstGeom prst="wedgeRoundRectCallout">
            <a:avLst>
              <a:gd name="adj1" fmla="val -78139"/>
              <a:gd name="adj2" fmla="val 146435"/>
              <a:gd name="adj3" fmla="val 16667"/>
            </a:avLst>
          </a:prstGeom>
          <a:solidFill>
            <a:srgbClr val="FF66FF"/>
          </a:solidFill>
          <a:ln w="9525">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Võ Nguyên Giáp</a:t>
            </a:r>
          </a:p>
        </p:txBody>
      </p:sp>
      <p:sp>
        <p:nvSpPr>
          <p:cNvPr id="64528" name="Rectangle 16">
            <a:extLst>
              <a:ext uri="{FF2B5EF4-FFF2-40B4-BE49-F238E27FC236}">
                <a16:creationId xmlns:a16="http://schemas.microsoft.com/office/drawing/2014/main" id="{0E461207-0C8F-75AE-C55D-2B9D4EA70680}"/>
              </a:ext>
            </a:extLst>
          </p:cNvPr>
          <p:cNvSpPr>
            <a:spLocks noChangeArrowheads="1"/>
          </p:cNvSpPr>
          <p:nvPr/>
        </p:nvSpPr>
        <p:spPr bwMode="auto">
          <a:xfrm>
            <a:off x="457200" y="56388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Mùa đông 1953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randombar(horizontal)">
                                      <p:cBhvr>
                                        <p:cTn id="7" dur="500"/>
                                        <p:tgtEl>
                                          <p:spTgt spid="64517"/>
                                        </p:tgtEl>
                                      </p:cBhvr>
                                    </p:animEffect>
                                  </p:childTnLst>
                                </p:cTn>
                              </p:par>
                              <p:par>
                                <p:cTn id="8" presetID="14" presetClass="entr" presetSubtype="10" fill="hold"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randombar(horizontal)">
                                      <p:cBhvr>
                                        <p:cTn id="10" dur="500"/>
                                        <p:tgtEl>
                                          <p:spTgt spid="64516"/>
                                        </p:tgtEl>
                                      </p:cBhvr>
                                    </p:animEffect>
                                  </p:childTnLst>
                                </p:cTn>
                              </p:par>
                            </p:childTnLst>
                          </p:cTn>
                        </p:par>
                        <p:par>
                          <p:cTn id="11" fill="hold" nodeType="afterGroup">
                            <p:stCondLst>
                              <p:cond delay="500"/>
                            </p:stCondLst>
                            <p:childTnLst>
                              <p:par>
                                <p:cTn id="12" presetID="16" presetClass="entr" presetSubtype="26" fill="hold" nodeType="afterEffect">
                                  <p:stCondLst>
                                    <p:cond delay="0"/>
                                  </p:stCondLst>
                                  <p:childTnLst>
                                    <p:set>
                                      <p:cBhvr>
                                        <p:cTn id="13" dur="1" fill="hold">
                                          <p:stCondLst>
                                            <p:cond delay="0"/>
                                          </p:stCondLst>
                                        </p:cTn>
                                        <p:tgtEl>
                                          <p:spTgt spid="64528"/>
                                        </p:tgtEl>
                                        <p:attrNameLst>
                                          <p:attrName>style.visibility</p:attrName>
                                        </p:attrNameLst>
                                      </p:cBhvr>
                                      <p:to>
                                        <p:strVal val="visible"/>
                                      </p:to>
                                    </p:set>
                                    <p:animEffect transition="in" filter="barn(inHorizontal)">
                                      <p:cBhvr>
                                        <p:cTn id="14" dur="500"/>
                                        <p:tgtEl>
                                          <p:spTgt spid="645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64520"/>
                                        </p:tgtEl>
                                        <p:attrNameLst>
                                          <p:attrName>style.visibility</p:attrName>
                                        </p:attrNameLst>
                                      </p:cBhvr>
                                      <p:to>
                                        <p:strVal val="visible"/>
                                      </p:to>
                                    </p:set>
                                    <p:anim calcmode="lin" valueType="num">
                                      <p:cBhvr>
                                        <p:cTn id="19" dur="500" fill="hold"/>
                                        <p:tgtEl>
                                          <p:spTgt spid="64520"/>
                                        </p:tgtEl>
                                        <p:attrNameLst>
                                          <p:attrName>ppt_w</p:attrName>
                                        </p:attrNameLst>
                                      </p:cBhvr>
                                      <p:tavLst>
                                        <p:tav tm="0">
                                          <p:val>
                                            <p:strVal val="#ppt_w*0.70"/>
                                          </p:val>
                                        </p:tav>
                                        <p:tav tm="100000">
                                          <p:val>
                                            <p:strVal val="#ppt_w"/>
                                          </p:val>
                                        </p:tav>
                                      </p:tavLst>
                                    </p:anim>
                                    <p:anim calcmode="lin" valueType="num">
                                      <p:cBhvr>
                                        <p:cTn id="20" dur="500" fill="hold"/>
                                        <p:tgtEl>
                                          <p:spTgt spid="64520"/>
                                        </p:tgtEl>
                                        <p:attrNameLst>
                                          <p:attrName>ppt_h</p:attrName>
                                        </p:attrNameLst>
                                      </p:cBhvr>
                                      <p:tavLst>
                                        <p:tav tm="0">
                                          <p:val>
                                            <p:strVal val="#ppt_h"/>
                                          </p:val>
                                        </p:tav>
                                        <p:tav tm="100000">
                                          <p:val>
                                            <p:strVal val="#ppt_h"/>
                                          </p:val>
                                        </p:tav>
                                      </p:tavLst>
                                    </p:anim>
                                    <p:animEffect transition="in" filter="fade">
                                      <p:cBhvr>
                                        <p:cTn id="21" dur="500"/>
                                        <p:tgtEl>
                                          <p:spTgt spid="645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64519"/>
                                        </p:tgtEl>
                                        <p:attrNameLst>
                                          <p:attrName>style.visibility</p:attrName>
                                        </p:attrNameLst>
                                      </p:cBhvr>
                                      <p:to>
                                        <p:strVal val="visible"/>
                                      </p:to>
                                    </p:set>
                                    <p:anim calcmode="lin" valueType="num">
                                      <p:cBhvr>
                                        <p:cTn id="26" dur="500" fill="hold"/>
                                        <p:tgtEl>
                                          <p:spTgt spid="64519"/>
                                        </p:tgtEl>
                                        <p:attrNameLst>
                                          <p:attrName>ppt_w</p:attrName>
                                        </p:attrNameLst>
                                      </p:cBhvr>
                                      <p:tavLst>
                                        <p:tav tm="0">
                                          <p:val>
                                            <p:strVal val="#ppt_w*0.70"/>
                                          </p:val>
                                        </p:tav>
                                        <p:tav tm="100000">
                                          <p:val>
                                            <p:strVal val="#ppt_w"/>
                                          </p:val>
                                        </p:tav>
                                      </p:tavLst>
                                    </p:anim>
                                    <p:anim calcmode="lin" valueType="num">
                                      <p:cBhvr>
                                        <p:cTn id="27" dur="500" fill="hold"/>
                                        <p:tgtEl>
                                          <p:spTgt spid="64519"/>
                                        </p:tgtEl>
                                        <p:attrNameLst>
                                          <p:attrName>ppt_h</p:attrName>
                                        </p:attrNameLst>
                                      </p:cBhvr>
                                      <p:tavLst>
                                        <p:tav tm="0">
                                          <p:val>
                                            <p:strVal val="#ppt_h"/>
                                          </p:val>
                                        </p:tav>
                                        <p:tav tm="100000">
                                          <p:val>
                                            <p:strVal val="#ppt_h"/>
                                          </p:val>
                                        </p:tav>
                                      </p:tavLst>
                                    </p:anim>
                                    <p:animEffect transition="in" filter="fade">
                                      <p:cBhvr>
                                        <p:cTn id="28" dur="500"/>
                                        <p:tgtEl>
                                          <p:spTgt spid="645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64518"/>
                                        </p:tgtEl>
                                        <p:attrNameLst>
                                          <p:attrName>style.visibility</p:attrName>
                                        </p:attrNameLst>
                                      </p:cBhvr>
                                      <p:to>
                                        <p:strVal val="visible"/>
                                      </p:to>
                                    </p:set>
                                    <p:anim calcmode="lin" valueType="num">
                                      <p:cBhvr>
                                        <p:cTn id="33" dur="500" fill="hold"/>
                                        <p:tgtEl>
                                          <p:spTgt spid="64518"/>
                                        </p:tgtEl>
                                        <p:attrNameLst>
                                          <p:attrName>ppt_w</p:attrName>
                                        </p:attrNameLst>
                                      </p:cBhvr>
                                      <p:tavLst>
                                        <p:tav tm="0">
                                          <p:val>
                                            <p:strVal val="#ppt_w*0.70"/>
                                          </p:val>
                                        </p:tav>
                                        <p:tav tm="100000">
                                          <p:val>
                                            <p:strVal val="#ppt_w"/>
                                          </p:val>
                                        </p:tav>
                                      </p:tavLst>
                                    </p:anim>
                                    <p:anim calcmode="lin" valueType="num">
                                      <p:cBhvr>
                                        <p:cTn id="34" dur="500" fill="hold"/>
                                        <p:tgtEl>
                                          <p:spTgt spid="64518"/>
                                        </p:tgtEl>
                                        <p:attrNameLst>
                                          <p:attrName>ppt_h</p:attrName>
                                        </p:attrNameLst>
                                      </p:cBhvr>
                                      <p:tavLst>
                                        <p:tav tm="0">
                                          <p:val>
                                            <p:strVal val="#ppt_h"/>
                                          </p:val>
                                        </p:tav>
                                        <p:tav tm="100000">
                                          <p:val>
                                            <p:strVal val="#ppt_h"/>
                                          </p:val>
                                        </p:tav>
                                      </p:tavLst>
                                    </p:anim>
                                    <p:animEffect transition="in" filter="fade">
                                      <p:cBhvr>
                                        <p:cTn id="35" dur="500"/>
                                        <p:tgtEl>
                                          <p:spTgt spid="645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64521"/>
                                        </p:tgtEl>
                                        <p:attrNameLst>
                                          <p:attrName>style.visibility</p:attrName>
                                        </p:attrNameLst>
                                      </p:cBhvr>
                                      <p:to>
                                        <p:strVal val="visible"/>
                                      </p:to>
                                    </p:set>
                                    <p:anim calcmode="lin" valueType="num">
                                      <p:cBhvr>
                                        <p:cTn id="40" dur="500" fill="hold"/>
                                        <p:tgtEl>
                                          <p:spTgt spid="64521"/>
                                        </p:tgtEl>
                                        <p:attrNameLst>
                                          <p:attrName>ppt_w</p:attrName>
                                        </p:attrNameLst>
                                      </p:cBhvr>
                                      <p:tavLst>
                                        <p:tav tm="0">
                                          <p:val>
                                            <p:strVal val="#ppt_w*0.70"/>
                                          </p:val>
                                        </p:tav>
                                        <p:tav tm="100000">
                                          <p:val>
                                            <p:strVal val="#ppt_w"/>
                                          </p:val>
                                        </p:tav>
                                      </p:tavLst>
                                    </p:anim>
                                    <p:anim calcmode="lin" valueType="num">
                                      <p:cBhvr>
                                        <p:cTn id="41" dur="500" fill="hold"/>
                                        <p:tgtEl>
                                          <p:spTgt spid="64521"/>
                                        </p:tgtEl>
                                        <p:attrNameLst>
                                          <p:attrName>ppt_h</p:attrName>
                                        </p:attrNameLst>
                                      </p:cBhvr>
                                      <p:tavLst>
                                        <p:tav tm="0">
                                          <p:val>
                                            <p:strVal val="#ppt_h"/>
                                          </p:val>
                                        </p:tav>
                                        <p:tav tm="100000">
                                          <p:val>
                                            <p:strVal val="#ppt_h"/>
                                          </p:val>
                                        </p:tav>
                                      </p:tavLst>
                                    </p:anim>
                                    <p:animEffect transition="in" filter="fade">
                                      <p:cBhvr>
                                        <p:cTn id="42" dur="500"/>
                                        <p:tgtEl>
                                          <p:spTgt spid="645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64522"/>
                                        </p:tgtEl>
                                        <p:attrNameLst>
                                          <p:attrName>style.visibility</p:attrName>
                                        </p:attrNameLst>
                                      </p:cBhvr>
                                      <p:to>
                                        <p:strVal val="visible"/>
                                      </p:to>
                                    </p:set>
                                    <p:anim calcmode="lin" valueType="num">
                                      <p:cBhvr>
                                        <p:cTn id="47" dur="500" fill="hold"/>
                                        <p:tgtEl>
                                          <p:spTgt spid="64522"/>
                                        </p:tgtEl>
                                        <p:attrNameLst>
                                          <p:attrName>ppt_w</p:attrName>
                                        </p:attrNameLst>
                                      </p:cBhvr>
                                      <p:tavLst>
                                        <p:tav tm="0">
                                          <p:val>
                                            <p:strVal val="#ppt_w*0.70"/>
                                          </p:val>
                                        </p:tav>
                                        <p:tav tm="100000">
                                          <p:val>
                                            <p:strVal val="#ppt_w"/>
                                          </p:val>
                                        </p:tav>
                                      </p:tavLst>
                                    </p:anim>
                                    <p:anim calcmode="lin" valueType="num">
                                      <p:cBhvr>
                                        <p:cTn id="48" dur="500" fill="hold"/>
                                        <p:tgtEl>
                                          <p:spTgt spid="64522"/>
                                        </p:tgtEl>
                                        <p:attrNameLst>
                                          <p:attrName>ppt_h</p:attrName>
                                        </p:attrNameLst>
                                      </p:cBhvr>
                                      <p:tavLst>
                                        <p:tav tm="0">
                                          <p:val>
                                            <p:strVal val="#ppt_h"/>
                                          </p:val>
                                        </p:tav>
                                        <p:tav tm="100000">
                                          <p:val>
                                            <p:strVal val="#ppt_h"/>
                                          </p:val>
                                        </p:tav>
                                      </p:tavLst>
                                    </p:anim>
                                    <p:animEffect transition="in" filter="fade">
                                      <p:cBhvr>
                                        <p:cTn id="49"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8" grpId="0" animBg="1"/>
      <p:bldP spid="64519" grpId="0" animBg="1"/>
      <p:bldP spid="64520" grpId="0" animBg="1"/>
      <p:bldP spid="64521" grpId="0" animBg="1"/>
      <p:bldP spid="64522" grpId="0" animBg="1"/>
      <p:bldP spid="645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4" name="Picture 12" descr="ChthangDBP-10L">
            <a:hlinkClick r:id="rId2"/>
            <a:extLst>
              <a:ext uri="{FF2B5EF4-FFF2-40B4-BE49-F238E27FC236}">
                <a16:creationId xmlns:a16="http://schemas.microsoft.com/office/drawing/2014/main" id="{1752307F-B6A0-A61A-43E8-F2E9E5883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14313"/>
            <a:ext cx="74295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Text Box 13">
            <a:extLst>
              <a:ext uri="{FF2B5EF4-FFF2-40B4-BE49-F238E27FC236}">
                <a16:creationId xmlns:a16="http://schemas.microsoft.com/office/drawing/2014/main" id="{77CD1222-76F0-C3C0-2C24-DCE8DF335F3C}"/>
              </a:ext>
            </a:extLst>
          </p:cNvPr>
          <p:cNvSpPr txBox="1">
            <a:spLocks noChangeArrowheads="1"/>
          </p:cNvSpPr>
          <p:nvPr/>
        </p:nvSpPr>
        <p:spPr bwMode="auto">
          <a:xfrm>
            <a:off x="785813" y="5500688"/>
            <a:ext cx="76438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0000FF"/>
                </a:solidFill>
              </a:rPr>
              <a:t>Chủ tịch Hồ Chí Minh trao nhiệm vụ cho Đại tướng Võ Nguyên Giáp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4524"/>
                                        </p:tgtEl>
                                        <p:attrNameLst>
                                          <p:attrName>style.visibility</p:attrName>
                                        </p:attrNameLst>
                                      </p:cBhvr>
                                      <p:to>
                                        <p:strVal val="visible"/>
                                      </p:to>
                                    </p:set>
                                    <p:animEffect transition="in" filter="randombar(horizontal)">
                                      <p:cBhvr>
                                        <p:cTn id="7" dur="500"/>
                                        <p:tgtEl>
                                          <p:spTgt spid="64524"/>
                                        </p:tgtEl>
                                      </p:cBhvr>
                                    </p:animEffect>
                                  </p:childTnLst>
                                </p:cTn>
                              </p:par>
                              <p:par>
                                <p:cTn id="8" presetID="14" presetClass="entr" presetSubtype="10" fill="hold" nodeType="withEffect">
                                  <p:stCondLst>
                                    <p:cond delay="0"/>
                                  </p:stCondLst>
                                  <p:childTnLst>
                                    <p:set>
                                      <p:cBhvr>
                                        <p:cTn id="9" dur="1" fill="hold">
                                          <p:stCondLst>
                                            <p:cond delay="0"/>
                                          </p:stCondLst>
                                        </p:cTn>
                                        <p:tgtEl>
                                          <p:spTgt spid="64525"/>
                                        </p:tgtEl>
                                        <p:attrNameLst>
                                          <p:attrName>style.visibility</p:attrName>
                                        </p:attrNameLst>
                                      </p:cBhvr>
                                      <p:to>
                                        <p:strVal val="visible"/>
                                      </p:to>
                                    </p:set>
                                    <p:animEffect transition="in" filter="randombar(horizontal)">
                                      <p:cBhvr>
                                        <p:cTn id="10" dur="500"/>
                                        <p:tgtEl>
                                          <p:spTgt spid="6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154" name="Object 2">
            <a:extLst>
              <a:ext uri="{FF2B5EF4-FFF2-40B4-BE49-F238E27FC236}">
                <a16:creationId xmlns:a16="http://schemas.microsoft.com/office/drawing/2014/main" id="{A8F9E161-A453-7ECE-5754-A3C695FEA6D9}"/>
              </a:ext>
            </a:extLst>
          </p:cNvPr>
          <p:cNvGraphicFramePr>
            <a:graphicFrameLocks noChangeAspect="1"/>
          </p:cNvGraphicFramePr>
          <p:nvPr/>
        </p:nvGraphicFramePr>
        <p:xfrm>
          <a:off x="0" y="0"/>
          <a:ext cx="9144000" cy="6237288"/>
        </p:xfrm>
        <a:graphic>
          <a:graphicData uri="http://schemas.openxmlformats.org/presentationml/2006/ole">
            <mc:AlternateContent xmlns:mc="http://schemas.openxmlformats.org/markup-compatibility/2006">
              <mc:Choice xmlns:v="urn:schemas-microsoft-com:vml" Requires="v">
                <p:oleObj name="Photo Editor Photo" r:id="rId2" imgW="4420217" imgH="2742857" progId="MSPhotoEd.3">
                  <p:embed/>
                </p:oleObj>
              </mc:Choice>
              <mc:Fallback>
                <p:oleObj name="Photo Editor Photo" r:id="rId2" imgW="4420217" imgH="2742857" progId="MSPhotoEd.3">
                  <p:embed/>
                  <p:pic>
                    <p:nvPicPr>
                      <p:cNvPr id="0" name="Object 2"/>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9144000" cy="6237288"/>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7" name="Text Box 3">
            <a:extLst>
              <a:ext uri="{FF2B5EF4-FFF2-40B4-BE49-F238E27FC236}">
                <a16:creationId xmlns:a16="http://schemas.microsoft.com/office/drawing/2014/main" id="{2318BCA7-3414-FC2A-D0E5-C42D7F98F574}"/>
              </a:ext>
            </a:extLst>
          </p:cNvPr>
          <p:cNvSpPr txBox="1">
            <a:spLocks noChangeArrowheads="1"/>
          </p:cNvSpPr>
          <p:nvPr/>
        </p:nvSpPr>
        <p:spPr bwMode="auto">
          <a:xfrm>
            <a:off x="357188" y="6338888"/>
            <a:ext cx="7859712" cy="519112"/>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a:effectLst>
                  <a:outerShdw blurRad="38100" dist="38100" dir="2700000" algn="tl">
                    <a:srgbClr val="FFFFFF"/>
                  </a:outerShdw>
                </a:effectLst>
                <a:latin typeface="Arial" charset="0"/>
                <a:cs typeface="Arial" charset="0"/>
              </a:rPr>
              <a:t>BỘ CHỈ HUY CHIẾN DỊCH ĐIỆN BIÊN PHỦ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5220F28B-0741-19B8-DAAF-B2F16F6AA71E}"/>
              </a:ext>
            </a:extLst>
          </p:cNvPr>
          <p:cNvSpPr txBox="1">
            <a:spLocks noChangeArrowheads="1"/>
          </p:cNvSpPr>
          <p:nvPr/>
        </p:nvSpPr>
        <p:spPr bwMode="auto">
          <a:xfrm>
            <a:off x="285750" y="1071563"/>
            <a:ext cx="86407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6000">
                <a:solidFill>
                  <a:srgbClr val="FF0000"/>
                </a:solidFill>
              </a:rPr>
              <a:t>Chiến thắng lịch sử</a:t>
            </a:r>
          </a:p>
          <a:p>
            <a:pPr algn="ctr" eaLnBrk="1" hangingPunct="1">
              <a:spcBef>
                <a:spcPct val="0"/>
              </a:spcBef>
              <a:buClrTx/>
              <a:buSzTx/>
              <a:buFontTx/>
              <a:buNone/>
            </a:pPr>
            <a:r>
              <a:rPr lang="en-US" altLang="en-US" sz="6000">
                <a:solidFill>
                  <a:srgbClr val="FF0000"/>
                </a:solidFill>
              </a:rPr>
              <a:t> Điện Biên Phủ</a:t>
            </a:r>
          </a:p>
        </p:txBody>
      </p:sp>
      <p:sp>
        <p:nvSpPr>
          <p:cNvPr id="18435" name="Text Box 10">
            <a:extLst>
              <a:ext uri="{FF2B5EF4-FFF2-40B4-BE49-F238E27FC236}">
                <a16:creationId xmlns:a16="http://schemas.microsoft.com/office/drawing/2014/main" id="{906A99CF-AA60-0ADF-3F37-CE0AC4848CF2}"/>
              </a:ext>
            </a:extLst>
          </p:cNvPr>
          <p:cNvSpPr txBox="1">
            <a:spLocks noChangeArrowheads="1"/>
          </p:cNvSpPr>
          <p:nvPr/>
        </p:nvSpPr>
        <p:spPr bwMode="auto">
          <a:xfrm>
            <a:off x="1835150" y="120650"/>
            <a:ext cx="5903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b="1"/>
          </a:p>
          <a:p>
            <a:pPr eaLnBrk="1" hangingPunct="1">
              <a:spcBef>
                <a:spcPct val="50000"/>
              </a:spcBef>
              <a:buClrTx/>
              <a:buSzTx/>
              <a:buFontTx/>
              <a:buNone/>
            </a:pPr>
            <a:r>
              <a:rPr lang="en-US" altLang="en-US" sz="2400" b="1"/>
              <a:t>                           </a:t>
            </a:r>
            <a:r>
              <a:rPr lang="en-US" altLang="en-US" sz="2400" b="1" u="sng">
                <a:solidFill>
                  <a:srgbClr val="0000FF"/>
                </a:solidFill>
              </a:rPr>
              <a:t>LỊCH SỬ</a:t>
            </a:r>
          </a:p>
        </p:txBody>
      </p:sp>
      <p:sp>
        <p:nvSpPr>
          <p:cNvPr id="18436" name="Text Box 10">
            <a:extLst>
              <a:ext uri="{FF2B5EF4-FFF2-40B4-BE49-F238E27FC236}">
                <a16:creationId xmlns:a16="http://schemas.microsoft.com/office/drawing/2014/main" id="{A4F5F874-AE21-7A9C-598B-A91749CAF60B}"/>
              </a:ext>
            </a:extLst>
          </p:cNvPr>
          <p:cNvSpPr txBox="1">
            <a:spLocks noChangeArrowheads="1"/>
          </p:cNvSpPr>
          <p:nvPr/>
        </p:nvSpPr>
        <p:spPr bwMode="auto">
          <a:xfrm>
            <a:off x="357188" y="2857500"/>
            <a:ext cx="87868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000" b="1">
                <a:solidFill>
                  <a:srgbClr val="0000FF"/>
                </a:solidFill>
              </a:rPr>
              <a:t>1.Thời điểm và thời gian quân ta tổ chức chiến dịch Điện Biên Phủ.</a:t>
            </a:r>
          </a:p>
        </p:txBody>
      </p:sp>
      <p:sp>
        <p:nvSpPr>
          <p:cNvPr id="18437" name="Text Box 10">
            <a:extLst>
              <a:ext uri="{FF2B5EF4-FFF2-40B4-BE49-F238E27FC236}">
                <a16:creationId xmlns:a16="http://schemas.microsoft.com/office/drawing/2014/main" id="{33EBC318-28AA-EECC-5100-85D833EF8346}"/>
              </a:ext>
            </a:extLst>
          </p:cNvPr>
          <p:cNvSpPr txBox="1">
            <a:spLocks noChangeArrowheads="1"/>
          </p:cNvSpPr>
          <p:nvPr/>
        </p:nvSpPr>
        <p:spPr bwMode="auto">
          <a:xfrm>
            <a:off x="357188" y="4143375"/>
            <a:ext cx="87868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0000FF"/>
                </a:solidFill>
              </a:rPr>
              <a:t>2. Diễn biến của chiến dịch</a:t>
            </a:r>
          </a:p>
        </p:txBody>
      </p:sp>
      <p:sp>
        <p:nvSpPr>
          <p:cNvPr id="18438" name="Text Box 10">
            <a:extLst>
              <a:ext uri="{FF2B5EF4-FFF2-40B4-BE49-F238E27FC236}">
                <a16:creationId xmlns:a16="http://schemas.microsoft.com/office/drawing/2014/main" id="{5D427AC2-A55F-80BB-1E96-10DA01FF2AEB}"/>
              </a:ext>
            </a:extLst>
          </p:cNvPr>
          <p:cNvSpPr txBox="1">
            <a:spLocks noChangeArrowheads="1"/>
          </p:cNvSpPr>
          <p:nvPr/>
        </p:nvSpPr>
        <p:spPr bwMode="auto">
          <a:xfrm>
            <a:off x="357188" y="4857750"/>
            <a:ext cx="87868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0000FF"/>
                </a:solidFill>
              </a:rPr>
              <a:t>3. Ý nghĩa của chiến thắng Điện Biên Phủ.</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a:extLst>
              <a:ext uri="{FF2B5EF4-FFF2-40B4-BE49-F238E27FC236}">
                <a16:creationId xmlns:a16="http://schemas.microsoft.com/office/drawing/2014/main" id="{E2E3484F-2799-B009-3594-3F64E6411CF8}"/>
              </a:ext>
            </a:extLst>
          </p:cNvPr>
          <p:cNvSpPr txBox="1">
            <a:spLocks noChangeArrowheads="1"/>
          </p:cNvSpPr>
          <p:nvPr/>
        </p:nvSpPr>
        <p:spPr bwMode="auto">
          <a:xfrm>
            <a:off x="428625" y="1295400"/>
            <a:ext cx="82153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400" b="1" u="sng">
                <a:solidFill>
                  <a:srgbClr val="FF0000"/>
                </a:solidFill>
              </a:rPr>
              <a:t>Câu 5</a:t>
            </a:r>
            <a:r>
              <a:rPr lang="en-US" altLang="en-US" sz="4400" b="1">
                <a:solidFill>
                  <a:srgbClr val="FF0000"/>
                </a:solidFill>
              </a:rPr>
              <a:t>: Để tiêu diệt được tập đoàn cứ điểm Điện Biên Phủ, quân và dân ta đã chuẩn bị sức người, sức của như thế nào?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3976B89A-CB7D-F33B-8B30-65A2E47623C7}"/>
              </a:ext>
            </a:extLst>
          </p:cNvPr>
          <p:cNvSpPr txBox="1">
            <a:spLocks noChangeArrowheads="1"/>
          </p:cNvSpPr>
          <p:nvPr/>
        </p:nvSpPr>
        <p:spPr bwMode="auto">
          <a:xfrm>
            <a:off x="179388" y="0"/>
            <a:ext cx="896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p:txBody>
      </p:sp>
      <p:sp>
        <p:nvSpPr>
          <p:cNvPr id="53254" name="Text Box 6">
            <a:extLst>
              <a:ext uri="{FF2B5EF4-FFF2-40B4-BE49-F238E27FC236}">
                <a16:creationId xmlns:a16="http://schemas.microsoft.com/office/drawing/2014/main" id="{98361C2D-2918-570B-5F06-2030F20EBAE3}"/>
              </a:ext>
            </a:extLst>
          </p:cNvPr>
          <p:cNvSpPr txBox="1">
            <a:spLocks noChangeArrowheads="1"/>
          </p:cNvSpPr>
          <p:nvPr/>
        </p:nvSpPr>
        <p:spPr bwMode="auto">
          <a:xfrm>
            <a:off x="214313" y="285750"/>
            <a:ext cx="85359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4400" b="1">
                <a:solidFill>
                  <a:srgbClr val="FF0000"/>
                </a:solidFill>
              </a:rPr>
              <a:t>*Quân ta đã chuẩn bị về sức người:</a:t>
            </a:r>
          </a:p>
          <a:p>
            <a:pPr eaLnBrk="1" hangingPunct="1">
              <a:spcBef>
                <a:spcPts val="600"/>
              </a:spcBef>
              <a:buClrTx/>
              <a:buSzTx/>
              <a:buFontTx/>
              <a:buNone/>
            </a:pPr>
            <a:r>
              <a:rPr lang="en-US" altLang="en-US" sz="4400" b="1"/>
              <a:t>-Cả tiền tuyến và hậu phương đều tập trung cho chiến dịch.</a:t>
            </a:r>
          </a:p>
          <a:p>
            <a:pPr eaLnBrk="1" hangingPunct="1">
              <a:spcBef>
                <a:spcPts val="600"/>
              </a:spcBef>
              <a:buClrTx/>
              <a:buSzTx/>
              <a:buFontTx/>
              <a:buNone/>
            </a:pPr>
            <a:r>
              <a:rPr lang="en-US" altLang="en-US" sz="4400" b="1"/>
              <a:t>-Hơn nửa triệu chiến sĩ từ các mặt trận hành quân về Điện Biên Phủ.</a:t>
            </a:r>
          </a:p>
          <a:p>
            <a:pPr eaLnBrk="1" hangingPunct="1">
              <a:spcBef>
                <a:spcPts val="600"/>
              </a:spcBef>
              <a:buClrTx/>
              <a:buSzTx/>
              <a:buFontTx/>
              <a:buNone/>
            </a:pPr>
            <a:endParaRPr lang="en-US" altLang="en-US" sz="4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ox(in)">
                                      <p:cBhvr>
                                        <p:cTn id="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4F816040-EBA8-B322-E625-6D6DC0C39C1D}"/>
              </a:ext>
            </a:extLst>
          </p:cNvPr>
          <p:cNvSpPr txBox="1">
            <a:spLocks noChangeArrowheads="1"/>
          </p:cNvSpPr>
          <p:nvPr/>
        </p:nvSpPr>
        <p:spPr bwMode="auto">
          <a:xfrm>
            <a:off x="179388" y="0"/>
            <a:ext cx="896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p:txBody>
      </p:sp>
      <p:sp>
        <p:nvSpPr>
          <p:cNvPr id="52227" name="Text Box 6">
            <a:extLst>
              <a:ext uri="{FF2B5EF4-FFF2-40B4-BE49-F238E27FC236}">
                <a16:creationId xmlns:a16="http://schemas.microsoft.com/office/drawing/2014/main" id="{BD636E81-03A0-9D4D-66C3-379DF77D3166}"/>
              </a:ext>
            </a:extLst>
          </p:cNvPr>
          <p:cNvSpPr txBox="1">
            <a:spLocks noChangeArrowheads="1"/>
          </p:cNvSpPr>
          <p:nvPr/>
        </p:nvSpPr>
        <p:spPr bwMode="auto">
          <a:xfrm>
            <a:off x="285750" y="500063"/>
            <a:ext cx="85359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4400" b="1"/>
              <a:t>-Ba vạn người từ hậu phương tham gia vận chuyển lương thực, thực phẩm, thuốc men  …lên Điện Biên Phủ.</a:t>
            </a:r>
          </a:p>
        </p:txBody>
      </p:sp>
      <p:sp>
        <p:nvSpPr>
          <p:cNvPr id="4" name="Hình Chữ nhật 3">
            <a:extLst>
              <a:ext uri="{FF2B5EF4-FFF2-40B4-BE49-F238E27FC236}">
                <a16:creationId xmlns:a16="http://schemas.microsoft.com/office/drawing/2014/main" id="{5EE39ABA-38E9-6388-B8CE-A37E0ADAACE6}"/>
              </a:ext>
            </a:extLst>
          </p:cNvPr>
          <p:cNvSpPr>
            <a:spLocks noChangeArrowheads="1"/>
          </p:cNvSpPr>
          <p:nvPr/>
        </p:nvSpPr>
        <p:spPr bwMode="auto">
          <a:xfrm>
            <a:off x="285750" y="3214688"/>
            <a:ext cx="8501063"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4400" b="1">
                <a:solidFill>
                  <a:srgbClr val="FF0000"/>
                </a:solidFill>
              </a:rPr>
              <a:t>*Quân ta đã chuẩn bị về sức của:</a:t>
            </a:r>
          </a:p>
          <a:p>
            <a:pPr eaLnBrk="1" hangingPunct="1">
              <a:spcBef>
                <a:spcPts val="600"/>
              </a:spcBef>
              <a:buClrTx/>
              <a:buSzTx/>
              <a:buFontTx/>
              <a:buNone/>
            </a:pPr>
            <a:r>
              <a:rPr lang="en-US" altLang="en-US" sz="4400" b="1"/>
              <a:t>-Hàng vạn tấn vũ khí vượt qua núi cao, suối sâu chuyển vào trận địa.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untitled">
            <a:extLst>
              <a:ext uri="{FF2B5EF4-FFF2-40B4-BE49-F238E27FC236}">
                <a16:creationId xmlns:a16="http://schemas.microsoft.com/office/drawing/2014/main" id="{FC89D488-B97D-F579-F998-79CB65F7D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7">
            <a:extLst>
              <a:ext uri="{FF2B5EF4-FFF2-40B4-BE49-F238E27FC236}">
                <a16:creationId xmlns:a16="http://schemas.microsoft.com/office/drawing/2014/main" id="{2776CEC0-7BA7-7BF5-6B9C-623A67BC7796}"/>
              </a:ext>
            </a:extLst>
          </p:cNvPr>
          <p:cNvSpPr txBox="1">
            <a:spLocks noChangeArrowheads="1"/>
          </p:cNvSpPr>
          <p:nvPr/>
        </p:nvSpPr>
        <p:spPr bwMode="gray">
          <a:xfrm>
            <a:off x="0" y="5730875"/>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rPr>
              <a:t>Đoàn xe thồ phục vụ chiến dịch Điện Biên Phủ</a:t>
            </a:r>
          </a:p>
        </p:txBody>
      </p:sp>
      <p:pic>
        <p:nvPicPr>
          <p:cNvPr id="54275" name="Picture 6" descr="Đóng lại">
            <a:extLst>
              <a:ext uri="{FF2B5EF4-FFF2-40B4-BE49-F238E27FC236}">
                <a16:creationId xmlns:a16="http://schemas.microsoft.com/office/drawing/2014/main" id="{F6129D26-4431-EE77-B742-F5072BA35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7">
            <a:extLst>
              <a:ext uri="{FF2B5EF4-FFF2-40B4-BE49-F238E27FC236}">
                <a16:creationId xmlns:a16="http://schemas.microsoft.com/office/drawing/2014/main" id="{F74E2697-B5EF-1784-A837-FB631FAC0F9B}"/>
              </a:ext>
            </a:extLst>
          </p:cNvPr>
          <p:cNvSpPr>
            <a:spLocks noChangeArrowheads="1"/>
          </p:cNvSpPr>
          <p:nvPr/>
        </p:nvSpPr>
        <p:spPr bwMode="auto">
          <a:xfrm>
            <a:off x="4648200" y="5791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FF0000"/>
                </a:solidFill>
              </a:rPr>
              <a:t>Bộ đội hành quân vào trận địa</a:t>
            </a:r>
          </a:p>
        </p:txBody>
      </p:sp>
      <p:pic>
        <p:nvPicPr>
          <p:cNvPr id="54277" name="Picture 8" descr="55-1-56-1.jpg image by brucelee1306">
            <a:extLst>
              <a:ext uri="{FF2B5EF4-FFF2-40B4-BE49-F238E27FC236}">
                <a16:creationId xmlns:a16="http://schemas.microsoft.com/office/drawing/2014/main" id="{4528F195-6084-B7DF-BF13-0B98BAA2E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ine 9">
            <a:extLst>
              <a:ext uri="{FF2B5EF4-FFF2-40B4-BE49-F238E27FC236}">
                <a16:creationId xmlns:a16="http://schemas.microsoft.com/office/drawing/2014/main" id="{36FB8804-B65D-5DE2-BC22-D5EF15BE995C}"/>
              </a:ext>
            </a:extLst>
          </p:cNvPr>
          <p:cNvSpPr>
            <a:spLocks noChangeShapeType="1"/>
          </p:cNvSpPr>
          <p:nvPr/>
        </p:nvSpPr>
        <p:spPr bwMode="auto">
          <a:xfrm>
            <a:off x="4495800" y="16764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images1">
            <a:extLst>
              <a:ext uri="{FF2B5EF4-FFF2-40B4-BE49-F238E27FC236}">
                <a16:creationId xmlns:a16="http://schemas.microsoft.com/office/drawing/2014/main" id="{AA18BBEE-D1E5-BEE9-0A96-F003D13DD656}"/>
              </a:ext>
            </a:extLst>
          </p:cNvPr>
          <p:cNvPicPr>
            <a:picLocks noChangeAspect="1" noChangeArrowheads="1"/>
          </p:cNvPicPr>
          <p:nvPr>
            <p:ph sz="quarter" idx="2"/>
          </p:nvPr>
        </p:nvPicPr>
        <p:blipFill>
          <a:blip r:embed="rId2">
            <a:lum bright="-6000" contrast="10000"/>
            <a:extLst>
              <a:ext uri="{28A0092B-C50C-407E-A947-70E740481C1C}">
                <a14:useLocalDpi xmlns:a14="http://schemas.microsoft.com/office/drawing/2010/main" val="0"/>
              </a:ext>
            </a:extLst>
          </a:blip>
          <a:srcRect/>
          <a:stretch>
            <a:fillRect/>
          </a:stretch>
        </p:blipFill>
        <p:spPr>
          <a:xfrm>
            <a:off x="0" y="0"/>
            <a:ext cx="4752975" cy="5849938"/>
          </a:xfrm>
          <a:noFill/>
          <a:ln w="25400">
            <a:solidFill>
              <a:srgbClr val="FF0000"/>
            </a:solidFill>
            <a:miter lim="800000"/>
            <a:headEnd/>
            <a:tailEnd/>
          </a:ln>
        </p:spPr>
      </p:pic>
      <p:pic>
        <p:nvPicPr>
          <p:cNvPr id="55299" name="Picture 3" descr="images">
            <a:extLst>
              <a:ext uri="{FF2B5EF4-FFF2-40B4-BE49-F238E27FC236}">
                <a16:creationId xmlns:a16="http://schemas.microsoft.com/office/drawing/2014/main" id="{333100D1-B085-BEA3-7C4E-4DFA031CF09C}"/>
              </a:ext>
            </a:extLst>
          </p:cNvPr>
          <p:cNvPicPr>
            <a:picLocks noChangeAspect="1" noChangeArrowheads="1"/>
          </p:cNvPicPr>
          <p:nvPr>
            <p:ph sz="quarter" idx="3"/>
          </p:nvPr>
        </p:nvPicPr>
        <p:blipFill>
          <a:blip r:embed="rId3">
            <a:lum bright="-6000" contrast="12000"/>
            <a:extLst>
              <a:ext uri="{28A0092B-C50C-407E-A947-70E740481C1C}">
                <a14:useLocalDpi xmlns:a14="http://schemas.microsoft.com/office/drawing/2010/main" val="0"/>
              </a:ext>
            </a:extLst>
          </a:blip>
          <a:srcRect/>
          <a:stretch>
            <a:fillRect/>
          </a:stretch>
        </p:blipFill>
        <p:spPr>
          <a:xfrm>
            <a:off x="4859338" y="3429000"/>
            <a:ext cx="4284662" cy="3429000"/>
          </a:xfrm>
          <a:noFill/>
          <a:ln w="25400">
            <a:solidFill>
              <a:srgbClr val="0000FF"/>
            </a:solidFill>
            <a:miter lim="800000"/>
            <a:headEnd/>
            <a:tailEnd/>
          </a:ln>
        </p:spPr>
      </p:pic>
      <p:pic>
        <p:nvPicPr>
          <p:cNvPr id="55300" name="Picture 4" descr="images2">
            <a:extLst>
              <a:ext uri="{FF2B5EF4-FFF2-40B4-BE49-F238E27FC236}">
                <a16:creationId xmlns:a16="http://schemas.microsoft.com/office/drawing/2014/main" id="{80CC35DB-5323-5636-37F0-0F175FEF104F}"/>
              </a:ext>
            </a:extLst>
          </p:cNvPr>
          <p:cNvPicPr>
            <a:picLocks noChangeAspect="1" noChangeArrowheads="1"/>
          </p:cNvPicPr>
          <p:nvPr>
            <p:ph sz="half" idx="1"/>
          </p:nvPr>
        </p:nvPicPr>
        <p:blipFill>
          <a:blip r:embed="rId4">
            <a:lum bright="-4000" contrast="12000"/>
            <a:extLst>
              <a:ext uri="{28A0092B-C50C-407E-A947-70E740481C1C}">
                <a14:useLocalDpi xmlns:a14="http://schemas.microsoft.com/office/drawing/2010/main" val="0"/>
              </a:ext>
            </a:extLst>
          </a:blip>
          <a:srcRect/>
          <a:stretch>
            <a:fillRect/>
          </a:stretch>
        </p:blipFill>
        <p:spPr>
          <a:xfrm>
            <a:off x="4859338" y="0"/>
            <a:ext cx="4284662" cy="3294063"/>
          </a:xfrm>
          <a:noFill/>
          <a:ln w="25400">
            <a:solidFill>
              <a:srgbClr val="FF0000"/>
            </a:solidFill>
            <a:miter lim="800000"/>
            <a:headEnd/>
            <a:tailEnd/>
          </a:ln>
        </p:spPr>
      </p:pic>
      <p:sp>
        <p:nvSpPr>
          <p:cNvPr id="55301" name="Text Box 5">
            <a:extLst>
              <a:ext uri="{FF2B5EF4-FFF2-40B4-BE49-F238E27FC236}">
                <a16:creationId xmlns:a16="http://schemas.microsoft.com/office/drawing/2014/main" id="{E140F024-20F6-68EE-BEE5-6EC60676C70E}"/>
              </a:ext>
            </a:extLst>
          </p:cNvPr>
          <p:cNvSpPr txBox="1">
            <a:spLocks noChangeArrowheads="1"/>
          </p:cNvSpPr>
          <p:nvPr/>
        </p:nvSpPr>
        <p:spPr bwMode="auto">
          <a:xfrm>
            <a:off x="0" y="5805488"/>
            <a:ext cx="5786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t>Đoàn xe thồ phục vụ chiến dịch Điện Biên Phủ</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d4">
            <a:extLst>
              <a:ext uri="{FF2B5EF4-FFF2-40B4-BE49-F238E27FC236}">
                <a16:creationId xmlns:a16="http://schemas.microsoft.com/office/drawing/2014/main" id="{5D51644F-6227-B64A-A86E-ABF3C268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373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3">
            <a:extLst>
              <a:ext uri="{FF2B5EF4-FFF2-40B4-BE49-F238E27FC236}">
                <a16:creationId xmlns:a16="http://schemas.microsoft.com/office/drawing/2014/main" id="{9F17F16D-DF2E-EB5E-ED70-A6E2660B8F03}"/>
              </a:ext>
            </a:extLst>
          </p:cNvPr>
          <p:cNvSpPr txBox="1">
            <a:spLocks noChangeArrowheads="1"/>
          </p:cNvSpPr>
          <p:nvPr/>
        </p:nvSpPr>
        <p:spPr bwMode="auto">
          <a:xfrm>
            <a:off x="0" y="55165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b="1">
                <a:solidFill>
                  <a:srgbClr val="FF0000"/>
                </a:solidFill>
              </a:rPr>
              <a:t>Cờ chiến thắng tung bay trên nóc hầm tướng Đờ -cát –tơ -ri</a:t>
            </a:r>
          </a:p>
        </p:txBody>
      </p:sp>
      <p:pic>
        <p:nvPicPr>
          <p:cNvPr id="56324" name="Picture 4" descr="200pxcamcodienbienphuxc4">
            <a:extLst>
              <a:ext uri="{FF2B5EF4-FFF2-40B4-BE49-F238E27FC236}">
                <a16:creationId xmlns:a16="http://schemas.microsoft.com/office/drawing/2014/main" id="{DA159A26-4B87-F8E8-F9E8-F6B037425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60851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6" descr="180pxdbpdauhangqf4">
            <a:extLst>
              <a:ext uri="{FF2B5EF4-FFF2-40B4-BE49-F238E27FC236}">
                <a16:creationId xmlns:a16="http://schemas.microsoft.com/office/drawing/2014/main" id="{8F7869CD-9872-1BAD-8405-C68B83FED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0"/>
            <a:ext cx="70199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7">
            <a:extLst>
              <a:ext uri="{FF2B5EF4-FFF2-40B4-BE49-F238E27FC236}">
                <a16:creationId xmlns:a16="http://schemas.microsoft.com/office/drawing/2014/main" id="{0B3F927C-8E39-0AED-E964-3E1CF0944AA3}"/>
              </a:ext>
            </a:extLst>
          </p:cNvPr>
          <p:cNvSpPr txBox="1">
            <a:spLocks noChangeArrowheads="1"/>
          </p:cNvSpPr>
          <p:nvPr/>
        </p:nvSpPr>
        <p:spPr bwMode="auto">
          <a:xfrm>
            <a:off x="971550" y="5157788"/>
            <a:ext cx="745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b="1"/>
              <a:t>BỘ CHỈ HUY TẬP ĐOÀN CỨ ĐiỂM ĐẦU HÀNG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3">
            <a:extLst>
              <a:ext uri="{FF2B5EF4-FFF2-40B4-BE49-F238E27FC236}">
                <a16:creationId xmlns:a16="http://schemas.microsoft.com/office/drawing/2014/main" id="{DA96E2F3-7B59-304C-7566-49F9A30BDE58}"/>
              </a:ext>
            </a:extLst>
          </p:cNvPr>
          <p:cNvSpPr txBox="1">
            <a:spLocks noChangeArrowheads="1"/>
          </p:cNvSpPr>
          <p:nvPr/>
        </p:nvSpPr>
        <p:spPr bwMode="auto">
          <a:xfrm>
            <a:off x="179388" y="0"/>
            <a:ext cx="8964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p>
        </p:txBody>
      </p:sp>
      <p:sp>
        <p:nvSpPr>
          <p:cNvPr id="59395" name="Text Box 4">
            <a:extLst>
              <a:ext uri="{FF2B5EF4-FFF2-40B4-BE49-F238E27FC236}">
                <a16:creationId xmlns:a16="http://schemas.microsoft.com/office/drawing/2014/main" id="{DF054748-3EBC-64B1-7EF3-35F3C3223DE1}"/>
              </a:ext>
            </a:extLst>
          </p:cNvPr>
          <p:cNvSpPr txBox="1">
            <a:spLocks noChangeArrowheads="1"/>
          </p:cNvSpPr>
          <p:nvPr/>
        </p:nvSpPr>
        <p:spPr bwMode="auto">
          <a:xfrm>
            <a:off x="539750" y="476250"/>
            <a:ext cx="8820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solidFill>
                <a:schemeClr val="folHlink"/>
              </a:solidFill>
            </a:endParaRPr>
          </a:p>
        </p:txBody>
      </p:sp>
      <p:sp>
        <p:nvSpPr>
          <p:cNvPr id="79877" name="Text Box 5">
            <a:extLst>
              <a:ext uri="{FF2B5EF4-FFF2-40B4-BE49-F238E27FC236}">
                <a16:creationId xmlns:a16="http://schemas.microsoft.com/office/drawing/2014/main" id="{0E0FEC59-7383-B3B6-F2E2-E96C14187D5B}"/>
              </a:ext>
            </a:extLst>
          </p:cNvPr>
          <p:cNvSpPr txBox="1">
            <a:spLocks noChangeArrowheads="1"/>
          </p:cNvSpPr>
          <p:nvPr/>
        </p:nvSpPr>
        <p:spPr bwMode="auto">
          <a:xfrm>
            <a:off x="142875" y="1214438"/>
            <a:ext cx="9001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FF0000"/>
                </a:solidFill>
              </a:rPr>
              <a:t>Câu 6 :Kể về một tấm gương chiến đấu tiêu biểu trong chiến dịch Điện Biên Phủ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linds(horizontal)">
                                      <p:cBhvr>
                                        <p:cTn id="7"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3">
            <a:extLst>
              <a:ext uri="{FF2B5EF4-FFF2-40B4-BE49-F238E27FC236}">
                <a16:creationId xmlns:a16="http://schemas.microsoft.com/office/drawing/2014/main" id="{25FE2721-8A79-A5EA-B723-BDC08F7DD3DE}"/>
              </a:ext>
            </a:extLst>
          </p:cNvPr>
          <p:cNvSpPr txBox="1">
            <a:spLocks noChangeArrowheads="1"/>
          </p:cNvSpPr>
          <p:nvPr/>
        </p:nvSpPr>
        <p:spPr bwMode="auto">
          <a:xfrm>
            <a:off x="179388" y="0"/>
            <a:ext cx="8964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p>
        </p:txBody>
      </p:sp>
      <p:sp>
        <p:nvSpPr>
          <p:cNvPr id="60419" name="Text Box 4">
            <a:extLst>
              <a:ext uri="{FF2B5EF4-FFF2-40B4-BE49-F238E27FC236}">
                <a16:creationId xmlns:a16="http://schemas.microsoft.com/office/drawing/2014/main" id="{AAFB6246-58F6-72FD-B09A-A952EDFBFDF3}"/>
              </a:ext>
            </a:extLst>
          </p:cNvPr>
          <p:cNvSpPr txBox="1">
            <a:spLocks noChangeArrowheads="1"/>
          </p:cNvSpPr>
          <p:nvPr/>
        </p:nvSpPr>
        <p:spPr bwMode="auto">
          <a:xfrm>
            <a:off x="539750" y="476250"/>
            <a:ext cx="8820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4400">
              <a:solidFill>
                <a:schemeClr val="folHlink"/>
              </a:solidFill>
            </a:endParaRPr>
          </a:p>
        </p:txBody>
      </p:sp>
      <p:sp>
        <p:nvSpPr>
          <p:cNvPr id="60420" name="Text Box 6">
            <a:extLst>
              <a:ext uri="{FF2B5EF4-FFF2-40B4-BE49-F238E27FC236}">
                <a16:creationId xmlns:a16="http://schemas.microsoft.com/office/drawing/2014/main" id="{A23AD769-6E79-7805-690F-AEF1429B339A}"/>
              </a:ext>
            </a:extLst>
          </p:cNvPr>
          <p:cNvSpPr txBox="1">
            <a:spLocks noChangeArrowheads="1"/>
          </p:cNvSpPr>
          <p:nvPr/>
        </p:nvSpPr>
        <p:spPr bwMode="auto">
          <a:xfrm>
            <a:off x="395288" y="500063"/>
            <a:ext cx="8748712"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4400" b="1">
                <a:solidFill>
                  <a:srgbClr val="FF0000"/>
                </a:solidFill>
              </a:rPr>
              <a:t>Những tấm gương chiến đấu tiêu biểu  như </a:t>
            </a:r>
            <a:r>
              <a:rPr lang="en-US" altLang="en-US" sz="4400" b="1"/>
              <a:t>:</a:t>
            </a:r>
          </a:p>
          <a:p>
            <a:pPr eaLnBrk="1" hangingPunct="1">
              <a:spcBef>
                <a:spcPts val="600"/>
              </a:spcBef>
              <a:buClrTx/>
              <a:buSzTx/>
              <a:buFontTx/>
              <a:buChar char="-"/>
            </a:pPr>
            <a:r>
              <a:rPr lang="en-US" altLang="en-US" sz="4400" b="1">
                <a:solidFill>
                  <a:srgbClr val="FF0000"/>
                </a:solidFill>
              </a:rPr>
              <a:t>Phan Đình Giót </a:t>
            </a:r>
            <a:r>
              <a:rPr lang="en-US" altLang="en-US" sz="4400" b="1"/>
              <a:t>lấy thân mình lấp lỗ châu mai .</a:t>
            </a:r>
          </a:p>
          <a:p>
            <a:pPr eaLnBrk="1" hangingPunct="1">
              <a:spcBef>
                <a:spcPts val="600"/>
              </a:spcBef>
              <a:buClrTx/>
              <a:buSzTx/>
              <a:buFontTx/>
              <a:buChar char="-"/>
            </a:pPr>
            <a:r>
              <a:rPr lang="en-US" altLang="en-US" sz="4400" b="1"/>
              <a:t> </a:t>
            </a:r>
            <a:r>
              <a:rPr lang="en-US" altLang="en-US" sz="4400" b="1">
                <a:solidFill>
                  <a:srgbClr val="FF0000"/>
                </a:solidFill>
              </a:rPr>
              <a:t>Tô Vĩnh Diện </a:t>
            </a:r>
            <a:r>
              <a:rPr lang="en-US" altLang="en-US" sz="4400" b="1"/>
              <a:t>lấy thân mình chèn pháo .</a:t>
            </a:r>
          </a:p>
          <a:p>
            <a:pPr eaLnBrk="1" hangingPunct="1">
              <a:spcBef>
                <a:spcPts val="600"/>
              </a:spcBef>
              <a:buClrTx/>
              <a:buSzTx/>
              <a:buFontTx/>
              <a:buChar char="-"/>
            </a:pPr>
            <a:r>
              <a:rPr lang="en-US" altLang="en-US" sz="4400" b="1"/>
              <a:t> </a:t>
            </a:r>
            <a:r>
              <a:rPr lang="en-US" altLang="en-US" sz="4400" b="1">
                <a:solidFill>
                  <a:srgbClr val="FF0000"/>
                </a:solidFill>
              </a:rPr>
              <a:t>Bế Văn Đàn </a:t>
            </a:r>
            <a:r>
              <a:rPr lang="en-US" altLang="en-US" sz="4400" b="1"/>
              <a:t>làm giá súng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458" name="Picture 2" descr="vietna13">
            <a:extLst>
              <a:ext uri="{FF2B5EF4-FFF2-40B4-BE49-F238E27FC236}">
                <a16:creationId xmlns:a16="http://schemas.microsoft.com/office/drawing/2014/main" id="{AC684968-E327-B7C5-0C76-5275C187028A}"/>
              </a:ext>
            </a:extLst>
          </p:cNvPr>
          <p:cNvPicPr>
            <a:picLocks noChangeAspect="1" noChangeArrowheads="1"/>
          </p:cNvPicPr>
          <p:nvPr>
            <p:ph sz="half" idx="4294967295"/>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333375"/>
            <a:ext cx="4046538" cy="6191250"/>
          </a:xfrm>
          <a:noFill/>
          <a:ln w="19050">
            <a:solidFill>
              <a:srgbClr val="0000FF"/>
            </a:solidFill>
            <a:miter lim="800000"/>
            <a:headEnd/>
            <a:tailEnd/>
          </a:ln>
        </p:spPr>
      </p:pic>
      <p:pic>
        <p:nvPicPr>
          <p:cNvPr id="44035" name="Picture 3" descr="v_laichau">
            <a:extLst>
              <a:ext uri="{FF2B5EF4-FFF2-40B4-BE49-F238E27FC236}">
                <a16:creationId xmlns:a16="http://schemas.microsoft.com/office/drawing/2014/main" id="{F0B2C23A-F6E6-5A54-B067-7F3F11743AB9}"/>
              </a:ext>
            </a:extLst>
          </p:cNvPr>
          <p:cNvPicPr>
            <a:picLocks noChangeAspect="1" noChangeArrowheads="1"/>
          </p:cNvPicPr>
          <p:nvPr>
            <p:ph sz="half" idx="4294967295"/>
          </p:nvPr>
        </p:nvPicPr>
        <p:blipFill>
          <a:blip r:embed="rId4">
            <a:lum bright="-4000" contrast="10000"/>
            <a:extLst>
              <a:ext uri="{28A0092B-C50C-407E-A947-70E740481C1C}">
                <a14:useLocalDpi xmlns:a14="http://schemas.microsoft.com/office/drawing/2010/main" val="0"/>
              </a:ext>
            </a:extLst>
          </a:blip>
          <a:srcRect/>
          <a:stretch>
            <a:fillRect/>
          </a:stretch>
        </p:blipFill>
        <p:spPr>
          <a:xfrm>
            <a:off x="5203825" y="404813"/>
            <a:ext cx="3940175" cy="6119812"/>
          </a:xfrm>
          <a:noFill/>
          <a:ln w="28575">
            <a:solidFill>
              <a:srgbClr val="0000FF"/>
            </a:solidFill>
            <a:miter lim="800000"/>
            <a:headEnd/>
            <a:tailEnd/>
          </a:ln>
        </p:spPr>
      </p:pic>
      <p:sp>
        <p:nvSpPr>
          <p:cNvPr id="44036" name="Oval 4">
            <a:extLst>
              <a:ext uri="{FF2B5EF4-FFF2-40B4-BE49-F238E27FC236}">
                <a16:creationId xmlns:a16="http://schemas.microsoft.com/office/drawing/2014/main" id="{A19CB7D3-1254-B4EF-6664-ABBC1FCC92DC}"/>
              </a:ext>
            </a:extLst>
          </p:cNvPr>
          <p:cNvSpPr>
            <a:spLocks noChangeArrowheads="1"/>
          </p:cNvSpPr>
          <p:nvPr/>
        </p:nvSpPr>
        <p:spPr bwMode="auto">
          <a:xfrm>
            <a:off x="6400800" y="3886200"/>
            <a:ext cx="1295400" cy="914400"/>
          </a:xfrm>
          <a:prstGeom prst="ellipse">
            <a:avLst/>
          </a:prstGeom>
          <a:solidFill>
            <a:schemeClr val="bg1">
              <a:alpha val="0"/>
            </a:schemeClr>
          </a:solidFill>
          <a:ln w="34925">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1" name="Oval 5">
            <a:extLst>
              <a:ext uri="{FF2B5EF4-FFF2-40B4-BE49-F238E27FC236}">
                <a16:creationId xmlns:a16="http://schemas.microsoft.com/office/drawing/2014/main" id="{B7A520BE-4583-7121-2EAE-BC83E9990783}"/>
              </a:ext>
            </a:extLst>
          </p:cNvPr>
          <p:cNvSpPr>
            <a:spLocks noChangeArrowheads="1"/>
          </p:cNvSpPr>
          <p:nvPr/>
        </p:nvSpPr>
        <p:spPr bwMode="auto">
          <a:xfrm>
            <a:off x="1258888" y="1125538"/>
            <a:ext cx="76200" cy="76200"/>
          </a:xfrm>
          <a:prstGeom prst="ellipse">
            <a:avLst/>
          </a:prstGeom>
          <a:solidFill>
            <a:srgbClr val="FF0000"/>
          </a:solidFill>
          <a:ln w="9525">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600"/>
          </a:p>
        </p:txBody>
      </p:sp>
      <p:sp>
        <p:nvSpPr>
          <p:cNvPr id="44038" name="Line 6">
            <a:extLst>
              <a:ext uri="{FF2B5EF4-FFF2-40B4-BE49-F238E27FC236}">
                <a16:creationId xmlns:a16="http://schemas.microsoft.com/office/drawing/2014/main" id="{D6859E1E-F084-AFF7-85F5-E9CFF5685A20}"/>
              </a:ext>
            </a:extLst>
          </p:cNvPr>
          <p:cNvSpPr>
            <a:spLocks noChangeShapeType="1"/>
          </p:cNvSpPr>
          <p:nvPr/>
        </p:nvSpPr>
        <p:spPr bwMode="auto">
          <a:xfrm>
            <a:off x="1476375" y="1270000"/>
            <a:ext cx="5453063" cy="2944813"/>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checkerboard(across)">
                                      <p:cBhvr>
                                        <p:cTn id="7" dur="500"/>
                                        <p:tgtEl>
                                          <p:spTgt spid="44038"/>
                                        </p:tgtEl>
                                      </p:cBhvr>
                                    </p:animEffect>
                                  </p:childTnLst>
                                </p:cTn>
                              </p:par>
                              <p:par>
                                <p:cTn id="8" presetID="20" presetClass="entr" presetSubtype="0" fill="hold"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wedge">
                                      <p:cBhvr>
                                        <p:cTn id="10" dur="2000"/>
                                        <p:tgtEl>
                                          <p:spTgt spid="44035"/>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diamond(in)">
                                      <p:cBhvr>
                                        <p:cTn id="14" dur="2000"/>
                                        <p:tgtEl>
                                          <p:spTgt spid="44036"/>
                                        </p:tgtEl>
                                      </p:cBhvr>
                                    </p:animEffect>
                                  </p:childTnLst>
                                </p:cTn>
                              </p:par>
                            </p:childTnLst>
                          </p:cTn>
                        </p:par>
                        <p:par>
                          <p:cTn id="15" fill="hold" nodeType="afterGroup">
                            <p:stCondLst>
                              <p:cond delay="4000"/>
                            </p:stCondLst>
                            <p:childTnLst>
                              <p:par>
                                <p:cTn id="16" presetID="35" presetClass="emph" presetSubtype="0" repeatCount="indefinite" fill="hold" nodeType="afterEffect">
                                  <p:stCondLst>
                                    <p:cond delay="0"/>
                                  </p:stCondLst>
                                  <p:childTnLst>
                                    <p:anim calcmode="discrete" valueType="str">
                                      <p:cBhvr>
                                        <p:cTn id="17" dur="1000" fill="hold"/>
                                        <p:tgtEl>
                                          <p:spTgt spid="440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6"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6">
            <a:extLst>
              <a:ext uri="{FF2B5EF4-FFF2-40B4-BE49-F238E27FC236}">
                <a16:creationId xmlns:a16="http://schemas.microsoft.com/office/drawing/2014/main" id="{C4128A5A-8A67-1334-A923-508D3A34E3C0}"/>
              </a:ext>
            </a:extLst>
          </p:cNvPr>
          <p:cNvSpPr txBox="1">
            <a:spLocks noChangeArrowheads="1"/>
          </p:cNvSpPr>
          <p:nvPr/>
        </p:nvSpPr>
        <p:spPr bwMode="auto">
          <a:xfrm>
            <a:off x="71438" y="142875"/>
            <a:ext cx="871537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b="1">
                <a:solidFill>
                  <a:srgbClr val="FF0000"/>
                </a:solidFill>
              </a:rPr>
              <a:t>ANH HÙNG LỰC LƯỢNG VŨ TRANG NHÂN DÂN</a:t>
            </a:r>
            <a:r>
              <a:rPr lang="en-US" altLang="en-US" sz="4000" b="1">
                <a:solidFill>
                  <a:srgbClr val="0000FF"/>
                </a:solidFill>
              </a:rPr>
              <a:t>  </a:t>
            </a:r>
          </a:p>
          <a:p>
            <a:pPr eaLnBrk="1" hangingPunct="1">
              <a:spcBef>
                <a:spcPts val="1200"/>
              </a:spcBef>
              <a:buClrTx/>
              <a:buSzTx/>
              <a:buFontTx/>
              <a:buNone/>
            </a:pPr>
            <a:r>
              <a:rPr lang="en-US" altLang="en-US" sz="4000" b="1">
                <a:solidFill>
                  <a:srgbClr val="0000FF"/>
                </a:solidFill>
              </a:rPr>
              <a:t> Phan Đình Giót sinh năm 1922, hy sinh năm 1954. Quê xã Cẩm Quan ,huyện Cẩm Xuyên, tỉnh Hà Tĩnh. Trong trận Him Lam (Chiến dịch Điện Biên Phủ) ngày 13 - 3 - 1954, Phan Đình Giót với cương vị Tiểu đội phó,Đại đội 58,cùng đơn vị phá hàng rào cuối cùng thì bị thương . </a:t>
            </a:r>
            <a:endParaRPr lang="en-US" altLang="en-US" sz="2000" b="1">
              <a:solidFill>
                <a:srgbClr val="0000FF"/>
              </a:solidFill>
            </a:endParaRPr>
          </a:p>
          <a:p>
            <a:pPr algn="ctr" eaLnBrk="1" hangingPunct="1">
              <a:spcBef>
                <a:spcPct val="50000"/>
              </a:spcBef>
              <a:buClrTx/>
              <a:buSzTx/>
              <a:buFontTx/>
              <a:buNone/>
            </a:pPr>
            <a:r>
              <a:rPr lang="en-US" altLang="en-US" sz="18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6">
            <a:extLst>
              <a:ext uri="{FF2B5EF4-FFF2-40B4-BE49-F238E27FC236}">
                <a16:creationId xmlns:a16="http://schemas.microsoft.com/office/drawing/2014/main" id="{A13A0520-CA53-08C1-D4E6-9D477E3D675E}"/>
              </a:ext>
            </a:extLst>
          </p:cNvPr>
          <p:cNvSpPr txBox="1">
            <a:spLocks noChangeArrowheads="1"/>
          </p:cNvSpPr>
          <p:nvPr/>
        </p:nvSpPr>
        <p:spPr bwMode="auto">
          <a:xfrm>
            <a:off x="214313" y="500063"/>
            <a:ext cx="8501062"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000" b="1">
                <a:solidFill>
                  <a:srgbClr val="0000FF"/>
                </a:solidFill>
              </a:rPr>
              <a:t>Lúc đó, lực lượng xung kích của Tiểu đoàn 428 xung phong vào cứ điểm, bị địch trong lô cốt bắn cản dữ dội. Phan Đình Giót nhanh chóng trườn lên, dùng tiểu liên, lựu đạn diệt hỏa điểm địch. </a:t>
            </a:r>
          </a:p>
          <a:p>
            <a:pPr eaLnBrk="1" hangingPunct="1">
              <a:spcBef>
                <a:spcPct val="50000"/>
              </a:spcBef>
              <a:buClrTx/>
              <a:buSzTx/>
              <a:buFontTx/>
              <a:buNone/>
            </a:pPr>
            <a:endParaRPr lang="en-US" altLang="en-US" sz="2000" b="1">
              <a:solidFill>
                <a:srgbClr val="0000FF"/>
              </a:solidFill>
            </a:endParaRPr>
          </a:p>
          <a:p>
            <a:pPr algn="ctr" eaLnBrk="1" hangingPunct="1">
              <a:spcBef>
                <a:spcPct val="50000"/>
              </a:spcBef>
              <a:buClrTx/>
              <a:buSzTx/>
              <a:buFontTx/>
              <a:buNone/>
            </a:pPr>
            <a:r>
              <a:rPr lang="en-US" altLang="en-US" sz="180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6">
            <a:extLst>
              <a:ext uri="{FF2B5EF4-FFF2-40B4-BE49-F238E27FC236}">
                <a16:creationId xmlns:a16="http://schemas.microsoft.com/office/drawing/2014/main" id="{3D3B1189-DF8E-F874-2F87-00250EB856DF}"/>
              </a:ext>
            </a:extLst>
          </p:cNvPr>
          <p:cNvSpPr txBox="1">
            <a:spLocks noChangeArrowheads="1"/>
          </p:cNvSpPr>
          <p:nvPr/>
        </p:nvSpPr>
        <p:spPr bwMode="auto">
          <a:xfrm>
            <a:off x="214313" y="500063"/>
            <a:ext cx="8501062"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000" b="1">
                <a:solidFill>
                  <a:srgbClr val="0000FF"/>
                </a:solidFill>
              </a:rPr>
              <a:t>Đạn hết, hỏa điểm thứ ba vẫn chưa bị diệt, Phan Đình Giót liền lao cả thân mình lấp lỗ châu mai, tạo điều kiện cho đơn vị xông lên tiêu diệt cứ điểm Him Lam. Phan Đình Giót hy sinh anh dũng.</a:t>
            </a:r>
          </a:p>
          <a:p>
            <a:pPr eaLnBrk="1" hangingPunct="1">
              <a:spcBef>
                <a:spcPct val="50000"/>
              </a:spcBef>
              <a:buClrTx/>
              <a:buSzTx/>
              <a:buFontTx/>
              <a:buNone/>
            </a:pPr>
            <a:endParaRPr lang="en-US" altLang="en-US" sz="2000" b="1">
              <a:solidFill>
                <a:srgbClr val="0000FF"/>
              </a:solidFill>
            </a:endParaRPr>
          </a:p>
          <a:p>
            <a:pPr algn="ctr" eaLnBrk="1" hangingPunct="1">
              <a:spcBef>
                <a:spcPct val="50000"/>
              </a:spcBef>
              <a:buClrTx/>
              <a:buSzTx/>
              <a:buFontTx/>
              <a:buNone/>
            </a:pPr>
            <a:r>
              <a:rPr lang="en-US" altLang="en-US" sz="180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5" descr="Phan%20Dinh%20Giot">
            <a:extLst>
              <a:ext uri="{FF2B5EF4-FFF2-40B4-BE49-F238E27FC236}">
                <a16:creationId xmlns:a16="http://schemas.microsoft.com/office/drawing/2014/main" id="{0580D3B2-B800-9995-D9D0-C544858E9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42875"/>
            <a:ext cx="571500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acf87ee498f6c7c4ed04c1ef0c57eee2">
            <a:hlinkClick r:id="rId2"/>
            <a:extLst>
              <a:ext uri="{FF2B5EF4-FFF2-40B4-BE49-F238E27FC236}">
                <a16:creationId xmlns:a16="http://schemas.microsoft.com/office/drawing/2014/main" id="{20E3C222-A8BE-8F53-1248-8C7C7F8F3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1163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Xem ảnh với kích cỡ đầy đủ">
            <a:hlinkClick r:id="rId4"/>
            <a:extLst>
              <a:ext uri="{FF2B5EF4-FFF2-40B4-BE49-F238E27FC236}">
                <a16:creationId xmlns:a16="http://schemas.microsoft.com/office/drawing/2014/main" id="{33D0B6D5-647C-5D3F-0BC2-20286BCAF4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0"/>
            <a:ext cx="50038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a:extLst>
              <a:ext uri="{FF2B5EF4-FFF2-40B4-BE49-F238E27FC236}">
                <a16:creationId xmlns:a16="http://schemas.microsoft.com/office/drawing/2014/main" id="{8E3A29E9-CB6C-38DD-417B-3C2A93834497}"/>
              </a:ext>
            </a:extLst>
          </p:cNvPr>
          <p:cNvSpPr txBox="1">
            <a:spLocks noChangeArrowheads="1"/>
          </p:cNvSpPr>
          <p:nvPr/>
        </p:nvSpPr>
        <p:spPr bwMode="auto">
          <a:xfrm>
            <a:off x="827088" y="5013325"/>
            <a:ext cx="7705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000" b="1">
                <a:solidFill>
                  <a:srgbClr val="FF0000"/>
                </a:solidFill>
              </a:rPr>
              <a:t>Bế Văn Đàn lấy thân mình làm giá súng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C6E5513-77BA-4831-7EEC-715A293B4899}"/>
              </a:ext>
            </a:extLst>
          </p:cNvPr>
          <p:cNvSpPr>
            <a:spLocks noGrp="1" noChangeArrowheads="1"/>
          </p:cNvSpPr>
          <p:nvPr>
            <p:ph type="title"/>
          </p:nvPr>
        </p:nvSpPr>
        <p:spPr>
          <a:xfrm>
            <a:off x="468313" y="0"/>
            <a:ext cx="8385175" cy="1023938"/>
          </a:xfrm>
        </p:spPr>
        <p:txBody>
          <a:bodyPr/>
          <a:lstStyle/>
          <a:p>
            <a:pPr eaLnBrk="1" hangingPunct="1"/>
            <a:r>
              <a:rPr lang="en-US" altLang="en-US">
                <a:solidFill>
                  <a:srgbClr val="FF0000"/>
                </a:solidFill>
                <a:latin typeface=".VnArial" pitchFamily="34" charset="0"/>
              </a:rPr>
              <a:t>Ghi nhớ :</a:t>
            </a:r>
            <a:endParaRPr lang="en-US" altLang="en-US">
              <a:solidFill>
                <a:srgbClr val="FF0000"/>
              </a:solidFill>
              <a:latin typeface="Times New Roman" panose="02020603050405020304" pitchFamily="18" charset="0"/>
            </a:endParaRPr>
          </a:p>
        </p:txBody>
      </p:sp>
      <p:sp>
        <p:nvSpPr>
          <p:cNvPr id="80899" name="Rectangle 3">
            <a:extLst>
              <a:ext uri="{FF2B5EF4-FFF2-40B4-BE49-F238E27FC236}">
                <a16:creationId xmlns:a16="http://schemas.microsoft.com/office/drawing/2014/main" id="{3FBC0D46-29EE-C4FD-B8BD-075100FFC887}"/>
              </a:ext>
            </a:extLst>
          </p:cNvPr>
          <p:cNvSpPr>
            <a:spLocks noGrp="1" noChangeArrowheads="1"/>
          </p:cNvSpPr>
          <p:nvPr>
            <p:ph type="body" idx="1"/>
          </p:nvPr>
        </p:nvSpPr>
        <p:spPr>
          <a:xfrm>
            <a:off x="357188" y="1268413"/>
            <a:ext cx="8572500" cy="4827587"/>
          </a:xfrm>
        </p:spPr>
        <p:txBody>
          <a:bodyPr/>
          <a:lstStyle/>
          <a:p>
            <a:pPr marL="0" eaLnBrk="1" hangingPunct="1">
              <a:buFont typeface="Wingdings" panose="05000000000000000000" pitchFamily="2" charset="2"/>
              <a:buNone/>
            </a:pPr>
            <a:r>
              <a:rPr lang="en-US" altLang="en-US" sz="4400" b="1">
                <a:solidFill>
                  <a:srgbClr val="0000FF"/>
                </a:solidFill>
              </a:rPr>
              <a:t>   Sau 56 ngày đêm chiến đấu kiên  cường ,gian khổ, bộ đội ta đã đánh sập “pháo đài khổng lồ” của thực dân Pháp ở Điện Biên Phủ, ghi trang vàng chói lọi vào lịch sử chống giặc ngoại xâm của dân tộc ta</a:t>
            </a:r>
            <a:r>
              <a:rPr lang="en-US" altLang="en-US" sz="340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box(in)">
                                      <p:cBhvr>
                                        <p:cTn id="12"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E9C5679-3E07-FCCD-7146-FC985DF748FA}"/>
              </a:ext>
            </a:extLst>
          </p:cNvPr>
          <p:cNvSpPr>
            <a:spLocks noGrp="1" noChangeArrowheads="1"/>
          </p:cNvSpPr>
          <p:nvPr>
            <p:ph type="title"/>
          </p:nvPr>
        </p:nvSpPr>
        <p:spPr>
          <a:xfrm>
            <a:off x="0" y="0"/>
            <a:ext cx="8842375" cy="881063"/>
          </a:xfrm>
        </p:spPr>
        <p:txBody>
          <a:bodyPr/>
          <a:lstStyle/>
          <a:p>
            <a:pPr eaLnBrk="1" hangingPunct="1"/>
            <a:r>
              <a:rPr lang="en-US" altLang="en-US" sz="4400">
                <a:solidFill>
                  <a:srgbClr val="0000FF"/>
                </a:solidFill>
                <a:cs typeface="Arial" panose="020B0604020202020204" pitchFamily="34" charset="0"/>
              </a:rPr>
              <a:t>Củng cố - Dặn dò :</a:t>
            </a:r>
          </a:p>
        </p:txBody>
      </p:sp>
      <p:sp>
        <p:nvSpPr>
          <p:cNvPr id="65539" name="Text Box 3">
            <a:extLst>
              <a:ext uri="{FF2B5EF4-FFF2-40B4-BE49-F238E27FC236}">
                <a16:creationId xmlns:a16="http://schemas.microsoft.com/office/drawing/2014/main" id="{0A49F17B-9D5A-278D-9C8E-DC3D287BDDBD}"/>
              </a:ext>
            </a:extLst>
          </p:cNvPr>
          <p:cNvSpPr txBox="1">
            <a:spLocks noChangeArrowheads="1"/>
          </p:cNvSpPr>
          <p:nvPr/>
        </p:nvSpPr>
        <p:spPr bwMode="auto">
          <a:xfrm>
            <a:off x="179388" y="1214438"/>
            <a:ext cx="89646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a:solidFill>
                  <a:srgbClr val="FF0000"/>
                </a:solidFill>
              </a:rPr>
              <a:t>* Hãy cho biết chiến dịch Điện Biên Phủ được bắt đầu và kết thúc vào thời gian nào?</a:t>
            </a:r>
          </a:p>
        </p:txBody>
      </p:sp>
      <p:sp>
        <p:nvSpPr>
          <p:cNvPr id="65540" name="Text Box 4">
            <a:extLst>
              <a:ext uri="{FF2B5EF4-FFF2-40B4-BE49-F238E27FC236}">
                <a16:creationId xmlns:a16="http://schemas.microsoft.com/office/drawing/2014/main" id="{F58B7A86-B524-3F67-893F-34169079106B}"/>
              </a:ext>
            </a:extLst>
          </p:cNvPr>
          <p:cNvSpPr txBox="1">
            <a:spLocks noChangeArrowheads="1"/>
          </p:cNvSpPr>
          <p:nvPr/>
        </p:nvSpPr>
        <p:spPr bwMode="auto">
          <a:xfrm>
            <a:off x="0" y="3286125"/>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a:solidFill>
                  <a:srgbClr val="0000FF"/>
                </a:solidFill>
              </a:rPr>
              <a:t>- Chiến dịch bắt đầu từ ngày 13 tháng 3 năm 1954 và kết thúc  vào ngày 7 tháng 5 năm1954 .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ox(in)">
                                      <p:cBhvr>
                                        <p:cTn id="7" dur="500"/>
                                        <p:tgtEl>
                                          <p:spTgt spid="6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checkerboard(across)">
                                      <p:cBhvr>
                                        <p:cTn id="12"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41" name="Text Box 5">
            <a:extLst>
              <a:ext uri="{FF2B5EF4-FFF2-40B4-BE49-F238E27FC236}">
                <a16:creationId xmlns:a16="http://schemas.microsoft.com/office/drawing/2014/main" id="{86B49244-26AF-A7AD-DD70-DC92F787AC8F}"/>
              </a:ext>
            </a:extLst>
          </p:cNvPr>
          <p:cNvSpPr txBox="1">
            <a:spLocks noChangeArrowheads="1"/>
          </p:cNvSpPr>
          <p:nvPr/>
        </p:nvSpPr>
        <p:spPr bwMode="auto">
          <a:xfrm>
            <a:off x="285750" y="1500188"/>
            <a:ext cx="867568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FF0000"/>
                </a:solidFill>
              </a:rPr>
              <a:t>* Điện Biên Phủ hiện nay thuộc tỉnh nào ?</a:t>
            </a:r>
          </a:p>
        </p:txBody>
      </p:sp>
      <p:sp>
        <p:nvSpPr>
          <p:cNvPr id="65542" name="Text Box 6">
            <a:extLst>
              <a:ext uri="{FF2B5EF4-FFF2-40B4-BE49-F238E27FC236}">
                <a16:creationId xmlns:a16="http://schemas.microsoft.com/office/drawing/2014/main" id="{1331AA92-B7BF-46D7-D4E8-AE30E4573255}"/>
              </a:ext>
            </a:extLst>
          </p:cNvPr>
          <p:cNvSpPr txBox="1">
            <a:spLocks noChangeArrowheads="1"/>
          </p:cNvSpPr>
          <p:nvPr/>
        </p:nvSpPr>
        <p:spPr bwMode="auto">
          <a:xfrm>
            <a:off x="214313" y="3071813"/>
            <a:ext cx="9144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solidFill>
                  <a:srgbClr val="0000FF"/>
                </a:solidFill>
              </a:rPr>
              <a:t>- Điện Biên Phủ hiện nay thuộc tỉnh Điện Biên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diamond(in)">
                                      <p:cBhvr>
                                        <p:cTn id="7" dur="2000"/>
                                        <p:tgtEl>
                                          <p:spTgt spid="65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542"/>
                                        </p:tgtEl>
                                        <p:attrNameLst>
                                          <p:attrName>style.visibility</p:attrName>
                                        </p:attrNameLst>
                                      </p:cBhvr>
                                      <p:to>
                                        <p:strVal val="visible"/>
                                      </p:to>
                                    </p:set>
                                    <p:animEffect transition="in" filter="blinds(horizontal)">
                                      <p:cBhvr>
                                        <p:cTn id="12"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ThiXaDienBien-nhin-tu-tren-">
            <a:extLst>
              <a:ext uri="{FF2B5EF4-FFF2-40B4-BE49-F238E27FC236}">
                <a16:creationId xmlns:a16="http://schemas.microsoft.com/office/drawing/2014/main" id="{1036C327-37DB-379E-6380-D36ECD87EEA6}"/>
              </a:ext>
            </a:extLst>
          </p:cNvPr>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9144000" cy="58848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9635" name="Text Box 3">
            <a:extLst>
              <a:ext uri="{FF2B5EF4-FFF2-40B4-BE49-F238E27FC236}">
                <a16:creationId xmlns:a16="http://schemas.microsoft.com/office/drawing/2014/main" id="{3AFF85AF-3D84-8D32-D4FE-062FFBC9E495}"/>
              </a:ext>
            </a:extLst>
          </p:cNvPr>
          <p:cNvSpPr txBox="1">
            <a:spLocks noChangeArrowheads="1"/>
          </p:cNvSpPr>
          <p:nvPr/>
        </p:nvSpPr>
        <p:spPr bwMode="auto">
          <a:xfrm>
            <a:off x="0" y="6034088"/>
            <a:ext cx="87487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200" b="1"/>
              <a:t>THÀNH PHỐ ĐIỆN BIÊN NGÀY NAY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8">
            <a:extLst>
              <a:ext uri="{FF2B5EF4-FFF2-40B4-BE49-F238E27FC236}">
                <a16:creationId xmlns:a16="http://schemas.microsoft.com/office/drawing/2014/main" id="{13940755-B795-44E0-A06D-193BC9407F61}"/>
              </a:ext>
            </a:extLst>
          </p:cNvPr>
          <p:cNvSpPr>
            <a:spLocks noChangeShapeType="1"/>
          </p:cNvSpPr>
          <p:nvPr/>
        </p:nvSpPr>
        <p:spPr bwMode="auto">
          <a:xfrm>
            <a:off x="304800" y="457200"/>
            <a:ext cx="0" cy="640080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9">
            <a:extLst>
              <a:ext uri="{FF2B5EF4-FFF2-40B4-BE49-F238E27FC236}">
                <a16:creationId xmlns:a16="http://schemas.microsoft.com/office/drawing/2014/main" id="{D8F8921C-5FBA-1EB1-53C5-493ACEA0DAD8}"/>
              </a:ext>
            </a:extLst>
          </p:cNvPr>
          <p:cNvSpPr>
            <a:spLocks noChangeShapeType="1"/>
          </p:cNvSpPr>
          <p:nvPr/>
        </p:nvSpPr>
        <p:spPr bwMode="auto">
          <a:xfrm>
            <a:off x="1752600" y="152400"/>
            <a:ext cx="7391400"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4" name="Line 10">
            <a:extLst>
              <a:ext uri="{FF2B5EF4-FFF2-40B4-BE49-F238E27FC236}">
                <a16:creationId xmlns:a16="http://schemas.microsoft.com/office/drawing/2014/main" id="{1330D0B0-8F3E-5BCA-6F46-7860F8DE6A35}"/>
              </a:ext>
            </a:extLst>
          </p:cNvPr>
          <p:cNvSpPr>
            <a:spLocks noChangeShapeType="1"/>
          </p:cNvSpPr>
          <p:nvPr/>
        </p:nvSpPr>
        <p:spPr bwMode="auto">
          <a:xfrm>
            <a:off x="0" y="6629400"/>
            <a:ext cx="7543800"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Line 11">
            <a:extLst>
              <a:ext uri="{FF2B5EF4-FFF2-40B4-BE49-F238E27FC236}">
                <a16:creationId xmlns:a16="http://schemas.microsoft.com/office/drawing/2014/main" id="{F42EB61C-4DF3-5982-FD22-7112DF2EAD1C}"/>
              </a:ext>
            </a:extLst>
          </p:cNvPr>
          <p:cNvSpPr>
            <a:spLocks noChangeShapeType="1"/>
          </p:cNvSpPr>
          <p:nvPr/>
        </p:nvSpPr>
        <p:spPr bwMode="auto">
          <a:xfrm>
            <a:off x="9144000" y="5334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6" name="Line 12">
            <a:extLst>
              <a:ext uri="{FF2B5EF4-FFF2-40B4-BE49-F238E27FC236}">
                <a16:creationId xmlns:a16="http://schemas.microsoft.com/office/drawing/2014/main" id="{F6823066-3D63-9A7A-B90F-3AAE329C4936}"/>
              </a:ext>
            </a:extLst>
          </p:cNvPr>
          <p:cNvSpPr>
            <a:spLocks noChangeShapeType="1"/>
          </p:cNvSpPr>
          <p:nvPr/>
        </p:nvSpPr>
        <p:spPr bwMode="auto">
          <a:xfrm>
            <a:off x="8915400" y="0"/>
            <a:ext cx="0" cy="632460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WordArt 15">
            <a:extLst>
              <a:ext uri="{FF2B5EF4-FFF2-40B4-BE49-F238E27FC236}">
                <a16:creationId xmlns:a16="http://schemas.microsoft.com/office/drawing/2014/main" id="{BDC99E1E-0375-9799-615E-48CA76615BAD}"/>
              </a:ext>
            </a:extLst>
          </p:cNvPr>
          <p:cNvSpPr>
            <a:spLocks noChangeArrowheads="1" noChangeShapeType="1" noTextEdit="1"/>
          </p:cNvSpPr>
          <p:nvPr/>
        </p:nvSpPr>
        <p:spPr bwMode="auto">
          <a:xfrm>
            <a:off x="3200400" y="1155700"/>
            <a:ext cx="3581400" cy="595313"/>
          </a:xfrm>
          <a:prstGeom prst="rect">
            <a:avLst/>
          </a:prstGeom>
        </p:spPr>
        <p:txBody>
          <a:bodyPr wrap="none" fromWordArt="1">
            <a:prstTxWarp prst="textPlain">
              <a:avLst>
                <a:gd name="adj" fmla="val 50000"/>
              </a:avLst>
            </a:prstTxWarp>
          </a:bodyPr>
          <a:lstStyle/>
          <a:p>
            <a:pPr algn="ctr"/>
            <a:r>
              <a:rPr lang="vi-VN" kern="10">
                <a:ln w="9525">
                  <a:solidFill>
                    <a:srgbClr val="000000"/>
                  </a:solidFill>
                  <a:round/>
                  <a:headEnd/>
                  <a:tailEnd/>
                </a:ln>
                <a:solidFill>
                  <a:srgbClr val="00FFCC"/>
                </a:solidFill>
              </a:rPr>
              <a:t>Trò chơi: ô chữ bí mật</a:t>
            </a:r>
            <a:endParaRPr lang="en-US" kern="10">
              <a:ln w="9525">
                <a:solidFill>
                  <a:srgbClr val="000000"/>
                </a:solidFill>
                <a:round/>
                <a:headEnd/>
                <a:tailEnd/>
              </a:ln>
              <a:solidFill>
                <a:srgbClr val="00FFCC"/>
              </a:solidFill>
            </a:endParaRPr>
          </a:p>
        </p:txBody>
      </p:sp>
      <p:sp>
        <p:nvSpPr>
          <p:cNvPr id="84194" name="Oval 226">
            <a:extLst>
              <a:ext uri="{FF2B5EF4-FFF2-40B4-BE49-F238E27FC236}">
                <a16:creationId xmlns:a16="http://schemas.microsoft.com/office/drawing/2014/main" id="{97FEE6BF-ED09-2A08-D537-99BC976A0204}"/>
              </a:ext>
            </a:extLst>
          </p:cNvPr>
          <p:cNvSpPr>
            <a:spLocks noChangeArrowheads="1"/>
          </p:cNvSpPr>
          <p:nvPr/>
        </p:nvSpPr>
        <p:spPr bwMode="auto">
          <a:xfrm>
            <a:off x="1917700" y="21717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1</a:t>
            </a:r>
          </a:p>
        </p:txBody>
      </p:sp>
      <p:sp>
        <p:nvSpPr>
          <p:cNvPr id="84195" name="Oval 227">
            <a:extLst>
              <a:ext uri="{FF2B5EF4-FFF2-40B4-BE49-F238E27FC236}">
                <a16:creationId xmlns:a16="http://schemas.microsoft.com/office/drawing/2014/main" id="{98A57C75-734D-903B-94F8-F1F036E74A28}"/>
              </a:ext>
            </a:extLst>
          </p:cNvPr>
          <p:cNvSpPr>
            <a:spLocks noChangeArrowheads="1"/>
          </p:cNvSpPr>
          <p:nvPr/>
        </p:nvSpPr>
        <p:spPr bwMode="auto">
          <a:xfrm>
            <a:off x="1917700" y="26289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2</a:t>
            </a:r>
          </a:p>
        </p:txBody>
      </p:sp>
      <p:sp>
        <p:nvSpPr>
          <p:cNvPr id="84196" name="Oval 228">
            <a:extLst>
              <a:ext uri="{FF2B5EF4-FFF2-40B4-BE49-F238E27FC236}">
                <a16:creationId xmlns:a16="http://schemas.microsoft.com/office/drawing/2014/main" id="{7B1E3422-2E9A-14E7-3980-B2DC9AA459E2}"/>
              </a:ext>
            </a:extLst>
          </p:cNvPr>
          <p:cNvSpPr>
            <a:spLocks noChangeArrowheads="1"/>
          </p:cNvSpPr>
          <p:nvPr/>
        </p:nvSpPr>
        <p:spPr bwMode="auto">
          <a:xfrm>
            <a:off x="1917700" y="30734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3</a:t>
            </a:r>
          </a:p>
        </p:txBody>
      </p:sp>
      <p:sp>
        <p:nvSpPr>
          <p:cNvPr id="84197" name="Oval 229">
            <a:extLst>
              <a:ext uri="{FF2B5EF4-FFF2-40B4-BE49-F238E27FC236}">
                <a16:creationId xmlns:a16="http://schemas.microsoft.com/office/drawing/2014/main" id="{96E6DC31-21F5-A40A-6C3C-0470A460C888}"/>
              </a:ext>
            </a:extLst>
          </p:cNvPr>
          <p:cNvSpPr>
            <a:spLocks noChangeArrowheads="1"/>
          </p:cNvSpPr>
          <p:nvPr/>
        </p:nvSpPr>
        <p:spPr bwMode="auto">
          <a:xfrm>
            <a:off x="1917700" y="35433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4</a:t>
            </a:r>
          </a:p>
        </p:txBody>
      </p:sp>
      <p:sp>
        <p:nvSpPr>
          <p:cNvPr id="84198" name="Oval 230">
            <a:extLst>
              <a:ext uri="{FF2B5EF4-FFF2-40B4-BE49-F238E27FC236}">
                <a16:creationId xmlns:a16="http://schemas.microsoft.com/office/drawing/2014/main" id="{C5E736D6-5535-B45F-CBC8-99E2D1A290E1}"/>
              </a:ext>
            </a:extLst>
          </p:cNvPr>
          <p:cNvSpPr>
            <a:spLocks noChangeArrowheads="1"/>
          </p:cNvSpPr>
          <p:nvPr/>
        </p:nvSpPr>
        <p:spPr bwMode="auto">
          <a:xfrm>
            <a:off x="1905000" y="40132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5</a:t>
            </a:r>
          </a:p>
        </p:txBody>
      </p:sp>
      <p:sp>
        <p:nvSpPr>
          <p:cNvPr id="84199" name="Oval 231">
            <a:extLst>
              <a:ext uri="{FF2B5EF4-FFF2-40B4-BE49-F238E27FC236}">
                <a16:creationId xmlns:a16="http://schemas.microsoft.com/office/drawing/2014/main" id="{9C85D5D5-EEB8-4BA4-AEAA-123FB7938C74}"/>
              </a:ext>
            </a:extLst>
          </p:cNvPr>
          <p:cNvSpPr>
            <a:spLocks noChangeArrowheads="1"/>
          </p:cNvSpPr>
          <p:nvPr/>
        </p:nvSpPr>
        <p:spPr bwMode="auto">
          <a:xfrm>
            <a:off x="1917700" y="4495800"/>
            <a:ext cx="381000"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0000FF"/>
                </a:solidFill>
              </a:rPr>
              <a:t>6</a:t>
            </a:r>
          </a:p>
        </p:txBody>
      </p:sp>
      <p:sp>
        <p:nvSpPr>
          <p:cNvPr id="71694" name="Text Box 232">
            <a:extLst>
              <a:ext uri="{FF2B5EF4-FFF2-40B4-BE49-F238E27FC236}">
                <a16:creationId xmlns:a16="http://schemas.microsoft.com/office/drawing/2014/main" id="{894F5D5E-23AD-E425-D146-7DF26CA4CBDE}"/>
              </a:ext>
            </a:extLst>
          </p:cNvPr>
          <p:cNvSpPr txBox="1">
            <a:spLocks noChangeArrowheads="1"/>
          </p:cNvSpPr>
          <p:nvPr/>
        </p:nvSpPr>
        <p:spPr bwMode="auto">
          <a:xfrm>
            <a:off x="8435975"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7</a:t>
            </a:r>
          </a:p>
        </p:txBody>
      </p:sp>
      <p:sp>
        <p:nvSpPr>
          <p:cNvPr id="71695" name="Text Box 233">
            <a:extLst>
              <a:ext uri="{FF2B5EF4-FFF2-40B4-BE49-F238E27FC236}">
                <a16:creationId xmlns:a16="http://schemas.microsoft.com/office/drawing/2014/main" id="{645B082C-AFE1-8D03-C860-60D00EEA21B6}"/>
              </a:ext>
            </a:extLst>
          </p:cNvPr>
          <p:cNvSpPr txBox="1">
            <a:spLocks noChangeArrowheads="1"/>
          </p:cNvSpPr>
          <p:nvPr/>
        </p:nvSpPr>
        <p:spPr bwMode="auto">
          <a:xfrm>
            <a:off x="8324850" y="3389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12</a:t>
            </a:r>
          </a:p>
        </p:txBody>
      </p:sp>
      <p:sp>
        <p:nvSpPr>
          <p:cNvPr id="71696" name="Text Box 234">
            <a:extLst>
              <a:ext uri="{FF2B5EF4-FFF2-40B4-BE49-F238E27FC236}">
                <a16:creationId xmlns:a16="http://schemas.microsoft.com/office/drawing/2014/main" id="{7B43C92E-A50C-4995-E8E2-E6E383BBDEAA}"/>
              </a:ext>
            </a:extLst>
          </p:cNvPr>
          <p:cNvSpPr txBox="1">
            <a:spLocks noChangeArrowheads="1"/>
          </p:cNvSpPr>
          <p:nvPr/>
        </p:nvSpPr>
        <p:spPr bwMode="auto">
          <a:xfrm>
            <a:off x="8426450" y="38973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9</a:t>
            </a:r>
          </a:p>
        </p:txBody>
      </p:sp>
      <p:sp>
        <p:nvSpPr>
          <p:cNvPr id="71697" name="Text Box 235">
            <a:extLst>
              <a:ext uri="{FF2B5EF4-FFF2-40B4-BE49-F238E27FC236}">
                <a16:creationId xmlns:a16="http://schemas.microsoft.com/office/drawing/2014/main" id="{54BE3535-D11F-AE26-4513-28596C3E4796}"/>
              </a:ext>
            </a:extLst>
          </p:cNvPr>
          <p:cNvSpPr txBox="1">
            <a:spLocks noChangeArrowheads="1"/>
          </p:cNvSpPr>
          <p:nvPr/>
        </p:nvSpPr>
        <p:spPr bwMode="auto">
          <a:xfrm>
            <a:off x="8305800" y="43434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10</a:t>
            </a:r>
          </a:p>
        </p:txBody>
      </p:sp>
      <p:sp>
        <p:nvSpPr>
          <p:cNvPr id="71698" name="Text Box 236">
            <a:extLst>
              <a:ext uri="{FF2B5EF4-FFF2-40B4-BE49-F238E27FC236}">
                <a16:creationId xmlns:a16="http://schemas.microsoft.com/office/drawing/2014/main" id="{CDA31EBE-1467-ECF9-1380-CCAD951E4F46}"/>
              </a:ext>
            </a:extLst>
          </p:cNvPr>
          <p:cNvSpPr txBox="1">
            <a:spLocks noChangeArrowheads="1"/>
          </p:cNvSpPr>
          <p:nvPr/>
        </p:nvSpPr>
        <p:spPr bwMode="auto">
          <a:xfrm>
            <a:off x="8302625" y="2500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10</a:t>
            </a:r>
          </a:p>
        </p:txBody>
      </p:sp>
      <p:sp>
        <p:nvSpPr>
          <p:cNvPr id="71699" name="Text Box 237">
            <a:extLst>
              <a:ext uri="{FF2B5EF4-FFF2-40B4-BE49-F238E27FC236}">
                <a16:creationId xmlns:a16="http://schemas.microsoft.com/office/drawing/2014/main" id="{4319B78A-8E09-E0A6-9DFF-602530088C81}"/>
              </a:ext>
            </a:extLst>
          </p:cNvPr>
          <p:cNvSpPr txBox="1">
            <a:spLocks noChangeArrowheads="1"/>
          </p:cNvSpPr>
          <p:nvPr/>
        </p:nvSpPr>
        <p:spPr bwMode="auto">
          <a:xfrm>
            <a:off x="8312150" y="29448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3399FF"/>
                </a:solidFill>
                <a:latin typeface="Arial Black" panose="020B0A04020102020204" pitchFamily="34" charset="0"/>
              </a:rPr>
              <a:t>12</a:t>
            </a:r>
          </a:p>
        </p:txBody>
      </p:sp>
      <p:sp>
        <p:nvSpPr>
          <p:cNvPr id="84209" name="Text Box 241">
            <a:extLst>
              <a:ext uri="{FF2B5EF4-FFF2-40B4-BE49-F238E27FC236}">
                <a16:creationId xmlns:a16="http://schemas.microsoft.com/office/drawing/2014/main" id="{4AA05260-7767-C744-047E-F31AF891AA95}"/>
              </a:ext>
            </a:extLst>
          </p:cNvPr>
          <p:cNvSpPr txBox="1">
            <a:spLocks noChangeArrowheads="1"/>
          </p:cNvSpPr>
          <p:nvPr/>
        </p:nvSpPr>
        <p:spPr bwMode="auto">
          <a:xfrm>
            <a:off x="914400" y="560705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rgbClr val="0000FF"/>
                </a:solidFill>
                <a:latin typeface="Times New Roman" panose="02020603050405020304" pitchFamily="18" charset="0"/>
              </a:rPr>
              <a:t>Nơi diễn ra cuộc họp của Trung ương Đảng ta thông qua phương án mở chiến dịch Điện Biên Phủ?</a:t>
            </a:r>
          </a:p>
        </p:txBody>
      </p:sp>
      <p:sp>
        <p:nvSpPr>
          <p:cNvPr id="84210" name="Text Box 242">
            <a:extLst>
              <a:ext uri="{FF2B5EF4-FFF2-40B4-BE49-F238E27FC236}">
                <a16:creationId xmlns:a16="http://schemas.microsoft.com/office/drawing/2014/main" id="{C2C8C947-5E25-BBC2-D5E5-164226C46A3E}"/>
              </a:ext>
            </a:extLst>
          </p:cNvPr>
          <p:cNvSpPr txBox="1">
            <a:spLocks noChangeArrowheads="1"/>
          </p:cNvSpPr>
          <p:nvPr/>
        </p:nvSpPr>
        <p:spPr bwMode="auto">
          <a:xfrm>
            <a:off x="838200" y="56388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rgbClr val="0000FF"/>
                </a:solidFill>
                <a:latin typeface="Times New Roman" panose="02020603050405020304" pitchFamily="18" charset="0"/>
              </a:rPr>
              <a:t>Tên của một cánh đồng tại Điện Biên Phủ mà thực dân Pháp chọn để xây dựng sân bay?</a:t>
            </a:r>
          </a:p>
        </p:txBody>
      </p:sp>
      <p:sp>
        <p:nvSpPr>
          <p:cNvPr id="84211" name="Text Box 243">
            <a:extLst>
              <a:ext uri="{FF2B5EF4-FFF2-40B4-BE49-F238E27FC236}">
                <a16:creationId xmlns:a16="http://schemas.microsoft.com/office/drawing/2014/main" id="{D6001395-037D-9868-7154-A786D6E86239}"/>
              </a:ext>
            </a:extLst>
          </p:cNvPr>
          <p:cNvSpPr txBox="1">
            <a:spLocks noChangeArrowheads="1"/>
          </p:cNvSpPr>
          <p:nvPr/>
        </p:nvSpPr>
        <p:spPr bwMode="auto">
          <a:xfrm>
            <a:off x="914400" y="5638800"/>
            <a:ext cx="762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chemeClr val="hlink"/>
                </a:solidFill>
                <a:latin typeface="Times New Roman" panose="02020603050405020304" pitchFamily="18" charset="0"/>
              </a:rPr>
              <a:t>Vị tổng tư lệnh của quân đội ta trong chiến dịch Điện Biên Phủ là ai?</a:t>
            </a:r>
          </a:p>
        </p:txBody>
      </p:sp>
      <p:sp>
        <p:nvSpPr>
          <p:cNvPr id="84212" name="Text Box 244">
            <a:extLst>
              <a:ext uri="{FF2B5EF4-FFF2-40B4-BE49-F238E27FC236}">
                <a16:creationId xmlns:a16="http://schemas.microsoft.com/office/drawing/2014/main" id="{FC7A2FCD-4A20-B2DC-374F-1C9459D23733}"/>
              </a:ext>
            </a:extLst>
          </p:cNvPr>
          <p:cNvSpPr txBox="1">
            <a:spLocks noChangeArrowheads="1"/>
          </p:cNvSpPr>
          <p:nvPr/>
        </p:nvSpPr>
        <p:spPr bwMode="auto">
          <a:xfrm>
            <a:off x="990600" y="568325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rgbClr val="0000FF"/>
                </a:solidFill>
                <a:latin typeface="Times New Roman" panose="02020603050405020304" pitchFamily="18" charset="0"/>
              </a:rPr>
              <a:t>Người anh hùng lấy thân mình lấp lỗ châu mai để đồng đội xông lên tiêu diệt địch?</a:t>
            </a:r>
          </a:p>
        </p:txBody>
      </p:sp>
      <p:sp>
        <p:nvSpPr>
          <p:cNvPr id="84213" name="Text Box 245">
            <a:extLst>
              <a:ext uri="{FF2B5EF4-FFF2-40B4-BE49-F238E27FC236}">
                <a16:creationId xmlns:a16="http://schemas.microsoft.com/office/drawing/2014/main" id="{B8629B10-9F63-FD3C-3E0D-476364BFA2A9}"/>
              </a:ext>
            </a:extLst>
          </p:cNvPr>
          <p:cNvSpPr txBox="1">
            <a:spLocks noChangeArrowheads="1"/>
          </p:cNvSpPr>
          <p:nvPr/>
        </p:nvSpPr>
        <p:spPr bwMode="auto">
          <a:xfrm>
            <a:off x="838200" y="5683250"/>
            <a:ext cx="7026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rgbClr val="0000FF"/>
                </a:solidFill>
                <a:latin typeface="Times New Roman" panose="02020603050405020304" pitchFamily="18" charset="0"/>
              </a:rPr>
              <a:t>Vị tướng của quân đội Pháp đã bị quân ta bắt sống trong chiến dịch Điện Biên Phủ?</a:t>
            </a:r>
          </a:p>
        </p:txBody>
      </p:sp>
      <p:sp>
        <p:nvSpPr>
          <p:cNvPr id="84214" name="Text Box 246">
            <a:extLst>
              <a:ext uri="{FF2B5EF4-FFF2-40B4-BE49-F238E27FC236}">
                <a16:creationId xmlns:a16="http://schemas.microsoft.com/office/drawing/2014/main" id="{A5FA7392-95C3-C165-DE1B-40396587E040}"/>
              </a:ext>
            </a:extLst>
          </p:cNvPr>
          <p:cNvSpPr txBox="1">
            <a:spLocks noChangeArrowheads="1"/>
          </p:cNvSpPr>
          <p:nvPr/>
        </p:nvSpPr>
        <p:spPr bwMode="auto">
          <a:xfrm>
            <a:off x="990600" y="56007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solidFill>
                  <a:schemeClr val="hlink"/>
                </a:solidFill>
                <a:latin typeface="Times New Roman" panose="02020603050405020304" pitchFamily="18" charset="0"/>
              </a:rPr>
              <a:t>Sau 56 ngày đêm chiến đấu kiên cường và anh dũng bộ đội ta đã là người đạt được kết quả này ?</a:t>
            </a:r>
          </a:p>
        </p:txBody>
      </p:sp>
      <p:grpSp>
        <p:nvGrpSpPr>
          <p:cNvPr id="71706" name="Group 305">
            <a:extLst>
              <a:ext uri="{FF2B5EF4-FFF2-40B4-BE49-F238E27FC236}">
                <a16:creationId xmlns:a16="http://schemas.microsoft.com/office/drawing/2014/main" id="{CF7BCDB1-CB04-3847-0C8D-D2F832FF94FC}"/>
              </a:ext>
            </a:extLst>
          </p:cNvPr>
          <p:cNvGrpSpPr>
            <a:grpSpLocks/>
          </p:cNvGrpSpPr>
          <p:nvPr/>
        </p:nvGrpSpPr>
        <p:grpSpPr bwMode="auto">
          <a:xfrm>
            <a:off x="2667000" y="2133600"/>
            <a:ext cx="5486400" cy="2743200"/>
            <a:chOff x="1824" y="1104"/>
            <a:chExt cx="3456" cy="1728"/>
          </a:xfrm>
        </p:grpSpPr>
        <p:sp>
          <p:nvSpPr>
            <p:cNvPr id="71714" name="Rectangle 205">
              <a:extLst>
                <a:ext uri="{FF2B5EF4-FFF2-40B4-BE49-F238E27FC236}">
                  <a16:creationId xmlns:a16="http://schemas.microsoft.com/office/drawing/2014/main" id="{5CE31A7F-B46F-3224-F72F-0B32AF77ECE6}"/>
                </a:ext>
              </a:extLst>
            </p:cNvPr>
            <p:cNvSpPr>
              <a:spLocks noChangeArrowheads="1"/>
            </p:cNvSpPr>
            <p:nvPr/>
          </p:nvSpPr>
          <p:spPr bwMode="auto">
            <a:xfrm>
              <a:off x="3264"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15" name="Rectangle 207">
              <a:extLst>
                <a:ext uri="{FF2B5EF4-FFF2-40B4-BE49-F238E27FC236}">
                  <a16:creationId xmlns:a16="http://schemas.microsoft.com/office/drawing/2014/main" id="{D797907D-909A-BFA6-4235-1344D3C27DAC}"/>
                </a:ext>
              </a:extLst>
            </p:cNvPr>
            <p:cNvSpPr>
              <a:spLocks noChangeArrowheads="1"/>
            </p:cNvSpPr>
            <p:nvPr/>
          </p:nvSpPr>
          <p:spPr bwMode="auto">
            <a:xfrm>
              <a:off x="2976"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16" name="Rectangle 208">
              <a:extLst>
                <a:ext uri="{FF2B5EF4-FFF2-40B4-BE49-F238E27FC236}">
                  <a16:creationId xmlns:a16="http://schemas.microsoft.com/office/drawing/2014/main" id="{6298942C-6C07-08B2-15F3-6BC691ED36B4}"/>
                </a:ext>
              </a:extLst>
            </p:cNvPr>
            <p:cNvSpPr>
              <a:spLocks noChangeArrowheads="1"/>
            </p:cNvSpPr>
            <p:nvPr/>
          </p:nvSpPr>
          <p:spPr bwMode="auto">
            <a:xfrm>
              <a:off x="2688"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17" name="Rectangle 209">
              <a:extLst>
                <a:ext uri="{FF2B5EF4-FFF2-40B4-BE49-F238E27FC236}">
                  <a16:creationId xmlns:a16="http://schemas.microsoft.com/office/drawing/2014/main" id="{2DBC56F8-0B25-CA79-2208-083C107C634C}"/>
                </a:ext>
              </a:extLst>
            </p:cNvPr>
            <p:cNvSpPr>
              <a:spLocks noChangeArrowheads="1"/>
            </p:cNvSpPr>
            <p:nvPr/>
          </p:nvSpPr>
          <p:spPr bwMode="auto">
            <a:xfrm>
              <a:off x="1824"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18" name="Rectangle 210">
              <a:extLst>
                <a:ext uri="{FF2B5EF4-FFF2-40B4-BE49-F238E27FC236}">
                  <a16:creationId xmlns:a16="http://schemas.microsoft.com/office/drawing/2014/main" id="{FAF08A91-9905-21BE-0FDE-E898A4D18CF2}"/>
                </a:ext>
              </a:extLst>
            </p:cNvPr>
            <p:cNvSpPr>
              <a:spLocks noChangeArrowheads="1"/>
            </p:cNvSpPr>
            <p:nvPr/>
          </p:nvSpPr>
          <p:spPr bwMode="auto">
            <a:xfrm>
              <a:off x="2400"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19" name="Rectangle 211">
              <a:extLst>
                <a:ext uri="{FF2B5EF4-FFF2-40B4-BE49-F238E27FC236}">
                  <a16:creationId xmlns:a16="http://schemas.microsoft.com/office/drawing/2014/main" id="{2D3ACB20-4552-CD6F-8A38-201EA5EFB537}"/>
                </a:ext>
              </a:extLst>
            </p:cNvPr>
            <p:cNvSpPr>
              <a:spLocks noChangeArrowheads="1"/>
            </p:cNvSpPr>
            <p:nvPr/>
          </p:nvSpPr>
          <p:spPr bwMode="auto">
            <a:xfrm>
              <a:off x="2112"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0" name="Rectangle 212">
              <a:extLst>
                <a:ext uri="{FF2B5EF4-FFF2-40B4-BE49-F238E27FC236}">
                  <a16:creationId xmlns:a16="http://schemas.microsoft.com/office/drawing/2014/main" id="{A13F5898-9655-1B9E-EE28-36CA65DF80CA}"/>
                </a:ext>
              </a:extLst>
            </p:cNvPr>
            <p:cNvSpPr>
              <a:spLocks noChangeArrowheads="1"/>
            </p:cNvSpPr>
            <p:nvPr/>
          </p:nvSpPr>
          <p:spPr bwMode="auto">
            <a:xfrm>
              <a:off x="3552"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1" name="Rectangle 247">
              <a:extLst>
                <a:ext uri="{FF2B5EF4-FFF2-40B4-BE49-F238E27FC236}">
                  <a16:creationId xmlns:a16="http://schemas.microsoft.com/office/drawing/2014/main" id="{9461026A-61D9-C347-98E7-51B06FEF3858}"/>
                </a:ext>
              </a:extLst>
            </p:cNvPr>
            <p:cNvSpPr>
              <a:spLocks noChangeArrowheads="1"/>
            </p:cNvSpPr>
            <p:nvPr/>
          </p:nvSpPr>
          <p:spPr bwMode="auto">
            <a:xfrm>
              <a:off x="1824"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2" name="Rectangle 248">
              <a:extLst>
                <a:ext uri="{FF2B5EF4-FFF2-40B4-BE49-F238E27FC236}">
                  <a16:creationId xmlns:a16="http://schemas.microsoft.com/office/drawing/2014/main" id="{3760A4A8-5B7D-AFBB-AD90-A620EA7F3858}"/>
                </a:ext>
              </a:extLst>
            </p:cNvPr>
            <p:cNvSpPr>
              <a:spLocks noChangeArrowheads="1"/>
            </p:cNvSpPr>
            <p:nvPr/>
          </p:nvSpPr>
          <p:spPr bwMode="auto">
            <a:xfrm>
              <a:off x="2112"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3" name="Rectangle 249">
              <a:extLst>
                <a:ext uri="{FF2B5EF4-FFF2-40B4-BE49-F238E27FC236}">
                  <a16:creationId xmlns:a16="http://schemas.microsoft.com/office/drawing/2014/main" id="{07201FE5-F615-52D6-8CD1-D742938C2701}"/>
                </a:ext>
              </a:extLst>
            </p:cNvPr>
            <p:cNvSpPr>
              <a:spLocks noChangeArrowheads="1"/>
            </p:cNvSpPr>
            <p:nvPr/>
          </p:nvSpPr>
          <p:spPr bwMode="auto">
            <a:xfrm>
              <a:off x="2400"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4" name="Rectangle 250">
              <a:extLst>
                <a:ext uri="{FF2B5EF4-FFF2-40B4-BE49-F238E27FC236}">
                  <a16:creationId xmlns:a16="http://schemas.microsoft.com/office/drawing/2014/main" id="{F5A91F80-809F-5B28-C300-79025530233A}"/>
                </a:ext>
              </a:extLst>
            </p:cNvPr>
            <p:cNvSpPr>
              <a:spLocks noChangeArrowheads="1"/>
            </p:cNvSpPr>
            <p:nvPr/>
          </p:nvSpPr>
          <p:spPr bwMode="auto">
            <a:xfrm>
              <a:off x="2688"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5" name="Rectangle 251">
              <a:extLst>
                <a:ext uri="{FF2B5EF4-FFF2-40B4-BE49-F238E27FC236}">
                  <a16:creationId xmlns:a16="http://schemas.microsoft.com/office/drawing/2014/main" id="{CD073AA0-D9CC-949A-8F49-134922FC0DAF}"/>
                </a:ext>
              </a:extLst>
            </p:cNvPr>
            <p:cNvSpPr>
              <a:spLocks noChangeArrowheads="1"/>
            </p:cNvSpPr>
            <p:nvPr/>
          </p:nvSpPr>
          <p:spPr bwMode="auto">
            <a:xfrm>
              <a:off x="2976"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6" name="Rectangle 252">
              <a:extLst>
                <a:ext uri="{FF2B5EF4-FFF2-40B4-BE49-F238E27FC236}">
                  <a16:creationId xmlns:a16="http://schemas.microsoft.com/office/drawing/2014/main" id="{2260EFDF-209F-88D5-1883-EBD23788B3BA}"/>
                </a:ext>
              </a:extLst>
            </p:cNvPr>
            <p:cNvSpPr>
              <a:spLocks noChangeArrowheads="1"/>
            </p:cNvSpPr>
            <p:nvPr/>
          </p:nvSpPr>
          <p:spPr bwMode="auto">
            <a:xfrm>
              <a:off x="3840"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7" name="Rectangle 253">
              <a:extLst>
                <a:ext uri="{FF2B5EF4-FFF2-40B4-BE49-F238E27FC236}">
                  <a16:creationId xmlns:a16="http://schemas.microsoft.com/office/drawing/2014/main" id="{2DA66CC5-0E58-089A-0C37-E38BF14F4EAD}"/>
                </a:ext>
              </a:extLst>
            </p:cNvPr>
            <p:cNvSpPr>
              <a:spLocks noChangeArrowheads="1"/>
            </p:cNvSpPr>
            <p:nvPr/>
          </p:nvSpPr>
          <p:spPr bwMode="auto">
            <a:xfrm>
              <a:off x="3552"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8" name="Rectangle 254">
              <a:extLst>
                <a:ext uri="{FF2B5EF4-FFF2-40B4-BE49-F238E27FC236}">
                  <a16:creationId xmlns:a16="http://schemas.microsoft.com/office/drawing/2014/main" id="{36D44DBD-7D6C-65AB-55ED-5426BBAB5B23}"/>
                </a:ext>
              </a:extLst>
            </p:cNvPr>
            <p:cNvSpPr>
              <a:spLocks noChangeArrowheads="1"/>
            </p:cNvSpPr>
            <p:nvPr/>
          </p:nvSpPr>
          <p:spPr bwMode="auto">
            <a:xfrm>
              <a:off x="3264"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29" name="Rectangle 255">
              <a:extLst>
                <a:ext uri="{FF2B5EF4-FFF2-40B4-BE49-F238E27FC236}">
                  <a16:creationId xmlns:a16="http://schemas.microsoft.com/office/drawing/2014/main" id="{537B82CE-ABF3-B027-DA94-AF48B1198494}"/>
                </a:ext>
              </a:extLst>
            </p:cNvPr>
            <p:cNvSpPr>
              <a:spLocks noChangeArrowheads="1"/>
            </p:cNvSpPr>
            <p:nvPr/>
          </p:nvSpPr>
          <p:spPr bwMode="auto">
            <a:xfrm>
              <a:off x="326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0" name="Rectangle 256">
              <a:extLst>
                <a:ext uri="{FF2B5EF4-FFF2-40B4-BE49-F238E27FC236}">
                  <a16:creationId xmlns:a16="http://schemas.microsoft.com/office/drawing/2014/main" id="{199EFEFF-A09D-9AE9-46DE-A07425052ED6}"/>
                </a:ext>
              </a:extLst>
            </p:cNvPr>
            <p:cNvSpPr>
              <a:spLocks noChangeArrowheads="1"/>
            </p:cNvSpPr>
            <p:nvPr/>
          </p:nvSpPr>
          <p:spPr bwMode="auto">
            <a:xfrm>
              <a:off x="211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1" name="Rectangle 257">
              <a:extLst>
                <a:ext uri="{FF2B5EF4-FFF2-40B4-BE49-F238E27FC236}">
                  <a16:creationId xmlns:a16="http://schemas.microsoft.com/office/drawing/2014/main" id="{C089963A-3639-97FD-81A5-6A3ED42CE35B}"/>
                </a:ext>
              </a:extLst>
            </p:cNvPr>
            <p:cNvSpPr>
              <a:spLocks noChangeArrowheads="1"/>
            </p:cNvSpPr>
            <p:nvPr/>
          </p:nvSpPr>
          <p:spPr bwMode="auto">
            <a:xfrm>
              <a:off x="2400"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2" name="Rectangle 258">
              <a:extLst>
                <a:ext uri="{FF2B5EF4-FFF2-40B4-BE49-F238E27FC236}">
                  <a16:creationId xmlns:a16="http://schemas.microsoft.com/office/drawing/2014/main" id="{DC3655A7-D9C5-D05C-0BEB-E40A74819B13}"/>
                </a:ext>
              </a:extLst>
            </p:cNvPr>
            <p:cNvSpPr>
              <a:spLocks noChangeArrowheads="1"/>
            </p:cNvSpPr>
            <p:nvPr/>
          </p:nvSpPr>
          <p:spPr bwMode="auto">
            <a:xfrm>
              <a:off x="2688"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3" name="Rectangle 259">
              <a:extLst>
                <a:ext uri="{FF2B5EF4-FFF2-40B4-BE49-F238E27FC236}">
                  <a16:creationId xmlns:a16="http://schemas.microsoft.com/office/drawing/2014/main" id="{D153F045-BE54-15D2-076D-ECEA977CADA6}"/>
                </a:ext>
              </a:extLst>
            </p:cNvPr>
            <p:cNvSpPr>
              <a:spLocks noChangeArrowheads="1"/>
            </p:cNvSpPr>
            <p:nvPr/>
          </p:nvSpPr>
          <p:spPr bwMode="auto">
            <a:xfrm>
              <a:off x="2976"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4" name="Rectangle 260">
              <a:extLst>
                <a:ext uri="{FF2B5EF4-FFF2-40B4-BE49-F238E27FC236}">
                  <a16:creationId xmlns:a16="http://schemas.microsoft.com/office/drawing/2014/main" id="{7646E858-983F-D0D0-421D-9BB3B4B22D8D}"/>
                </a:ext>
              </a:extLst>
            </p:cNvPr>
            <p:cNvSpPr>
              <a:spLocks noChangeArrowheads="1"/>
            </p:cNvSpPr>
            <p:nvPr/>
          </p:nvSpPr>
          <p:spPr bwMode="auto">
            <a:xfrm>
              <a:off x="182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5" name="Rectangle 261">
              <a:extLst>
                <a:ext uri="{FF2B5EF4-FFF2-40B4-BE49-F238E27FC236}">
                  <a16:creationId xmlns:a16="http://schemas.microsoft.com/office/drawing/2014/main" id="{01F84F08-0AFD-8086-71AF-8485406E45EE}"/>
                </a:ext>
              </a:extLst>
            </p:cNvPr>
            <p:cNvSpPr>
              <a:spLocks noChangeArrowheads="1"/>
            </p:cNvSpPr>
            <p:nvPr/>
          </p:nvSpPr>
          <p:spPr bwMode="auto">
            <a:xfrm>
              <a:off x="4416"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6" name="Rectangle 262">
              <a:extLst>
                <a:ext uri="{FF2B5EF4-FFF2-40B4-BE49-F238E27FC236}">
                  <a16:creationId xmlns:a16="http://schemas.microsoft.com/office/drawing/2014/main" id="{37370531-FE00-B54F-25BA-F858BCBF0F1E}"/>
                </a:ext>
              </a:extLst>
            </p:cNvPr>
            <p:cNvSpPr>
              <a:spLocks noChangeArrowheads="1"/>
            </p:cNvSpPr>
            <p:nvPr/>
          </p:nvSpPr>
          <p:spPr bwMode="auto">
            <a:xfrm>
              <a:off x="4128"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7" name="Rectangle 263">
              <a:extLst>
                <a:ext uri="{FF2B5EF4-FFF2-40B4-BE49-F238E27FC236}">
                  <a16:creationId xmlns:a16="http://schemas.microsoft.com/office/drawing/2014/main" id="{70D7CBCA-02EC-D716-7297-181ED590B53D}"/>
                </a:ext>
              </a:extLst>
            </p:cNvPr>
            <p:cNvSpPr>
              <a:spLocks noChangeArrowheads="1"/>
            </p:cNvSpPr>
            <p:nvPr/>
          </p:nvSpPr>
          <p:spPr bwMode="auto">
            <a:xfrm>
              <a:off x="4416"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8" name="Rectangle 264">
              <a:extLst>
                <a:ext uri="{FF2B5EF4-FFF2-40B4-BE49-F238E27FC236}">
                  <a16:creationId xmlns:a16="http://schemas.microsoft.com/office/drawing/2014/main" id="{0E440AB5-3A4B-4826-7C56-8132F0F31001}"/>
                </a:ext>
              </a:extLst>
            </p:cNvPr>
            <p:cNvSpPr>
              <a:spLocks noChangeArrowheads="1"/>
            </p:cNvSpPr>
            <p:nvPr/>
          </p:nvSpPr>
          <p:spPr bwMode="auto">
            <a:xfrm>
              <a:off x="4128"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39" name="Rectangle 265">
              <a:extLst>
                <a:ext uri="{FF2B5EF4-FFF2-40B4-BE49-F238E27FC236}">
                  <a16:creationId xmlns:a16="http://schemas.microsoft.com/office/drawing/2014/main" id="{AE30BC50-8443-90E5-C7E7-EC73EC37CB36}"/>
                </a:ext>
              </a:extLst>
            </p:cNvPr>
            <p:cNvSpPr>
              <a:spLocks noChangeArrowheads="1"/>
            </p:cNvSpPr>
            <p:nvPr/>
          </p:nvSpPr>
          <p:spPr bwMode="auto">
            <a:xfrm>
              <a:off x="3840"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0" name="Rectangle 266">
              <a:extLst>
                <a:ext uri="{FF2B5EF4-FFF2-40B4-BE49-F238E27FC236}">
                  <a16:creationId xmlns:a16="http://schemas.microsoft.com/office/drawing/2014/main" id="{06ACAA28-A897-9986-A06C-9C012A461EEC}"/>
                </a:ext>
              </a:extLst>
            </p:cNvPr>
            <p:cNvSpPr>
              <a:spLocks noChangeArrowheads="1"/>
            </p:cNvSpPr>
            <p:nvPr/>
          </p:nvSpPr>
          <p:spPr bwMode="auto">
            <a:xfrm>
              <a:off x="355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1" name="Rectangle 267">
              <a:extLst>
                <a:ext uri="{FF2B5EF4-FFF2-40B4-BE49-F238E27FC236}">
                  <a16:creationId xmlns:a16="http://schemas.microsoft.com/office/drawing/2014/main" id="{ADABCFA3-496D-9945-F4E9-50446120302E}"/>
                </a:ext>
              </a:extLst>
            </p:cNvPr>
            <p:cNvSpPr>
              <a:spLocks noChangeArrowheads="1"/>
            </p:cNvSpPr>
            <p:nvPr/>
          </p:nvSpPr>
          <p:spPr bwMode="auto">
            <a:xfrm>
              <a:off x="499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2" name="Rectangle 268">
              <a:extLst>
                <a:ext uri="{FF2B5EF4-FFF2-40B4-BE49-F238E27FC236}">
                  <a16:creationId xmlns:a16="http://schemas.microsoft.com/office/drawing/2014/main" id="{2627E4F9-9E12-A582-023D-C5F7D3689BEE}"/>
                </a:ext>
              </a:extLst>
            </p:cNvPr>
            <p:cNvSpPr>
              <a:spLocks noChangeArrowheads="1"/>
            </p:cNvSpPr>
            <p:nvPr/>
          </p:nvSpPr>
          <p:spPr bwMode="auto">
            <a:xfrm>
              <a:off x="470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3" name="Rectangle 269">
              <a:extLst>
                <a:ext uri="{FF2B5EF4-FFF2-40B4-BE49-F238E27FC236}">
                  <a16:creationId xmlns:a16="http://schemas.microsoft.com/office/drawing/2014/main" id="{76619612-BB51-1580-23CF-BC537CAEE2F8}"/>
                </a:ext>
              </a:extLst>
            </p:cNvPr>
            <p:cNvSpPr>
              <a:spLocks noChangeArrowheads="1"/>
            </p:cNvSpPr>
            <p:nvPr/>
          </p:nvSpPr>
          <p:spPr bwMode="auto">
            <a:xfrm>
              <a:off x="326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4" name="Rectangle 270">
              <a:extLst>
                <a:ext uri="{FF2B5EF4-FFF2-40B4-BE49-F238E27FC236}">
                  <a16:creationId xmlns:a16="http://schemas.microsoft.com/office/drawing/2014/main" id="{5A15A77C-3684-47D9-4CCC-05C3FFBD270F}"/>
                </a:ext>
              </a:extLst>
            </p:cNvPr>
            <p:cNvSpPr>
              <a:spLocks noChangeArrowheads="1"/>
            </p:cNvSpPr>
            <p:nvPr/>
          </p:nvSpPr>
          <p:spPr bwMode="auto">
            <a:xfrm>
              <a:off x="211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5" name="Rectangle 271">
              <a:extLst>
                <a:ext uri="{FF2B5EF4-FFF2-40B4-BE49-F238E27FC236}">
                  <a16:creationId xmlns:a16="http://schemas.microsoft.com/office/drawing/2014/main" id="{73BE0D4F-62EC-5F2C-7DAB-98C84AB3797F}"/>
                </a:ext>
              </a:extLst>
            </p:cNvPr>
            <p:cNvSpPr>
              <a:spLocks noChangeArrowheads="1"/>
            </p:cNvSpPr>
            <p:nvPr/>
          </p:nvSpPr>
          <p:spPr bwMode="auto">
            <a:xfrm>
              <a:off x="2400"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6" name="Rectangle 272">
              <a:extLst>
                <a:ext uri="{FF2B5EF4-FFF2-40B4-BE49-F238E27FC236}">
                  <a16:creationId xmlns:a16="http://schemas.microsoft.com/office/drawing/2014/main" id="{AC460B5A-43B0-8AE0-FE40-36F2B948EA1E}"/>
                </a:ext>
              </a:extLst>
            </p:cNvPr>
            <p:cNvSpPr>
              <a:spLocks noChangeArrowheads="1"/>
            </p:cNvSpPr>
            <p:nvPr/>
          </p:nvSpPr>
          <p:spPr bwMode="auto">
            <a:xfrm>
              <a:off x="2688"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7" name="Rectangle 273">
              <a:extLst>
                <a:ext uri="{FF2B5EF4-FFF2-40B4-BE49-F238E27FC236}">
                  <a16:creationId xmlns:a16="http://schemas.microsoft.com/office/drawing/2014/main" id="{51FD12BD-771D-9D1B-E7F1-6BE39FCFC135}"/>
                </a:ext>
              </a:extLst>
            </p:cNvPr>
            <p:cNvSpPr>
              <a:spLocks noChangeArrowheads="1"/>
            </p:cNvSpPr>
            <p:nvPr/>
          </p:nvSpPr>
          <p:spPr bwMode="auto">
            <a:xfrm>
              <a:off x="2976"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8" name="Rectangle 274">
              <a:extLst>
                <a:ext uri="{FF2B5EF4-FFF2-40B4-BE49-F238E27FC236}">
                  <a16:creationId xmlns:a16="http://schemas.microsoft.com/office/drawing/2014/main" id="{444DB5F1-5190-C031-0C81-704023DDD830}"/>
                </a:ext>
              </a:extLst>
            </p:cNvPr>
            <p:cNvSpPr>
              <a:spLocks noChangeArrowheads="1"/>
            </p:cNvSpPr>
            <p:nvPr/>
          </p:nvSpPr>
          <p:spPr bwMode="auto">
            <a:xfrm>
              <a:off x="182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49" name="Rectangle 275">
              <a:extLst>
                <a:ext uri="{FF2B5EF4-FFF2-40B4-BE49-F238E27FC236}">
                  <a16:creationId xmlns:a16="http://schemas.microsoft.com/office/drawing/2014/main" id="{B6545811-E4BF-5603-8D91-D3519CD97D4D}"/>
                </a:ext>
              </a:extLst>
            </p:cNvPr>
            <p:cNvSpPr>
              <a:spLocks noChangeArrowheads="1"/>
            </p:cNvSpPr>
            <p:nvPr/>
          </p:nvSpPr>
          <p:spPr bwMode="auto">
            <a:xfrm>
              <a:off x="4416"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0" name="Rectangle 276">
              <a:extLst>
                <a:ext uri="{FF2B5EF4-FFF2-40B4-BE49-F238E27FC236}">
                  <a16:creationId xmlns:a16="http://schemas.microsoft.com/office/drawing/2014/main" id="{7E738E46-C4EB-2DE0-7FFF-A0117CBAAAAB}"/>
                </a:ext>
              </a:extLst>
            </p:cNvPr>
            <p:cNvSpPr>
              <a:spLocks noChangeArrowheads="1"/>
            </p:cNvSpPr>
            <p:nvPr/>
          </p:nvSpPr>
          <p:spPr bwMode="auto">
            <a:xfrm>
              <a:off x="4128"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1" name="Rectangle 277">
              <a:extLst>
                <a:ext uri="{FF2B5EF4-FFF2-40B4-BE49-F238E27FC236}">
                  <a16:creationId xmlns:a16="http://schemas.microsoft.com/office/drawing/2014/main" id="{F823472B-A288-169A-EB02-3CDD037BE569}"/>
                </a:ext>
              </a:extLst>
            </p:cNvPr>
            <p:cNvSpPr>
              <a:spLocks noChangeArrowheads="1"/>
            </p:cNvSpPr>
            <p:nvPr/>
          </p:nvSpPr>
          <p:spPr bwMode="auto">
            <a:xfrm>
              <a:off x="3840"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2" name="Rectangle 278">
              <a:extLst>
                <a:ext uri="{FF2B5EF4-FFF2-40B4-BE49-F238E27FC236}">
                  <a16:creationId xmlns:a16="http://schemas.microsoft.com/office/drawing/2014/main" id="{B5E3B704-2AC3-0D7E-17FC-F0B1663A9D2E}"/>
                </a:ext>
              </a:extLst>
            </p:cNvPr>
            <p:cNvSpPr>
              <a:spLocks noChangeArrowheads="1"/>
            </p:cNvSpPr>
            <p:nvPr/>
          </p:nvSpPr>
          <p:spPr bwMode="auto">
            <a:xfrm>
              <a:off x="355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3" name="Rectangle 279">
              <a:extLst>
                <a:ext uri="{FF2B5EF4-FFF2-40B4-BE49-F238E27FC236}">
                  <a16:creationId xmlns:a16="http://schemas.microsoft.com/office/drawing/2014/main" id="{E40A938F-26B2-1B44-9802-F8E79AD2B36F}"/>
                </a:ext>
              </a:extLst>
            </p:cNvPr>
            <p:cNvSpPr>
              <a:spLocks noChangeArrowheads="1"/>
            </p:cNvSpPr>
            <p:nvPr/>
          </p:nvSpPr>
          <p:spPr bwMode="auto">
            <a:xfrm>
              <a:off x="499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4" name="Rectangle 280">
              <a:extLst>
                <a:ext uri="{FF2B5EF4-FFF2-40B4-BE49-F238E27FC236}">
                  <a16:creationId xmlns:a16="http://schemas.microsoft.com/office/drawing/2014/main" id="{CA9E1976-4017-4797-7061-82733761FA01}"/>
                </a:ext>
              </a:extLst>
            </p:cNvPr>
            <p:cNvSpPr>
              <a:spLocks noChangeArrowheads="1"/>
            </p:cNvSpPr>
            <p:nvPr/>
          </p:nvSpPr>
          <p:spPr bwMode="auto">
            <a:xfrm>
              <a:off x="470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5" name="Rectangle 281">
              <a:extLst>
                <a:ext uri="{FF2B5EF4-FFF2-40B4-BE49-F238E27FC236}">
                  <a16:creationId xmlns:a16="http://schemas.microsoft.com/office/drawing/2014/main" id="{192C3A77-DCF7-4D7F-930B-CAB5EBBA1E2D}"/>
                </a:ext>
              </a:extLst>
            </p:cNvPr>
            <p:cNvSpPr>
              <a:spLocks noChangeArrowheads="1"/>
            </p:cNvSpPr>
            <p:nvPr/>
          </p:nvSpPr>
          <p:spPr bwMode="auto">
            <a:xfrm>
              <a:off x="3264"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6" name="Rectangle 282">
              <a:extLst>
                <a:ext uri="{FF2B5EF4-FFF2-40B4-BE49-F238E27FC236}">
                  <a16:creationId xmlns:a16="http://schemas.microsoft.com/office/drawing/2014/main" id="{A89D26C9-3763-6229-063B-77E8283BC886}"/>
                </a:ext>
              </a:extLst>
            </p:cNvPr>
            <p:cNvSpPr>
              <a:spLocks noChangeArrowheads="1"/>
            </p:cNvSpPr>
            <p:nvPr/>
          </p:nvSpPr>
          <p:spPr bwMode="auto">
            <a:xfrm>
              <a:off x="2112"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7" name="Rectangle 283">
              <a:extLst>
                <a:ext uri="{FF2B5EF4-FFF2-40B4-BE49-F238E27FC236}">
                  <a16:creationId xmlns:a16="http://schemas.microsoft.com/office/drawing/2014/main" id="{940C6044-2A37-24CE-01B5-C5DC182B983C}"/>
                </a:ext>
              </a:extLst>
            </p:cNvPr>
            <p:cNvSpPr>
              <a:spLocks noChangeArrowheads="1"/>
            </p:cNvSpPr>
            <p:nvPr/>
          </p:nvSpPr>
          <p:spPr bwMode="auto">
            <a:xfrm>
              <a:off x="2400"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8" name="Rectangle 284">
              <a:extLst>
                <a:ext uri="{FF2B5EF4-FFF2-40B4-BE49-F238E27FC236}">
                  <a16:creationId xmlns:a16="http://schemas.microsoft.com/office/drawing/2014/main" id="{83165CBA-1E35-197C-2220-6FE82C27424D}"/>
                </a:ext>
              </a:extLst>
            </p:cNvPr>
            <p:cNvSpPr>
              <a:spLocks noChangeArrowheads="1"/>
            </p:cNvSpPr>
            <p:nvPr/>
          </p:nvSpPr>
          <p:spPr bwMode="auto">
            <a:xfrm>
              <a:off x="2688"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59" name="Rectangle 285">
              <a:extLst>
                <a:ext uri="{FF2B5EF4-FFF2-40B4-BE49-F238E27FC236}">
                  <a16:creationId xmlns:a16="http://schemas.microsoft.com/office/drawing/2014/main" id="{0555A0CA-56EE-5183-C33F-1E874E2EE6FC}"/>
                </a:ext>
              </a:extLst>
            </p:cNvPr>
            <p:cNvSpPr>
              <a:spLocks noChangeArrowheads="1"/>
            </p:cNvSpPr>
            <p:nvPr/>
          </p:nvSpPr>
          <p:spPr bwMode="auto">
            <a:xfrm>
              <a:off x="2976"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0" name="Rectangle 286">
              <a:extLst>
                <a:ext uri="{FF2B5EF4-FFF2-40B4-BE49-F238E27FC236}">
                  <a16:creationId xmlns:a16="http://schemas.microsoft.com/office/drawing/2014/main" id="{30854F31-6831-E2A3-9C9A-81189E5FF8E4}"/>
                </a:ext>
              </a:extLst>
            </p:cNvPr>
            <p:cNvSpPr>
              <a:spLocks noChangeArrowheads="1"/>
            </p:cNvSpPr>
            <p:nvPr/>
          </p:nvSpPr>
          <p:spPr bwMode="auto">
            <a:xfrm>
              <a:off x="1824"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1" name="Rectangle 288">
              <a:extLst>
                <a:ext uri="{FF2B5EF4-FFF2-40B4-BE49-F238E27FC236}">
                  <a16:creationId xmlns:a16="http://schemas.microsoft.com/office/drawing/2014/main" id="{8739863E-7087-E7B9-5805-031F414BF5C0}"/>
                </a:ext>
              </a:extLst>
            </p:cNvPr>
            <p:cNvSpPr>
              <a:spLocks noChangeArrowheads="1"/>
            </p:cNvSpPr>
            <p:nvPr/>
          </p:nvSpPr>
          <p:spPr bwMode="auto">
            <a:xfrm>
              <a:off x="4128"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2" name="Rectangle 289">
              <a:extLst>
                <a:ext uri="{FF2B5EF4-FFF2-40B4-BE49-F238E27FC236}">
                  <a16:creationId xmlns:a16="http://schemas.microsoft.com/office/drawing/2014/main" id="{51463E97-84C6-3692-F4A3-2DD3DB8CAE29}"/>
                </a:ext>
              </a:extLst>
            </p:cNvPr>
            <p:cNvSpPr>
              <a:spLocks noChangeArrowheads="1"/>
            </p:cNvSpPr>
            <p:nvPr/>
          </p:nvSpPr>
          <p:spPr bwMode="auto">
            <a:xfrm>
              <a:off x="3840"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3" name="Rectangle 290">
              <a:extLst>
                <a:ext uri="{FF2B5EF4-FFF2-40B4-BE49-F238E27FC236}">
                  <a16:creationId xmlns:a16="http://schemas.microsoft.com/office/drawing/2014/main" id="{A485C93F-A406-78E6-32F2-2667BF627DF6}"/>
                </a:ext>
              </a:extLst>
            </p:cNvPr>
            <p:cNvSpPr>
              <a:spLocks noChangeArrowheads="1"/>
            </p:cNvSpPr>
            <p:nvPr/>
          </p:nvSpPr>
          <p:spPr bwMode="auto">
            <a:xfrm>
              <a:off x="3552"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4" name="Rectangle 293">
              <a:extLst>
                <a:ext uri="{FF2B5EF4-FFF2-40B4-BE49-F238E27FC236}">
                  <a16:creationId xmlns:a16="http://schemas.microsoft.com/office/drawing/2014/main" id="{01A30D2C-5F62-6567-6ED4-F5699BCCCA29}"/>
                </a:ext>
              </a:extLst>
            </p:cNvPr>
            <p:cNvSpPr>
              <a:spLocks noChangeArrowheads="1"/>
            </p:cNvSpPr>
            <p:nvPr/>
          </p:nvSpPr>
          <p:spPr bwMode="auto">
            <a:xfrm>
              <a:off x="3264"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5" name="Rectangle 294">
              <a:extLst>
                <a:ext uri="{FF2B5EF4-FFF2-40B4-BE49-F238E27FC236}">
                  <a16:creationId xmlns:a16="http://schemas.microsoft.com/office/drawing/2014/main" id="{9E3E90D4-E060-34A2-F046-D6385F0D58F9}"/>
                </a:ext>
              </a:extLst>
            </p:cNvPr>
            <p:cNvSpPr>
              <a:spLocks noChangeArrowheads="1"/>
            </p:cNvSpPr>
            <p:nvPr/>
          </p:nvSpPr>
          <p:spPr bwMode="auto">
            <a:xfrm>
              <a:off x="2112"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6" name="Rectangle 295">
              <a:extLst>
                <a:ext uri="{FF2B5EF4-FFF2-40B4-BE49-F238E27FC236}">
                  <a16:creationId xmlns:a16="http://schemas.microsoft.com/office/drawing/2014/main" id="{01BF5424-A3B2-6E5B-DC20-268B090A577A}"/>
                </a:ext>
              </a:extLst>
            </p:cNvPr>
            <p:cNvSpPr>
              <a:spLocks noChangeArrowheads="1"/>
            </p:cNvSpPr>
            <p:nvPr/>
          </p:nvSpPr>
          <p:spPr bwMode="auto">
            <a:xfrm>
              <a:off x="2400"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7" name="Rectangle 296">
              <a:extLst>
                <a:ext uri="{FF2B5EF4-FFF2-40B4-BE49-F238E27FC236}">
                  <a16:creationId xmlns:a16="http://schemas.microsoft.com/office/drawing/2014/main" id="{6592B5B1-455E-8A33-CEBA-C4034233E781}"/>
                </a:ext>
              </a:extLst>
            </p:cNvPr>
            <p:cNvSpPr>
              <a:spLocks noChangeArrowheads="1"/>
            </p:cNvSpPr>
            <p:nvPr/>
          </p:nvSpPr>
          <p:spPr bwMode="auto">
            <a:xfrm>
              <a:off x="2688"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8" name="Rectangle 297">
              <a:extLst>
                <a:ext uri="{FF2B5EF4-FFF2-40B4-BE49-F238E27FC236}">
                  <a16:creationId xmlns:a16="http://schemas.microsoft.com/office/drawing/2014/main" id="{C6C4E10B-3525-8281-2EC8-550BDA2068B6}"/>
                </a:ext>
              </a:extLst>
            </p:cNvPr>
            <p:cNvSpPr>
              <a:spLocks noChangeArrowheads="1"/>
            </p:cNvSpPr>
            <p:nvPr/>
          </p:nvSpPr>
          <p:spPr bwMode="auto">
            <a:xfrm>
              <a:off x="2976"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69" name="Rectangle 298">
              <a:extLst>
                <a:ext uri="{FF2B5EF4-FFF2-40B4-BE49-F238E27FC236}">
                  <a16:creationId xmlns:a16="http://schemas.microsoft.com/office/drawing/2014/main" id="{FEB656A7-10FF-A6AC-C916-5AC1D93C9625}"/>
                </a:ext>
              </a:extLst>
            </p:cNvPr>
            <p:cNvSpPr>
              <a:spLocks noChangeArrowheads="1"/>
            </p:cNvSpPr>
            <p:nvPr/>
          </p:nvSpPr>
          <p:spPr bwMode="auto">
            <a:xfrm>
              <a:off x="1824"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70" name="Rectangle 299">
              <a:extLst>
                <a:ext uri="{FF2B5EF4-FFF2-40B4-BE49-F238E27FC236}">
                  <a16:creationId xmlns:a16="http://schemas.microsoft.com/office/drawing/2014/main" id="{C6DC47B7-8D17-6E3C-1D6D-2BC36CA7E2BA}"/>
                </a:ext>
              </a:extLst>
            </p:cNvPr>
            <p:cNvSpPr>
              <a:spLocks noChangeArrowheads="1"/>
            </p:cNvSpPr>
            <p:nvPr/>
          </p:nvSpPr>
          <p:spPr bwMode="auto">
            <a:xfrm>
              <a:off x="4416"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71" name="Rectangle 300">
              <a:extLst>
                <a:ext uri="{FF2B5EF4-FFF2-40B4-BE49-F238E27FC236}">
                  <a16:creationId xmlns:a16="http://schemas.microsoft.com/office/drawing/2014/main" id="{F9E01EEC-C486-1BA9-F8B5-F2CE18E7212F}"/>
                </a:ext>
              </a:extLst>
            </p:cNvPr>
            <p:cNvSpPr>
              <a:spLocks noChangeArrowheads="1"/>
            </p:cNvSpPr>
            <p:nvPr/>
          </p:nvSpPr>
          <p:spPr bwMode="auto">
            <a:xfrm>
              <a:off x="4128"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72" name="Rectangle 301">
              <a:extLst>
                <a:ext uri="{FF2B5EF4-FFF2-40B4-BE49-F238E27FC236}">
                  <a16:creationId xmlns:a16="http://schemas.microsoft.com/office/drawing/2014/main" id="{5FCFDBE9-28A4-EFF3-2AA1-B464BF6430C5}"/>
                </a:ext>
              </a:extLst>
            </p:cNvPr>
            <p:cNvSpPr>
              <a:spLocks noChangeArrowheads="1"/>
            </p:cNvSpPr>
            <p:nvPr/>
          </p:nvSpPr>
          <p:spPr bwMode="auto">
            <a:xfrm>
              <a:off x="3840"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sp>
          <p:nvSpPr>
            <p:cNvPr id="71773" name="Rectangle 302">
              <a:extLst>
                <a:ext uri="{FF2B5EF4-FFF2-40B4-BE49-F238E27FC236}">
                  <a16:creationId xmlns:a16="http://schemas.microsoft.com/office/drawing/2014/main" id="{90CCC621-CAE6-092A-1757-F242CD027989}"/>
                </a:ext>
              </a:extLst>
            </p:cNvPr>
            <p:cNvSpPr>
              <a:spLocks noChangeArrowheads="1"/>
            </p:cNvSpPr>
            <p:nvPr/>
          </p:nvSpPr>
          <p:spPr bwMode="auto">
            <a:xfrm>
              <a:off x="3552"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b="1">
                <a:solidFill>
                  <a:srgbClr val="FF0000"/>
                </a:solidFill>
              </a:endParaRPr>
            </a:p>
          </p:txBody>
        </p:sp>
      </p:grpSp>
      <p:sp>
        <p:nvSpPr>
          <p:cNvPr id="84274" name="Text Box 306">
            <a:extLst>
              <a:ext uri="{FF2B5EF4-FFF2-40B4-BE49-F238E27FC236}">
                <a16:creationId xmlns:a16="http://schemas.microsoft.com/office/drawing/2014/main" id="{D3F48E3C-2F80-1FE7-B8B5-B211EAED0693}"/>
              </a:ext>
            </a:extLst>
          </p:cNvPr>
          <p:cNvSpPr txBox="1">
            <a:spLocks noChangeArrowheads="1"/>
          </p:cNvSpPr>
          <p:nvPr/>
        </p:nvSpPr>
        <p:spPr bwMode="auto">
          <a:xfrm>
            <a:off x="2663825" y="2071688"/>
            <a:ext cx="3889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V   I   Ệ   T   B  Ắ  C</a:t>
            </a:r>
          </a:p>
        </p:txBody>
      </p:sp>
      <p:sp>
        <p:nvSpPr>
          <p:cNvPr id="84275" name="Text Box 307">
            <a:extLst>
              <a:ext uri="{FF2B5EF4-FFF2-40B4-BE49-F238E27FC236}">
                <a16:creationId xmlns:a16="http://schemas.microsoft.com/office/drawing/2014/main" id="{DAE60656-7BB6-1406-8064-4B12EC5B3238}"/>
              </a:ext>
            </a:extLst>
          </p:cNvPr>
          <p:cNvSpPr txBox="1">
            <a:spLocks noChangeArrowheads="1"/>
          </p:cNvSpPr>
          <p:nvPr/>
        </p:nvSpPr>
        <p:spPr bwMode="auto">
          <a:xfrm>
            <a:off x="2667000" y="298608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V   Õ  N  G  U  Y  Ê   N  G   I   Á  P</a:t>
            </a:r>
          </a:p>
        </p:txBody>
      </p:sp>
      <p:sp>
        <p:nvSpPr>
          <p:cNvPr id="84276" name="Text Box 308">
            <a:extLst>
              <a:ext uri="{FF2B5EF4-FFF2-40B4-BE49-F238E27FC236}">
                <a16:creationId xmlns:a16="http://schemas.microsoft.com/office/drawing/2014/main" id="{30E9AEF3-D1E4-FD12-B182-A910E83905CB}"/>
              </a:ext>
            </a:extLst>
          </p:cNvPr>
          <p:cNvSpPr txBox="1">
            <a:spLocks noChangeArrowheads="1"/>
          </p:cNvSpPr>
          <p:nvPr/>
        </p:nvSpPr>
        <p:spPr bwMode="auto">
          <a:xfrm>
            <a:off x="2578100" y="2528888"/>
            <a:ext cx="518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M   Ư  Ờ  N  G  T   H  A  N  H</a:t>
            </a:r>
          </a:p>
        </p:txBody>
      </p:sp>
      <p:sp>
        <p:nvSpPr>
          <p:cNvPr id="84277" name="Text Box 309">
            <a:extLst>
              <a:ext uri="{FF2B5EF4-FFF2-40B4-BE49-F238E27FC236}">
                <a16:creationId xmlns:a16="http://schemas.microsoft.com/office/drawing/2014/main" id="{5DBFA495-9984-B371-6EA9-C541572A79BF}"/>
              </a:ext>
            </a:extLst>
          </p:cNvPr>
          <p:cNvSpPr txBox="1">
            <a:spLocks noChangeArrowheads="1"/>
          </p:cNvSpPr>
          <p:nvPr/>
        </p:nvSpPr>
        <p:spPr bwMode="auto">
          <a:xfrm>
            <a:off x="2667000" y="3430588"/>
            <a:ext cx="553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P   H  A   N  Đ  Ì   N   H  G   I  Ó   T</a:t>
            </a:r>
          </a:p>
        </p:txBody>
      </p:sp>
      <p:sp>
        <p:nvSpPr>
          <p:cNvPr id="84278" name="Text Box 310">
            <a:extLst>
              <a:ext uri="{FF2B5EF4-FFF2-40B4-BE49-F238E27FC236}">
                <a16:creationId xmlns:a16="http://schemas.microsoft.com/office/drawing/2014/main" id="{99B85A03-F2B5-0BFD-9270-F9B88FED1FD7}"/>
              </a:ext>
            </a:extLst>
          </p:cNvPr>
          <p:cNvSpPr txBox="1">
            <a:spLocks noChangeArrowheads="1"/>
          </p:cNvSpPr>
          <p:nvPr/>
        </p:nvSpPr>
        <p:spPr bwMode="auto">
          <a:xfrm>
            <a:off x="2628900" y="3865563"/>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Đ  Ờ  C   A  X  T   Ơ   R   I</a:t>
            </a:r>
          </a:p>
        </p:txBody>
      </p:sp>
      <p:sp>
        <p:nvSpPr>
          <p:cNvPr id="84279" name="Text Box 311">
            <a:extLst>
              <a:ext uri="{FF2B5EF4-FFF2-40B4-BE49-F238E27FC236}">
                <a16:creationId xmlns:a16="http://schemas.microsoft.com/office/drawing/2014/main" id="{11E3494C-DA34-C9A9-9F55-5FCE53814235}"/>
              </a:ext>
            </a:extLst>
          </p:cNvPr>
          <p:cNvSpPr txBox="1">
            <a:spLocks noChangeArrowheads="1"/>
          </p:cNvSpPr>
          <p:nvPr/>
        </p:nvSpPr>
        <p:spPr bwMode="auto">
          <a:xfrm>
            <a:off x="2603500" y="4365625"/>
            <a:ext cx="4697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FF0000"/>
                </a:solidFill>
                <a:latin typeface="Times New Roman" panose="02020603050405020304" pitchFamily="18" charset="0"/>
              </a:rPr>
              <a:t>C  H   I   Ế   N   T  H  Ắ  N   G</a:t>
            </a:r>
          </a:p>
        </p:txBody>
      </p:sp>
      <p:sp>
        <p:nvSpPr>
          <p:cNvPr id="96" name="Rounded Rectangle 95">
            <a:extLst>
              <a:ext uri="{FF2B5EF4-FFF2-40B4-BE49-F238E27FC236}">
                <a16:creationId xmlns:a16="http://schemas.microsoft.com/office/drawing/2014/main" id="{527F0B9E-C9B7-3848-7D77-41BD76E5EC1A}"/>
              </a:ext>
            </a:extLst>
          </p:cNvPr>
          <p:cNvSpPr/>
          <p:nvPr/>
        </p:nvSpPr>
        <p:spPr>
          <a:xfrm>
            <a:off x="685800" y="533400"/>
            <a:ext cx="7900326" cy="57888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defRPr/>
            </a:pP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Bài</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17: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Chiến</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thắng</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lịch</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sử</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Điện</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Biên</a:t>
            </a:r>
            <a:r>
              <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rPr>
              <a:t> </a:t>
            </a:r>
            <a:r>
              <a:rPr lang="en-US" sz="2800" b="1" i="1" dirty="0" err="1">
                <a:ln w="1905"/>
                <a:solidFill>
                  <a:srgbClr val="FF0000"/>
                </a:solidFill>
                <a:effectLst>
                  <a:innerShdw blurRad="69850" dist="43180" dir="5400000">
                    <a:srgbClr val="000000">
                      <a:alpha val="65000"/>
                    </a:srgbClr>
                  </a:innerShdw>
                </a:effectLst>
                <a:ea typeface="HP001 4H" pitchFamily="34" charset="-127"/>
                <a:cs typeface="Arial" pitchFamily="34" charset="0"/>
              </a:rPr>
              <a:t>Phủ</a:t>
            </a:r>
            <a:endParaRPr lang="en-US" sz="2800" b="1" i="1" dirty="0">
              <a:ln w="1905"/>
              <a:solidFill>
                <a:srgbClr val="FF0000"/>
              </a:solidFill>
              <a:effectLst>
                <a:innerShdw blurRad="69850" dist="43180" dir="5400000">
                  <a:srgbClr val="000000">
                    <a:alpha val="65000"/>
                  </a:srgbClr>
                </a:innerShdw>
              </a:effectLst>
              <a:ea typeface="HP001 4H" pitchFamily="34" charset="-127"/>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841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4209"/>
                                        </p:tgtEl>
                                        <p:attrNameLst>
                                          <p:attrName>style.visibility</p:attrName>
                                        </p:attrNameLst>
                                      </p:cBhvr>
                                      <p:to>
                                        <p:strVal val="visible"/>
                                      </p:to>
                                    </p:set>
                                    <p:anim calcmode="lin" valueType="num">
                                      <p:cBhvr>
                                        <p:cTn id="7" dur="500" fill="hold"/>
                                        <p:tgtEl>
                                          <p:spTgt spid="84209"/>
                                        </p:tgtEl>
                                        <p:attrNameLst>
                                          <p:attrName>ppt_w</p:attrName>
                                        </p:attrNameLst>
                                      </p:cBhvr>
                                      <p:tavLst>
                                        <p:tav tm="0">
                                          <p:val>
                                            <p:fltVal val="0"/>
                                          </p:val>
                                        </p:tav>
                                        <p:tav tm="100000">
                                          <p:val>
                                            <p:strVal val="#ppt_w"/>
                                          </p:val>
                                        </p:tav>
                                      </p:tavLst>
                                    </p:anim>
                                    <p:anim calcmode="lin" valueType="num">
                                      <p:cBhvr>
                                        <p:cTn id="8" dur="500" fill="hold"/>
                                        <p:tgtEl>
                                          <p:spTgt spid="842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xit" presetSubtype="16" fill="hold" nodeType="clickEffect">
                                  <p:stCondLst>
                                    <p:cond delay="0"/>
                                  </p:stCondLst>
                                  <p:childTnLst>
                                    <p:animEffect transition="out" filter="diamond(in)">
                                      <p:cBhvr>
                                        <p:cTn id="12" dur="6000"/>
                                        <p:tgtEl>
                                          <p:spTgt spid="84209"/>
                                        </p:tgtEl>
                                      </p:cBhvr>
                                    </p:animEffect>
                                    <p:set>
                                      <p:cBhvr>
                                        <p:cTn id="13" dur="1" fill="hold">
                                          <p:stCondLst>
                                            <p:cond delay="5999"/>
                                          </p:stCondLst>
                                        </p:cTn>
                                        <p:tgtEl>
                                          <p:spTgt spid="8420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4274"/>
                                        </p:tgtEl>
                                        <p:attrNameLst>
                                          <p:attrName>style.visibility</p:attrName>
                                        </p:attrNameLst>
                                      </p:cBhvr>
                                      <p:to>
                                        <p:strVal val="visible"/>
                                      </p:to>
                                    </p:set>
                                    <p:animEffect transition="in" filter="fade">
                                      <p:cBhvr>
                                        <p:cTn id="18" dur="5000"/>
                                        <p:tgtEl>
                                          <p:spTgt spid="84274"/>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4"/>
                  </p:tgtEl>
                </p:cond>
              </p:nextCondLst>
            </p:seq>
            <p:seq concurrent="1" nextAc="seek">
              <p:cTn id="19" restart="whenNotActive" fill="hold" evtFilter="cancelBubble" nodeType="interactiveSeq">
                <p:stCondLst>
                  <p:cond evt="onClick" delay="0">
                    <p:tgtEl>
                      <p:spTgt spid="8419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84210"/>
                                        </p:tgtEl>
                                        <p:attrNameLst>
                                          <p:attrName>style.visibility</p:attrName>
                                        </p:attrNameLst>
                                      </p:cBhvr>
                                      <p:to>
                                        <p:strVal val="visible"/>
                                      </p:to>
                                    </p:set>
                                    <p:anim calcmode="lin" valueType="num">
                                      <p:cBhvr>
                                        <p:cTn id="24" dur="500" fill="hold"/>
                                        <p:tgtEl>
                                          <p:spTgt spid="84210"/>
                                        </p:tgtEl>
                                        <p:attrNameLst>
                                          <p:attrName>ppt_w</p:attrName>
                                        </p:attrNameLst>
                                      </p:cBhvr>
                                      <p:tavLst>
                                        <p:tav tm="0">
                                          <p:val>
                                            <p:fltVal val="0"/>
                                          </p:val>
                                        </p:tav>
                                        <p:tav tm="100000">
                                          <p:val>
                                            <p:strVal val="#ppt_w"/>
                                          </p:val>
                                        </p:tav>
                                      </p:tavLst>
                                    </p:anim>
                                    <p:anim calcmode="lin" valueType="num">
                                      <p:cBhvr>
                                        <p:cTn id="25" dur="500" fill="hold"/>
                                        <p:tgtEl>
                                          <p:spTgt spid="8421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xit" presetSubtype="16" fill="hold" nodeType="clickEffect">
                                  <p:stCondLst>
                                    <p:cond delay="0"/>
                                  </p:stCondLst>
                                  <p:childTnLst>
                                    <p:animEffect transition="out" filter="diamond(in)">
                                      <p:cBhvr>
                                        <p:cTn id="29" dur="2000"/>
                                        <p:tgtEl>
                                          <p:spTgt spid="84210"/>
                                        </p:tgtEl>
                                      </p:cBhvr>
                                    </p:animEffect>
                                    <p:set>
                                      <p:cBhvr>
                                        <p:cTn id="30" dur="1" fill="hold">
                                          <p:stCondLst>
                                            <p:cond delay="1999"/>
                                          </p:stCondLst>
                                        </p:cTn>
                                        <p:tgtEl>
                                          <p:spTgt spid="84210"/>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4276"/>
                                        </p:tgtEl>
                                        <p:attrNameLst>
                                          <p:attrName>style.visibility</p:attrName>
                                        </p:attrNameLst>
                                      </p:cBhvr>
                                      <p:to>
                                        <p:strVal val="visible"/>
                                      </p:to>
                                    </p:set>
                                    <p:animEffect transition="in" filter="fade">
                                      <p:cBhvr>
                                        <p:cTn id="35" dur="5000"/>
                                        <p:tgtEl>
                                          <p:spTgt spid="84276"/>
                                        </p:tgtEl>
                                      </p:cBhvr>
                                    </p:animEffec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5"/>
                  </p:tgtEl>
                </p:cond>
              </p:nextCondLst>
            </p:seq>
            <p:seq concurrent="1" nextAc="seek">
              <p:cTn id="36" restart="whenNotActive" fill="hold" evtFilter="cancelBubble" nodeType="interactiveSeq">
                <p:stCondLst>
                  <p:cond evt="onClick" delay="0">
                    <p:tgtEl>
                      <p:spTgt spid="84196"/>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84211"/>
                                        </p:tgtEl>
                                        <p:attrNameLst>
                                          <p:attrName>style.visibility</p:attrName>
                                        </p:attrNameLst>
                                      </p:cBhvr>
                                      <p:to>
                                        <p:strVal val="visible"/>
                                      </p:to>
                                    </p:set>
                                    <p:anim calcmode="lin" valueType="num">
                                      <p:cBhvr>
                                        <p:cTn id="41" dur="500" fill="hold"/>
                                        <p:tgtEl>
                                          <p:spTgt spid="84211"/>
                                        </p:tgtEl>
                                        <p:attrNameLst>
                                          <p:attrName>ppt_w</p:attrName>
                                        </p:attrNameLst>
                                      </p:cBhvr>
                                      <p:tavLst>
                                        <p:tav tm="0">
                                          <p:val>
                                            <p:fltVal val="0"/>
                                          </p:val>
                                        </p:tav>
                                        <p:tav tm="100000">
                                          <p:val>
                                            <p:strVal val="#ppt_w"/>
                                          </p:val>
                                        </p:tav>
                                      </p:tavLst>
                                    </p:anim>
                                    <p:anim calcmode="lin" valueType="num">
                                      <p:cBhvr>
                                        <p:cTn id="42" dur="500" fill="hold"/>
                                        <p:tgtEl>
                                          <p:spTgt spid="8421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xit" presetSubtype="16" fill="hold" nodeType="clickEffect">
                                  <p:stCondLst>
                                    <p:cond delay="0"/>
                                  </p:stCondLst>
                                  <p:childTnLst>
                                    <p:animEffect transition="out" filter="diamond(in)">
                                      <p:cBhvr>
                                        <p:cTn id="46" dur="1000"/>
                                        <p:tgtEl>
                                          <p:spTgt spid="84211"/>
                                        </p:tgtEl>
                                      </p:cBhvr>
                                    </p:animEffect>
                                    <p:set>
                                      <p:cBhvr>
                                        <p:cTn id="47" dur="1" fill="hold">
                                          <p:stCondLst>
                                            <p:cond delay="999"/>
                                          </p:stCondLst>
                                        </p:cTn>
                                        <p:tgtEl>
                                          <p:spTgt spid="84211"/>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4275"/>
                                        </p:tgtEl>
                                        <p:attrNameLst>
                                          <p:attrName>style.visibility</p:attrName>
                                        </p:attrNameLst>
                                      </p:cBhvr>
                                      <p:to>
                                        <p:strVal val="visible"/>
                                      </p:to>
                                    </p:set>
                                    <p:animEffect transition="in" filter="fade">
                                      <p:cBhvr>
                                        <p:cTn id="52" dur="2000"/>
                                        <p:tgtEl>
                                          <p:spTgt spid="84275"/>
                                        </p:tgtEl>
                                      </p:cBhvr>
                                    </p:animEffect>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6"/>
                  </p:tgtEl>
                </p:cond>
              </p:nextCondLst>
            </p:seq>
            <p:seq concurrent="1" nextAc="seek">
              <p:cTn id="53" restart="whenNotActive" fill="hold" evtFilter="cancelBubble" nodeType="interactiveSeq">
                <p:stCondLst>
                  <p:cond evt="onClick" delay="0">
                    <p:tgtEl>
                      <p:spTgt spid="8419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84212"/>
                                        </p:tgtEl>
                                        <p:attrNameLst>
                                          <p:attrName>style.visibility</p:attrName>
                                        </p:attrNameLst>
                                      </p:cBhvr>
                                      <p:to>
                                        <p:strVal val="visible"/>
                                      </p:to>
                                    </p:set>
                                    <p:anim calcmode="lin" valueType="num">
                                      <p:cBhvr>
                                        <p:cTn id="58" dur="500" fill="hold"/>
                                        <p:tgtEl>
                                          <p:spTgt spid="84212"/>
                                        </p:tgtEl>
                                        <p:attrNameLst>
                                          <p:attrName>ppt_w</p:attrName>
                                        </p:attrNameLst>
                                      </p:cBhvr>
                                      <p:tavLst>
                                        <p:tav tm="0">
                                          <p:val>
                                            <p:fltVal val="0"/>
                                          </p:val>
                                        </p:tav>
                                        <p:tav tm="100000">
                                          <p:val>
                                            <p:strVal val="#ppt_w"/>
                                          </p:val>
                                        </p:tav>
                                      </p:tavLst>
                                    </p:anim>
                                    <p:anim calcmode="lin" valueType="num">
                                      <p:cBhvr>
                                        <p:cTn id="59" dur="500" fill="hold"/>
                                        <p:tgtEl>
                                          <p:spTgt spid="84212"/>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xit" presetSubtype="16" fill="hold" nodeType="clickEffect">
                                  <p:stCondLst>
                                    <p:cond delay="0"/>
                                  </p:stCondLst>
                                  <p:childTnLst>
                                    <p:animEffect transition="out" filter="diamond(in)">
                                      <p:cBhvr>
                                        <p:cTn id="63" dur="500"/>
                                        <p:tgtEl>
                                          <p:spTgt spid="84212"/>
                                        </p:tgtEl>
                                      </p:cBhvr>
                                    </p:animEffect>
                                    <p:set>
                                      <p:cBhvr>
                                        <p:cTn id="64" dur="1" fill="hold">
                                          <p:stCondLst>
                                            <p:cond delay="499"/>
                                          </p:stCondLst>
                                        </p:cTn>
                                        <p:tgtEl>
                                          <p:spTgt spid="8421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84277"/>
                                        </p:tgtEl>
                                        <p:attrNameLst>
                                          <p:attrName>style.visibility</p:attrName>
                                        </p:attrNameLst>
                                      </p:cBhvr>
                                      <p:to>
                                        <p:strVal val="visible"/>
                                      </p:to>
                                    </p:set>
                                    <p:animEffect transition="in" filter="fade">
                                      <p:cBhvr>
                                        <p:cTn id="69" dur="2000"/>
                                        <p:tgtEl>
                                          <p:spTgt spid="84277"/>
                                        </p:tgtEl>
                                      </p:cBhvr>
                                    </p:animEffect>
                                  </p:childTnLst>
                                  <p:subTnLst>
                                    <p:audio>
                                      <p:cMediaNode>
                                        <p:cTn display="0" masterRel="sameClick">
                                          <p:stCondLst>
                                            <p:cond evt="begin" delay="0">
                                              <p:tn val="6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7"/>
                  </p:tgtEl>
                </p:cond>
              </p:nextCondLst>
            </p:seq>
            <p:seq concurrent="1" nextAc="seek">
              <p:cTn id="70" restart="whenNotActive" fill="hold" evtFilter="cancelBubble" nodeType="interactiveSeq">
                <p:stCondLst>
                  <p:cond evt="onClick" delay="0">
                    <p:tgtEl>
                      <p:spTgt spid="8419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84213"/>
                                        </p:tgtEl>
                                        <p:attrNameLst>
                                          <p:attrName>style.visibility</p:attrName>
                                        </p:attrNameLst>
                                      </p:cBhvr>
                                      <p:to>
                                        <p:strVal val="visible"/>
                                      </p:to>
                                    </p:set>
                                    <p:anim calcmode="lin" valueType="num">
                                      <p:cBhvr>
                                        <p:cTn id="75" dur="500" fill="hold"/>
                                        <p:tgtEl>
                                          <p:spTgt spid="84213"/>
                                        </p:tgtEl>
                                        <p:attrNameLst>
                                          <p:attrName>ppt_w</p:attrName>
                                        </p:attrNameLst>
                                      </p:cBhvr>
                                      <p:tavLst>
                                        <p:tav tm="0">
                                          <p:val>
                                            <p:fltVal val="0"/>
                                          </p:val>
                                        </p:tav>
                                        <p:tav tm="100000">
                                          <p:val>
                                            <p:strVal val="#ppt_w"/>
                                          </p:val>
                                        </p:tav>
                                      </p:tavLst>
                                    </p:anim>
                                    <p:anim calcmode="lin" valueType="num">
                                      <p:cBhvr>
                                        <p:cTn id="76" dur="500" fill="hold"/>
                                        <p:tgtEl>
                                          <p:spTgt spid="84213"/>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xit" presetSubtype="16" fill="hold" nodeType="clickEffect">
                                  <p:stCondLst>
                                    <p:cond delay="0"/>
                                  </p:stCondLst>
                                  <p:childTnLst>
                                    <p:animEffect transition="out" filter="diamond(in)">
                                      <p:cBhvr>
                                        <p:cTn id="80" dur="500"/>
                                        <p:tgtEl>
                                          <p:spTgt spid="84213"/>
                                        </p:tgtEl>
                                      </p:cBhvr>
                                    </p:animEffect>
                                    <p:set>
                                      <p:cBhvr>
                                        <p:cTn id="81" dur="1" fill="hold">
                                          <p:stCondLst>
                                            <p:cond delay="499"/>
                                          </p:stCondLst>
                                        </p:cTn>
                                        <p:tgtEl>
                                          <p:spTgt spid="8421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himes.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84278"/>
                                        </p:tgtEl>
                                        <p:attrNameLst>
                                          <p:attrName>style.visibility</p:attrName>
                                        </p:attrNameLst>
                                      </p:cBhvr>
                                      <p:to>
                                        <p:strVal val="visible"/>
                                      </p:to>
                                    </p:set>
                                    <p:animEffect transition="in" filter="fade">
                                      <p:cBhvr>
                                        <p:cTn id="86" dur="2000"/>
                                        <p:tgtEl>
                                          <p:spTgt spid="84278"/>
                                        </p:tgtEl>
                                      </p:cBhvr>
                                    </p:animEffect>
                                  </p:childTnLst>
                                  <p:subTnLst>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8"/>
                  </p:tgtEl>
                </p:cond>
              </p:nextCondLst>
            </p:seq>
            <p:seq concurrent="1" nextAc="seek">
              <p:cTn id="87" restart="whenNotActive" fill="hold" evtFilter="cancelBubble" nodeType="interactiveSeq">
                <p:stCondLst>
                  <p:cond evt="onClick" delay="0">
                    <p:tgtEl>
                      <p:spTgt spid="84199"/>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3" presetClass="entr" presetSubtype="16" fill="hold" nodeType="clickEffect">
                                  <p:stCondLst>
                                    <p:cond delay="0"/>
                                  </p:stCondLst>
                                  <p:childTnLst>
                                    <p:set>
                                      <p:cBhvr>
                                        <p:cTn id="91" dur="1" fill="hold">
                                          <p:stCondLst>
                                            <p:cond delay="0"/>
                                          </p:stCondLst>
                                        </p:cTn>
                                        <p:tgtEl>
                                          <p:spTgt spid="84214"/>
                                        </p:tgtEl>
                                        <p:attrNameLst>
                                          <p:attrName>style.visibility</p:attrName>
                                        </p:attrNameLst>
                                      </p:cBhvr>
                                      <p:to>
                                        <p:strVal val="visible"/>
                                      </p:to>
                                    </p:set>
                                    <p:anim calcmode="lin" valueType="num">
                                      <p:cBhvr>
                                        <p:cTn id="92" dur="500" fill="hold"/>
                                        <p:tgtEl>
                                          <p:spTgt spid="84214"/>
                                        </p:tgtEl>
                                        <p:attrNameLst>
                                          <p:attrName>ppt_w</p:attrName>
                                        </p:attrNameLst>
                                      </p:cBhvr>
                                      <p:tavLst>
                                        <p:tav tm="0">
                                          <p:val>
                                            <p:fltVal val="0"/>
                                          </p:val>
                                        </p:tav>
                                        <p:tav tm="100000">
                                          <p:val>
                                            <p:strVal val="#ppt_w"/>
                                          </p:val>
                                        </p:tav>
                                      </p:tavLst>
                                    </p:anim>
                                    <p:anim calcmode="lin" valueType="num">
                                      <p:cBhvr>
                                        <p:cTn id="93" dur="500" fill="hold"/>
                                        <p:tgtEl>
                                          <p:spTgt spid="84214"/>
                                        </p:tgtEl>
                                        <p:attrNameLst>
                                          <p:attrName>ppt_h</p:attrName>
                                        </p:attrNameLst>
                                      </p:cBhvr>
                                      <p:tavLst>
                                        <p:tav tm="0">
                                          <p:val>
                                            <p:fltVal val="0"/>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xit" presetSubtype="16" fill="hold" nodeType="clickEffect">
                                  <p:stCondLst>
                                    <p:cond delay="0"/>
                                  </p:stCondLst>
                                  <p:childTnLst>
                                    <p:animEffect transition="out" filter="diamond(in)">
                                      <p:cBhvr>
                                        <p:cTn id="97" dur="500"/>
                                        <p:tgtEl>
                                          <p:spTgt spid="84214"/>
                                        </p:tgtEl>
                                      </p:cBhvr>
                                    </p:animEffect>
                                    <p:set>
                                      <p:cBhvr>
                                        <p:cTn id="98" dur="1" fill="hold">
                                          <p:stCondLst>
                                            <p:cond delay="499"/>
                                          </p:stCondLst>
                                        </p:cTn>
                                        <p:tgtEl>
                                          <p:spTgt spid="84214"/>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2" name="chim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84279"/>
                                        </p:tgtEl>
                                        <p:attrNameLst>
                                          <p:attrName>style.visibility</p:attrName>
                                        </p:attrNameLst>
                                      </p:cBhvr>
                                      <p:to>
                                        <p:strVal val="visible"/>
                                      </p:to>
                                    </p:set>
                                    <p:animEffect transition="in" filter="fade">
                                      <p:cBhvr>
                                        <p:cTn id="103" dur="2000"/>
                                        <p:tgtEl>
                                          <p:spTgt spid="84279"/>
                                        </p:tgtEl>
                                      </p:cBhvr>
                                    </p:animEffect>
                                  </p:childTnLst>
                                  <p:subTnLst>
                                    <p:audio>
                                      <p:cMediaNode>
                                        <p:cTn display="0" masterRel="sameClick">
                                          <p:stCondLst>
                                            <p:cond evt="begin" delay="0">
                                              <p:tn val="10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9"/>
                  </p:tgtEl>
                </p:cond>
              </p:nextCondLst>
            </p:seq>
          </p:childTnLst>
        </p:cTn>
      </p:par>
    </p:tnLst>
    <p:bldLst>
      <p:bldP spid="84209" grpId="0"/>
      <p:bldP spid="84209" grpId="1"/>
      <p:bldP spid="84210" grpId="0"/>
      <p:bldP spid="84210" grpId="1"/>
      <p:bldP spid="84211" grpId="0"/>
      <p:bldP spid="84211" grpId="1"/>
      <p:bldP spid="84212" grpId="0"/>
      <p:bldP spid="84212" grpId="1"/>
      <p:bldP spid="84213" grpId="0"/>
      <p:bldP spid="84213" grpId="1"/>
      <p:bldP spid="84214" grpId="0"/>
      <p:bldP spid="84214" grpId="1"/>
      <p:bldP spid="84274" grpId="0"/>
      <p:bldP spid="84275" grpId="0"/>
      <p:bldP spid="84276" grpId="0"/>
      <p:bldP spid="84277" grpId="0"/>
      <p:bldP spid="84278" grpId="0"/>
      <p:bldP spid="842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CDD2A0CD-F343-AA76-248E-B5926289BC09}"/>
              </a:ext>
            </a:extLst>
          </p:cNvPr>
          <p:cNvSpPr txBox="1">
            <a:spLocks noChangeArrowheads="1"/>
          </p:cNvSpPr>
          <p:nvPr/>
        </p:nvSpPr>
        <p:spPr bwMode="auto">
          <a:xfrm>
            <a:off x="457200" y="0"/>
            <a:ext cx="815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600"/>
              </a:spcBef>
              <a:buClrTx/>
              <a:buSzTx/>
              <a:buFontTx/>
              <a:buNone/>
            </a:pPr>
            <a:r>
              <a:rPr lang="en-US" altLang="en-US" sz="4400">
                <a:solidFill>
                  <a:srgbClr val="FF0000"/>
                </a:solidFill>
              </a:rPr>
              <a:t>Theo em </a:t>
            </a:r>
          </a:p>
          <a:p>
            <a:pPr eaLnBrk="1" hangingPunct="1">
              <a:spcBef>
                <a:spcPts val="600"/>
              </a:spcBef>
              <a:buClrTx/>
              <a:buSzTx/>
              <a:buFontTx/>
              <a:buNone/>
            </a:pPr>
            <a:r>
              <a:rPr lang="en-US" altLang="en-US" sz="4400">
                <a:solidFill>
                  <a:srgbClr val="FF0000"/>
                </a:solidFill>
              </a:rPr>
              <a:t>“ Tập đoàn cứ điểm”  là gì? </a:t>
            </a:r>
          </a:p>
        </p:txBody>
      </p:sp>
      <p:sp>
        <p:nvSpPr>
          <p:cNvPr id="117765" name="Text Box 5">
            <a:extLst>
              <a:ext uri="{FF2B5EF4-FFF2-40B4-BE49-F238E27FC236}">
                <a16:creationId xmlns:a16="http://schemas.microsoft.com/office/drawing/2014/main" id="{36D533F8-48CA-AD42-DB4A-B5E7E85C8088}"/>
              </a:ext>
            </a:extLst>
          </p:cNvPr>
          <p:cNvSpPr txBox="1">
            <a:spLocks noChangeArrowheads="1"/>
          </p:cNvSpPr>
          <p:nvPr/>
        </p:nvSpPr>
        <p:spPr bwMode="auto">
          <a:xfrm>
            <a:off x="304800" y="17526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800">
                <a:solidFill>
                  <a:srgbClr val="0000FF"/>
                </a:solidFill>
              </a:rPr>
              <a:t>Tập đoàn cứ điểm là nhiều cứ điểm (vị trí phòng ngự có công sự vững chắc) hợp thành một hệ thống phòng thủ kiên cố (tại Điện Biên Phủ địch xây dựng 49 cứ điểm).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box(in)">
                                      <p:cBhvr>
                                        <p:cTn id="7"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2530" name="Picture 2" descr="d4">
            <a:extLst>
              <a:ext uri="{FF2B5EF4-FFF2-40B4-BE49-F238E27FC236}">
                <a16:creationId xmlns:a16="http://schemas.microsoft.com/office/drawing/2014/main" id="{ABAC29A0-27E5-17F4-E2DE-5EAE1382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4675188" cy="55006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descr="d2">
            <a:extLst>
              <a:ext uri="{FF2B5EF4-FFF2-40B4-BE49-F238E27FC236}">
                <a16:creationId xmlns:a16="http://schemas.microsoft.com/office/drawing/2014/main" id="{0AE12566-1BF5-B0A8-5FF5-B4DA94F46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28750"/>
            <a:ext cx="4343400" cy="5429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6">
            <a:extLst>
              <a:ext uri="{FF2B5EF4-FFF2-40B4-BE49-F238E27FC236}">
                <a16:creationId xmlns:a16="http://schemas.microsoft.com/office/drawing/2014/main" id="{0F7082F0-778C-E2D7-BC6F-C813D213340C}"/>
              </a:ext>
            </a:extLst>
          </p:cNvPr>
          <p:cNvSpPr txBox="1">
            <a:spLocks noChangeArrowheads="1"/>
          </p:cNvSpPr>
          <p:nvPr/>
        </p:nvSpPr>
        <p:spPr bwMode="auto">
          <a:xfrm>
            <a:off x="0" y="188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solidFill>
                  <a:srgbClr val="FF0000"/>
                </a:solidFill>
              </a:rPr>
              <a:t>Tập đoàn cứ điểm Điện Biên Phủ và âm mưu của giặc Pháp</a:t>
            </a:r>
          </a:p>
        </p:txBody>
      </p:sp>
    </p:spTree>
  </p:cSld>
  <p:clrMapOvr>
    <a:masterClrMapping/>
  </p:clrMapOvr>
  <p:transition spd="slow">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64F51F57-41D1-50D9-E22A-2B5BD902CC3B}"/>
              </a:ext>
            </a:extLst>
          </p:cNvPr>
          <p:cNvSpPr txBox="1">
            <a:spLocks noChangeArrowheads="1"/>
          </p:cNvSpPr>
          <p:nvPr/>
        </p:nvSpPr>
        <p:spPr bwMode="auto">
          <a:xfrm>
            <a:off x="2357438" y="0"/>
            <a:ext cx="434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400" b="1">
                <a:solidFill>
                  <a:srgbClr val="FF0000"/>
                </a:solidFill>
              </a:rPr>
              <a:t>Pháo đài là gì ?</a:t>
            </a:r>
          </a:p>
        </p:txBody>
      </p:sp>
      <p:sp>
        <p:nvSpPr>
          <p:cNvPr id="8195" name="Text Box 3">
            <a:extLst>
              <a:ext uri="{FF2B5EF4-FFF2-40B4-BE49-F238E27FC236}">
                <a16:creationId xmlns:a16="http://schemas.microsoft.com/office/drawing/2014/main" id="{E805D793-8434-612B-90EF-228311912AA8}"/>
              </a:ext>
            </a:extLst>
          </p:cNvPr>
          <p:cNvSpPr txBox="1">
            <a:spLocks noChangeArrowheads="1"/>
          </p:cNvSpPr>
          <p:nvPr/>
        </p:nvSpPr>
        <p:spPr bwMode="auto">
          <a:xfrm>
            <a:off x="428625" y="785813"/>
            <a:ext cx="838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400" b="1"/>
              <a:t>Là công trình quân sự kiên cố, vững chắc để phòng thủ.</a:t>
            </a:r>
          </a:p>
        </p:txBody>
      </p:sp>
      <p:pic>
        <p:nvPicPr>
          <p:cNvPr id="8196" name="Picture 4" descr="d2">
            <a:extLst>
              <a:ext uri="{FF2B5EF4-FFF2-40B4-BE49-F238E27FC236}">
                <a16:creationId xmlns:a16="http://schemas.microsoft.com/office/drawing/2014/main" id="{14F611F4-5571-8646-4DF4-09923A65335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71550" y="2205038"/>
            <a:ext cx="7272338" cy="4652962"/>
          </a:xfrm>
          <a:noFill/>
          <a:ln w="28575">
            <a:solidFill>
              <a:srgbClr val="FF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500"/>
                                        <p:tgtEl>
                                          <p:spTgt spid="8195"/>
                                        </p:tgtEl>
                                      </p:cBhvr>
                                    </p:animEffect>
                                    <p:anim calcmode="lin" valueType="num">
                                      <p:cBhvr>
                                        <p:cTn id="14" dur="500" fill="hold"/>
                                        <p:tgtEl>
                                          <p:spTgt spid="8195"/>
                                        </p:tgtEl>
                                        <p:attrNameLst>
                                          <p:attrName>ppt_x</p:attrName>
                                        </p:attrNameLst>
                                      </p:cBhvr>
                                      <p:tavLst>
                                        <p:tav tm="0">
                                          <p:val>
                                            <p:strVal val="#ppt_x"/>
                                          </p:val>
                                        </p:tav>
                                        <p:tav tm="100000">
                                          <p:val>
                                            <p:strVal val="#ppt_x"/>
                                          </p:val>
                                        </p:tav>
                                      </p:tavLst>
                                    </p:anim>
                                    <p:anim calcmode="lin" valueType="num">
                                      <p:cBhvr>
                                        <p:cTn id="15" dur="5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 calcmode="lin" valueType="num">
                                      <p:cBhvr>
                                        <p:cTn id="20" dur="1000" fill="hold"/>
                                        <p:tgtEl>
                                          <p:spTgt spid="8196"/>
                                        </p:tgtEl>
                                        <p:attrNameLst>
                                          <p:attrName>ppt_w</p:attrName>
                                        </p:attrNameLst>
                                      </p:cBhvr>
                                      <p:tavLst>
                                        <p:tav tm="0">
                                          <p:val>
                                            <p:fltVal val="0"/>
                                          </p:val>
                                        </p:tav>
                                        <p:tav tm="100000">
                                          <p:val>
                                            <p:strVal val="#ppt_w"/>
                                          </p:val>
                                        </p:tav>
                                      </p:tavLst>
                                    </p:anim>
                                    <p:anim calcmode="lin" valueType="num">
                                      <p:cBhvr>
                                        <p:cTn id="21" dur="1000" fill="hold"/>
                                        <p:tgtEl>
                                          <p:spTgt spid="8196"/>
                                        </p:tgtEl>
                                        <p:attrNameLst>
                                          <p:attrName>ppt_h</p:attrName>
                                        </p:attrNameLst>
                                      </p:cBhvr>
                                      <p:tavLst>
                                        <p:tav tm="0">
                                          <p:val>
                                            <p:fltVal val="0"/>
                                          </p:val>
                                        </p:tav>
                                        <p:tav tm="100000">
                                          <p:val>
                                            <p:strVal val="#ppt_h"/>
                                          </p:val>
                                        </p:tav>
                                      </p:tavLst>
                                    </p:anim>
                                    <p:animEffect transition="in" filter="fade">
                                      <p:cBhvr>
                                        <p:cTn id="2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00664553-BD2D-9DE9-D561-359935BE3B59}"/>
              </a:ext>
            </a:extLst>
          </p:cNvPr>
          <p:cNvSpPr txBox="1">
            <a:spLocks noChangeArrowheads="1"/>
          </p:cNvSpPr>
          <p:nvPr/>
        </p:nvSpPr>
        <p:spPr bwMode="auto">
          <a:xfrm>
            <a:off x="571500" y="642938"/>
            <a:ext cx="8077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4400" b="1">
                <a:solidFill>
                  <a:srgbClr val="FF0000"/>
                </a:solidFill>
              </a:rPr>
              <a:t>Vì sao Pháp lại xây dựng Điện Biên Phủ thành pháo đài vững chắc nhất Đông Dương? </a:t>
            </a:r>
          </a:p>
        </p:txBody>
      </p:sp>
      <p:sp>
        <p:nvSpPr>
          <p:cNvPr id="31747" name="Text Box 3">
            <a:extLst>
              <a:ext uri="{FF2B5EF4-FFF2-40B4-BE49-F238E27FC236}">
                <a16:creationId xmlns:a16="http://schemas.microsoft.com/office/drawing/2014/main" id="{E2FD9E8D-9727-5E5C-8D11-F56059226269}"/>
              </a:ext>
            </a:extLst>
          </p:cNvPr>
          <p:cNvSpPr txBox="1">
            <a:spLocks noChangeArrowheads="1"/>
          </p:cNvSpPr>
          <p:nvPr/>
        </p:nvSpPr>
        <p:spPr bwMode="auto">
          <a:xfrm>
            <a:off x="571500" y="3500438"/>
            <a:ext cx="8153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4400" b="1"/>
              <a:t>- Chúng âm mưu thu hút và tiêu diệt bộ đội chủ lực của ta.</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fltVal val="0"/>
                                          </p:val>
                                        </p:tav>
                                        <p:tav tm="100000">
                                          <p:val>
                                            <p:strVal val="#ppt_w"/>
                                          </p:val>
                                        </p:tav>
                                      </p:tavLst>
                                    </p:anim>
                                    <p:anim calcmode="lin" valueType="num">
                                      <p:cBhvr>
                                        <p:cTn id="8" dur="500" fill="hold"/>
                                        <p:tgtEl>
                                          <p:spTgt spid="31747"/>
                                        </p:tgtEl>
                                        <p:attrNameLst>
                                          <p:attrName>ppt_h</p:attrName>
                                        </p:attrNameLst>
                                      </p:cBhvr>
                                      <p:tavLst>
                                        <p:tav tm="0">
                                          <p:val>
                                            <p:fltVal val="0"/>
                                          </p:val>
                                        </p:tav>
                                        <p:tav tm="100000">
                                          <p:val>
                                            <p:strVal val="#ppt_h"/>
                                          </p:val>
                                        </p:tav>
                                      </p:tavLst>
                                    </p:anim>
                                    <p:animEffect transition="in" filter="fade">
                                      <p:cBhvr>
                                        <p:cTn id="9"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47F3065-40A3-536F-9BAD-7DD51E302A7C}"/>
              </a:ext>
            </a:extLst>
          </p:cNvPr>
          <p:cNvSpPr>
            <a:spLocks noGrp="1" noChangeArrowheads="1"/>
          </p:cNvSpPr>
          <p:nvPr>
            <p:ph type="title"/>
          </p:nvPr>
        </p:nvSpPr>
        <p:spPr>
          <a:xfrm>
            <a:off x="758825" y="333375"/>
            <a:ext cx="7670800" cy="1152525"/>
          </a:xfrm>
        </p:spPr>
        <p:txBody>
          <a:bodyPr/>
          <a:lstStyle/>
          <a:p>
            <a:pPr eaLnBrk="1" hangingPunct="1"/>
            <a:r>
              <a:rPr lang="en-US" altLang="en-US" sz="4400">
                <a:solidFill>
                  <a:srgbClr val="FF0000"/>
                </a:solidFill>
              </a:rPr>
              <a:t>Chiến dịch Điện Biên Phủ</a:t>
            </a:r>
          </a:p>
        </p:txBody>
      </p:sp>
      <p:sp>
        <p:nvSpPr>
          <p:cNvPr id="28675" name="Rectangle 3">
            <a:extLst>
              <a:ext uri="{FF2B5EF4-FFF2-40B4-BE49-F238E27FC236}">
                <a16:creationId xmlns:a16="http://schemas.microsoft.com/office/drawing/2014/main" id="{7EFD5758-91E7-0AE2-0138-B8C2EA93571C}"/>
              </a:ext>
            </a:extLst>
          </p:cNvPr>
          <p:cNvSpPr>
            <a:spLocks noGrp="1" noChangeArrowheads="1"/>
          </p:cNvSpPr>
          <p:nvPr>
            <p:ph type="body" idx="1"/>
          </p:nvPr>
        </p:nvSpPr>
        <p:spPr>
          <a:xfrm>
            <a:off x="827088" y="1412875"/>
            <a:ext cx="8007350" cy="2160588"/>
          </a:xfrm>
        </p:spPr>
        <p:txBody>
          <a:bodyPr/>
          <a:lstStyle/>
          <a:p>
            <a:pPr eaLnBrk="1" hangingPunct="1">
              <a:buFont typeface="Wingdings" panose="05000000000000000000" pitchFamily="2" charset="2"/>
              <a:buNone/>
            </a:pPr>
            <a:r>
              <a:rPr lang="en-US" altLang="en-US" sz="4400" b="1">
                <a:cs typeface="Arial" panose="020B0604020202020204" pitchFamily="34" charset="0"/>
              </a:rPr>
              <a:t>Hoạt động nhóm 4 cùng thảo luận và thống nhất ý kiến trong nhóm :</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604</TotalTime>
  <Words>1870</Words>
  <Application>Microsoft Office PowerPoint</Application>
  <PresentationFormat>On-screen Show (4:3)</PresentationFormat>
  <Paragraphs>193</Paragraphs>
  <Slides>49</Slides>
  <Notes>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Wingdings</vt:lpstr>
      <vt:lpstr>.VnTimeH</vt:lpstr>
      <vt:lpstr>.VnTime</vt:lpstr>
      <vt:lpstr>.VnArial</vt:lpstr>
      <vt:lpstr>Times New Roman</vt:lpstr>
      <vt:lpstr>Arial Black</vt:lpstr>
      <vt:lpstr>Network</vt:lpstr>
      <vt:lpstr>Microsoft Photo Editor 3.0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Chiến dịch Điện Biên Phủ</vt:lpstr>
      <vt:lpstr>PowerPoint Presentation</vt:lpstr>
      <vt:lpstr>PowerPoint Presentation</vt:lpstr>
      <vt:lpstr>Câu 1 : Vì sao ta quyết định mở chiến dịch Điện Biên Phủ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 :</vt:lpstr>
      <vt:lpstr>Củng cố - Dặn dò :</vt:lpstr>
      <vt:lpstr>PowerPoint Presentation</vt:lpstr>
      <vt:lpstr>PowerPoint Presentation</vt:lpstr>
      <vt:lpstr>PowerPoint Presentation</vt:lpstr>
    </vt:vector>
  </TitlesOfParts>
  <Company>Huy Hoang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Duc Huan</dc:creator>
  <cp:lastModifiedBy>Admin</cp:lastModifiedBy>
  <cp:revision>153</cp:revision>
  <dcterms:created xsi:type="dcterms:W3CDTF">2006-11-01T18:01:24Z</dcterms:created>
  <dcterms:modified xsi:type="dcterms:W3CDTF">2022-12-31T13:50:32Z</dcterms:modified>
</cp:coreProperties>
</file>