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sldIdLst>
    <p:sldId id="304" r:id="rId2"/>
    <p:sldId id="302" r:id="rId3"/>
    <p:sldId id="305" r:id="rId4"/>
    <p:sldId id="260" r:id="rId5"/>
    <p:sldId id="282" r:id="rId6"/>
    <p:sldId id="287" r:id="rId7"/>
    <p:sldId id="284" r:id="rId8"/>
    <p:sldId id="294" r:id="rId9"/>
    <p:sldId id="291" r:id="rId10"/>
    <p:sldId id="261" r:id="rId11"/>
    <p:sldId id="292" r:id="rId12"/>
    <p:sldId id="270" r:id="rId13"/>
    <p:sldId id="300" r:id="rId14"/>
    <p:sldId id="298" r:id="rId15"/>
    <p:sldId id="262" r:id="rId16"/>
    <p:sldId id="299" r:id="rId17"/>
    <p:sldId id="295" r:id="rId18"/>
    <p:sldId id="296" r:id="rId19"/>
    <p:sldId id="297" r:id="rId20"/>
    <p:sldId id="272" r:id="rId21"/>
    <p:sldId id="266" r:id="rId22"/>
    <p:sldId id="277" r:id="rId23"/>
  </p:sldIdLst>
  <p:sldSz cx="118872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FF0000"/>
    <a:srgbClr val="9900CC"/>
    <a:srgbClr val="00FF00"/>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9" autoAdjust="0"/>
  </p:normalViewPr>
  <p:slideViewPr>
    <p:cSldViewPr>
      <p:cViewPr>
        <p:scale>
          <a:sx n="50" d="100"/>
          <a:sy n="50" d="100"/>
        </p:scale>
        <p:origin x="-1524" y="-342"/>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891540" y="2130426"/>
            <a:ext cx="1010412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26B589A8-ECB7-4C90-9629-6A1272392EB2}" type="slidenum">
              <a:rPr lang="en-US"/>
              <a:pPr>
                <a:defRPr/>
              </a:pPr>
              <a:t>‹#›</a:t>
            </a:fld>
            <a:endParaRPr lang="en-US"/>
          </a:p>
        </p:txBody>
      </p:sp>
    </p:spTree>
    <p:extLst>
      <p:ext uri="{BB962C8B-B14F-4D97-AF65-F5344CB8AC3E}">
        <p14:creationId xmlns:p14="http://schemas.microsoft.com/office/powerpoint/2010/main" val="26235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673E1D22-5732-496D-A095-EEC865B58DE0}" type="slidenum">
              <a:rPr lang="en-US"/>
              <a:pPr>
                <a:defRPr/>
              </a:pPr>
              <a:t>‹#›</a:t>
            </a:fld>
            <a:endParaRPr lang="en-US"/>
          </a:p>
        </p:txBody>
      </p:sp>
    </p:spTree>
    <p:extLst>
      <p:ext uri="{BB962C8B-B14F-4D97-AF65-F5344CB8AC3E}">
        <p14:creationId xmlns:p14="http://schemas.microsoft.com/office/powerpoint/2010/main" val="396782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618220" y="274639"/>
            <a:ext cx="267462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594360" y="274639"/>
            <a:ext cx="782574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5FD9215-A139-4389-9439-945AC5EC5E56}" type="slidenum">
              <a:rPr lang="en-US"/>
              <a:pPr>
                <a:defRPr/>
              </a:pPr>
              <a:t>‹#›</a:t>
            </a:fld>
            <a:endParaRPr lang="en-US"/>
          </a:p>
        </p:txBody>
      </p:sp>
    </p:spTree>
    <p:extLst>
      <p:ext uri="{BB962C8B-B14F-4D97-AF65-F5344CB8AC3E}">
        <p14:creationId xmlns:p14="http://schemas.microsoft.com/office/powerpoint/2010/main" val="130015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594360" y="274639"/>
            <a:ext cx="1069848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593725" y="6245225"/>
            <a:ext cx="2774950" cy="476250"/>
          </a:xfrm>
        </p:spPr>
        <p:txBody>
          <a:bodyPr/>
          <a:lstStyle>
            <a:lvl1pPr>
              <a:defRPr/>
            </a:lvl1pPr>
          </a:lstStyle>
          <a:p>
            <a:pPr>
              <a:defRPr/>
            </a:pPr>
            <a:endParaRPr lang="en-US"/>
          </a:p>
        </p:txBody>
      </p:sp>
      <p:sp>
        <p:nvSpPr>
          <p:cNvPr id="4" name="Nơi giữ chỗ cho Chân trang 3"/>
          <p:cNvSpPr>
            <a:spLocks noGrp="1"/>
          </p:cNvSpPr>
          <p:nvPr>
            <p:ph type="ftr" sz="quarter" idx="11"/>
          </p:nvPr>
        </p:nvSpPr>
        <p:spPr>
          <a:xfrm>
            <a:off x="4060825" y="6245225"/>
            <a:ext cx="3765550" cy="476250"/>
          </a:xfrm>
        </p:spPr>
        <p:txBody>
          <a:bodyPr/>
          <a:lstStyle>
            <a:lvl1pPr>
              <a:defRPr/>
            </a:lvl1pPr>
          </a:lstStyle>
          <a:p>
            <a:pPr>
              <a:defRPr/>
            </a:pPr>
            <a:endParaRPr lang="en-US"/>
          </a:p>
        </p:txBody>
      </p:sp>
      <p:sp>
        <p:nvSpPr>
          <p:cNvPr id="5" name="Nơi giữ chỗ cho Số hiệu Bản chiếu 4"/>
          <p:cNvSpPr>
            <a:spLocks noGrp="1"/>
          </p:cNvSpPr>
          <p:nvPr>
            <p:ph type="sldNum" sz="quarter" idx="12"/>
          </p:nvPr>
        </p:nvSpPr>
        <p:spPr>
          <a:xfrm>
            <a:off x="8518525" y="6245225"/>
            <a:ext cx="2774950" cy="476250"/>
          </a:xfrm>
        </p:spPr>
        <p:txBody>
          <a:bodyPr/>
          <a:lstStyle>
            <a:lvl1pPr>
              <a:defRPr/>
            </a:lvl1pPr>
          </a:lstStyle>
          <a:p>
            <a:pPr>
              <a:defRPr/>
            </a:pPr>
            <a:fld id="{0263ED03-23B0-40E7-94FE-491A208EC88A}" type="slidenum">
              <a:rPr lang="en-US"/>
              <a:pPr>
                <a:defRPr/>
              </a:pPr>
              <a:t>‹#›</a:t>
            </a:fld>
            <a:endParaRPr lang="en-US"/>
          </a:p>
        </p:txBody>
      </p:sp>
    </p:spTree>
    <p:extLst>
      <p:ext uri="{BB962C8B-B14F-4D97-AF65-F5344CB8AC3E}">
        <p14:creationId xmlns:p14="http://schemas.microsoft.com/office/powerpoint/2010/main" val="133241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888D607E-C2A8-447B-B280-B69B52A7E891}" type="slidenum">
              <a:rPr lang="en-US"/>
              <a:pPr>
                <a:defRPr/>
              </a:pPr>
              <a:t>‹#›</a:t>
            </a:fld>
            <a:endParaRPr lang="en-US"/>
          </a:p>
        </p:txBody>
      </p:sp>
    </p:spTree>
    <p:extLst>
      <p:ext uri="{BB962C8B-B14F-4D97-AF65-F5344CB8AC3E}">
        <p14:creationId xmlns:p14="http://schemas.microsoft.com/office/powerpoint/2010/main" val="287803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39007" y="4406901"/>
            <a:ext cx="1010412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39007" y="2906713"/>
            <a:ext cx="1010412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1616C3E-4014-4A55-8EBC-D5F44DAAB691}" type="slidenum">
              <a:rPr lang="en-US"/>
              <a:pPr>
                <a:defRPr/>
              </a:pPr>
              <a:t>‹#›</a:t>
            </a:fld>
            <a:endParaRPr lang="en-US"/>
          </a:p>
        </p:txBody>
      </p:sp>
    </p:spTree>
    <p:extLst>
      <p:ext uri="{BB962C8B-B14F-4D97-AF65-F5344CB8AC3E}">
        <p14:creationId xmlns:p14="http://schemas.microsoft.com/office/powerpoint/2010/main" val="369562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1159CBF2-1C7B-427D-9F17-F6FC681892C3}" type="slidenum">
              <a:rPr lang="en-US"/>
              <a:pPr>
                <a:defRPr/>
              </a:pPr>
              <a:t>‹#›</a:t>
            </a:fld>
            <a:endParaRPr lang="en-US"/>
          </a:p>
        </p:txBody>
      </p:sp>
    </p:spTree>
    <p:extLst>
      <p:ext uri="{BB962C8B-B14F-4D97-AF65-F5344CB8AC3E}">
        <p14:creationId xmlns:p14="http://schemas.microsoft.com/office/powerpoint/2010/main" val="160472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C91744BE-9A30-429F-AA61-6C071343592E}" type="slidenum">
              <a:rPr lang="en-US"/>
              <a:pPr>
                <a:defRPr/>
              </a:pPr>
              <a:t>‹#›</a:t>
            </a:fld>
            <a:endParaRPr lang="en-US"/>
          </a:p>
        </p:txBody>
      </p:sp>
    </p:spTree>
    <p:extLst>
      <p:ext uri="{BB962C8B-B14F-4D97-AF65-F5344CB8AC3E}">
        <p14:creationId xmlns:p14="http://schemas.microsoft.com/office/powerpoint/2010/main" val="101504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DA5EA1EB-05A8-4E1B-8A91-7E4FD00DF400}" type="slidenum">
              <a:rPr lang="en-US"/>
              <a:pPr>
                <a:defRPr/>
              </a:pPr>
              <a:t>‹#›</a:t>
            </a:fld>
            <a:endParaRPr lang="en-US"/>
          </a:p>
        </p:txBody>
      </p:sp>
    </p:spTree>
    <p:extLst>
      <p:ext uri="{BB962C8B-B14F-4D97-AF65-F5344CB8AC3E}">
        <p14:creationId xmlns:p14="http://schemas.microsoft.com/office/powerpoint/2010/main" val="232668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E2327BC2-CB66-46CB-B68F-A01F21D2F1EC}" type="slidenum">
              <a:rPr lang="en-US"/>
              <a:pPr>
                <a:defRPr/>
              </a:pPr>
              <a:t>‹#›</a:t>
            </a:fld>
            <a:endParaRPr lang="en-US"/>
          </a:p>
        </p:txBody>
      </p:sp>
    </p:spTree>
    <p:extLst>
      <p:ext uri="{BB962C8B-B14F-4D97-AF65-F5344CB8AC3E}">
        <p14:creationId xmlns:p14="http://schemas.microsoft.com/office/powerpoint/2010/main" val="85714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94361" y="273050"/>
            <a:ext cx="3910807"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BFD3F5F1-BC76-4AF9-9919-65D09B6607CA}" type="slidenum">
              <a:rPr lang="en-US"/>
              <a:pPr>
                <a:defRPr/>
              </a:pPr>
              <a:t>‹#›</a:t>
            </a:fld>
            <a:endParaRPr lang="en-US"/>
          </a:p>
        </p:txBody>
      </p:sp>
    </p:spTree>
    <p:extLst>
      <p:ext uri="{BB962C8B-B14F-4D97-AF65-F5344CB8AC3E}">
        <p14:creationId xmlns:p14="http://schemas.microsoft.com/office/powerpoint/2010/main" val="281154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29974" y="4800600"/>
            <a:ext cx="713232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473E3BA0-85FE-4AA9-9968-57736B6A75C3}" type="slidenum">
              <a:rPr lang="en-US"/>
              <a:pPr>
                <a:defRPr/>
              </a:pPr>
              <a:t>‹#›</a:t>
            </a:fld>
            <a:endParaRPr lang="en-US"/>
          </a:p>
        </p:txBody>
      </p:sp>
    </p:spTree>
    <p:extLst>
      <p:ext uri="{BB962C8B-B14F-4D97-AF65-F5344CB8AC3E}">
        <p14:creationId xmlns:p14="http://schemas.microsoft.com/office/powerpoint/2010/main" val="267600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593725" y="274638"/>
            <a:ext cx="10699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593725" y="1600200"/>
            <a:ext cx="10699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593725" y="6356350"/>
            <a:ext cx="277495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p>
        </p:txBody>
      </p:sp>
      <p:sp>
        <p:nvSpPr>
          <p:cNvPr id="5" name="Nơi giữ chỗ cho Chân trang 4"/>
          <p:cNvSpPr>
            <a:spLocks noGrp="1"/>
          </p:cNvSpPr>
          <p:nvPr>
            <p:ph type="ftr" sz="quarter" idx="3"/>
          </p:nvPr>
        </p:nvSpPr>
        <p:spPr>
          <a:xfrm>
            <a:off x="4060825" y="6356350"/>
            <a:ext cx="376555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6" name="Nơi giữ chỗ cho Số hiệu Bản chiếu 5"/>
          <p:cNvSpPr>
            <a:spLocks noGrp="1"/>
          </p:cNvSpPr>
          <p:nvPr>
            <p:ph type="sldNum" sz="quarter" idx="4"/>
          </p:nvPr>
        </p:nvSpPr>
        <p:spPr>
          <a:xfrm>
            <a:off x="8518525" y="6356350"/>
            <a:ext cx="277495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DE065934-189E-498A-8064-4881B02058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7.gif"/><Relationship Id="rId7" Type="http://schemas.openxmlformats.org/officeDocument/2006/relationships/slide" Target="slide19.xml"/><Relationship Id="rId12" Type="http://schemas.openxmlformats.org/officeDocument/2006/relationships/image" Target="../media/image12.gi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gif"/><Relationship Id="rId11" Type="http://schemas.openxmlformats.org/officeDocument/2006/relationships/hyperlink" Target="http://www.glittergraphicsweb.com/index.html" TargetMode="External"/><Relationship Id="rId5" Type="http://schemas.openxmlformats.org/officeDocument/2006/relationships/image" Target="../media/image8.wm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file:///D:\Downloads\Documents\giao%20an%20dien%20tu\Kieu%20da%20xong%20cua%20Huong\DiHoc.mp3" TargetMode="Externa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593725" y="381000"/>
            <a:ext cx="10798175" cy="6858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a:t>
            </a:r>
            <a:r>
              <a:rPr lang="vi-VN" b="1" kern="1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a:t>
            </a:r>
            <a:r>
              <a:rPr lang="en-US" b="1" kern="1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H ĐẠI ĐỒNG</a:t>
            </a:r>
            <a:endParaRPr lang="en-US"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3075" name="WordArt 20"/>
          <p:cNvSpPr>
            <a:spLocks noChangeArrowheads="1" noChangeShapeType="1" noTextEdit="1"/>
          </p:cNvSpPr>
          <p:nvPr/>
        </p:nvSpPr>
        <p:spPr bwMode="auto">
          <a:xfrm>
            <a:off x="3070225" y="1447800"/>
            <a:ext cx="7034213" cy="990600"/>
          </a:xfrm>
          <a:prstGeom prst="rect">
            <a:avLst/>
          </a:prstGeom>
        </p:spPr>
        <p:txBody>
          <a:bodyPr wrap="none" fromWordArt="1">
            <a:prstTxWarp prst="textPlain">
              <a:avLst>
                <a:gd name="adj" fmla="val 50000"/>
              </a:avLst>
            </a:prstTxWarp>
          </a:bodyPr>
          <a:lstStyle/>
          <a:p>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Kĩ thuật – </a:t>
            </a: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en-US" sz="3600" b="1"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t>
            </a:r>
            <a:endPar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5124" name="WordArt 21"/>
          <p:cNvSpPr>
            <a:spLocks noChangeArrowheads="1" noChangeShapeType="1" noTextEdit="1"/>
          </p:cNvSpPr>
          <p:nvPr/>
        </p:nvSpPr>
        <p:spPr bwMode="auto">
          <a:xfrm>
            <a:off x="792480" y="3276600"/>
            <a:ext cx="10599420" cy="4114800"/>
          </a:xfrm>
          <a:prstGeom prst="rect">
            <a:avLst/>
          </a:prstGeom>
        </p:spPr>
        <p:txBody>
          <a:bodyPr wrap="none" fromWordArt="1">
            <a:prstTxWarp prst="textPlain">
              <a:avLst>
                <a:gd name="adj" fmla="val 50000"/>
              </a:avLst>
            </a:prstTxWarp>
          </a:bodyPr>
          <a:lstStyle/>
          <a:p>
            <a:pPr>
              <a:defRPr/>
            </a:pP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Chăm</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sóc</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gà</a:t>
            </a:r>
            <a:r>
              <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vi-VN"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defRPr/>
            </a:pPr>
            <a:endPar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3077" name="Group 5"/>
          <p:cNvGrpSpPr>
            <a:grpSpLocks/>
          </p:cNvGrpSpPr>
          <p:nvPr/>
        </p:nvGrpSpPr>
        <p:grpSpPr bwMode="auto">
          <a:xfrm>
            <a:off x="0" y="0"/>
            <a:ext cx="11887200" cy="6858000"/>
            <a:chOff x="8" y="0"/>
            <a:chExt cx="5760" cy="4320"/>
          </a:xfrm>
        </p:grpSpPr>
        <p:pic>
          <p:nvPicPr>
            <p:cNvPr id="3082"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4" name="Group 8"/>
            <p:cNvGrpSpPr>
              <a:grpSpLocks/>
            </p:cNvGrpSpPr>
            <p:nvPr/>
          </p:nvGrpSpPr>
          <p:grpSpPr bwMode="auto">
            <a:xfrm>
              <a:off x="8" y="0"/>
              <a:ext cx="5760" cy="4320"/>
              <a:chOff x="672" y="0"/>
              <a:chExt cx="5760" cy="4320"/>
            </a:xfrm>
          </p:grpSpPr>
          <p:pic>
            <p:nvPicPr>
              <p:cNvPr id="3085"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6"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7"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8"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3078" name="Picture 10" descr="cartoon1%20(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2163" y="1447800"/>
            <a:ext cx="2081212"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1" descr="rooster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51425" y="5638800"/>
            <a:ext cx="1238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1" descr="rooster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26363" y="4800600"/>
            <a:ext cx="1238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1" descr="rooster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773363" y="4724400"/>
            <a:ext cx="1238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5" descr="BA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4625"/>
            <a:ext cx="61420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BA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725" y="6477000"/>
            <a:ext cx="67373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BA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152400"/>
            <a:ext cx="61404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BA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228600"/>
            <a:ext cx="67357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BA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152400"/>
            <a:ext cx="63182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BA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4191000"/>
            <a:ext cx="63182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BA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2238" y="-152400"/>
            <a:ext cx="6318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BA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2238" y="4114800"/>
            <a:ext cx="631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5" name="Text Box 17"/>
          <p:cNvSpPr txBox="1">
            <a:spLocks noChangeArrowheads="1"/>
          </p:cNvSpPr>
          <p:nvPr/>
        </p:nvSpPr>
        <p:spPr bwMode="auto">
          <a:xfrm>
            <a:off x="3665538" y="609600"/>
            <a:ext cx="594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FF0000"/>
                </a:solidFill>
                <a:latin typeface="Times New Roman" pitchFamily="18" charset="0"/>
              </a:rPr>
              <a:t>Chăm sóc gà</a:t>
            </a:r>
          </a:p>
        </p:txBody>
      </p:sp>
      <p:sp>
        <p:nvSpPr>
          <p:cNvPr id="84017" name="Text Box 49"/>
          <p:cNvSpPr txBox="1">
            <a:spLocks noChangeArrowheads="1"/>
          </p:cNvSpPr>
          <p:nvPr/>
        </p:nvSpPr>
        <p:spPr bwMode="auto">
          <a:xfrm>
            <a:off x="593725" y="1219200"/>
            <a:ext cx="8816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1/ </a:t>
            </a:r>
            <a:r>
              <a:rPr lang="en-US" sz="2800" u="sng">
                <a:solidFill>
                  <a:srgbClr val="0000FF"/>
                </a:solidFill>
                <a:latin typeface="Times New Roman" pitchFamily="18" charset="0"/>
              </a:rPr>
              <a:t>Mục đích, tác dụng của việc chăm sóc gà</a:t>
            </a:r>
          </a:p>
        </p:txBody>
      </p:sp>
      <p:sp>
        <p:nvSpPr>
          <p:cNvPr id="84020" name="Text Box 52"/>
          <p:cNvSpPr txBox="1">
            <a:spLocks noChangeArrowheads="1"/>
          </p:cNvSpPr>
          <p:nvPr/>
        </p:nvSpPr>
        <p:spPr bwMode="auto">
          <a:xfrm>
            <a:off x="396875" y="1828800"/>
            <a:ext cx="11093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9900CC"/>
                </a:solidFill>
                <a:latin typeface="Times New Roman" pitchFamily="18" charset="0"/>
              </a:rPr>
              <a:t>-Em hãy nêu mục đích, tác dụng của việc chăm sóc gà ?</a:t>
            </a:r>
          </a:p>
        </p:txBody>
      </p:sp>
      <p:sp>
        <p:nvSpPr>
          <p:cNvPr id="84021" name="Text Box 53"/>
          <p:cNvSpPr txBox="1">
            <a:spLocks noChangeArrowheads="1"/>
          </p:cNvSpPr>
          <p:nvPr/>
        </p:nvSpPr>
        <p:spPr bwMode="auto">
          <a:xfrm>
            <a:off x="495300" y="2667000"/>
            <a:ext cx="102028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pPr>
            <a:r>
              <a:rPr lang="en-US" sz="2800">
                <a:solidFill>
                  <a:srgbClr val="0000FF"/>
                </a:solidFill>
                <a:latin typeface="Times New Roman" pitchFamily="18" charset="0"/>
              </a:rPr>
              <a:t>Chăm sóc nhằm tạo điều kiện s</a:t>
            </a:r>
            <a:r>
              <a:rPr lang="en-US" sz="2800">
                <a:solidFill>
                  <a:srgbClr val="0000FF"/>
                </a:solidFill>
              </a:rPr>
              <a:t>ống thuận lợi</a:t>
            </a:r>
            <a:r>
              <a:rPr lang="en-US" sz="2800">
                <a:solidFill>
                  <a:srgbClr val="0000FF"/>
                </a:solidFill>
                <a:latin typeface="Times New Roman" pitchFamily="18" charset="0"/>
              </a:rPr>
              <a:t>, th</a:t>
            </a:r>
            <a:r>
              <a:rPr lang="en-US" sz="2800">
                <a:solidFill>
                  <a:srgbClr val="0000FF"/>
                </a:solidFill>
              </a:rPr>
              <a:t>ích hợp cho gà và giúp cho gà tránh được ảnh hưởng không tốt của các yếu tố môi trường</a:t>
            </a:r>
            <a:r>
              <a:rPr lang="en-US" sz="2800">
                <a:solidFill>
                  <a:srgbClr val="0000FF"/>
                </a:solidFill>
                <a:latin typeface="Times New Roman" pitchFamily="18" charset="0"/>
              </a:rPr>
              <a:t> triển. </a:t>
            </a:r>
          </a:p>
          <a:p>
            <a:pPr>
              <a:spcBef>
                <a:spcPct val="50000"/>
              </a:spcBef>
              <a:buFontTx/>
              <a:buChar char="-"/>
            </a:pPr>
            <a:r>
              <a:rPr lang="en-US" sz="2800">
                <a:solidFill>
                  <a:srgbClr val="0000FF"/>
                </a:solidFill>
                <a:latin typeface="Times New Roman" pitchFamily="18" charset="0"/>
              </a:rPr>
              <a:t> Chăm sóc gà đầy đủ giúp gà khoẻ mạnh, mau lớn, có sức chống bệnh tốt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3985"/>
                                        </p:tgtEl>
                                        <p:attrNameLst>
                                          <p:attrName>style.visibility</p:attrName>
                                        </p:attrNameLst>
                                      </p:cBhvr>
                                      <p:to>
                                        <p:strVal val="visible"/>
                                      </p:to>
                                    </p:set>
                                    <p:anim calcmode="discrete" valueType="clr">
                                      <p:cBhvr override="childStyle">
                                        <p:cTn id="7" dur="80"/>
                                        <p:tgtEl>
                                          <p:spTgt spid="839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3985"/>
                                        </p:tgtEl>
                                        <p:attrNameLst>
                                          <p:attrName>fillcolor</p:attrName>
                                        </p:attrNameLst>
                                      </p:cBhvr>
                                      <p:tavLst>
                                        <p:tav tm="0">
                                          <p:val>
                                            <p:clrVal>
                                              <a:schemeClr val="accent2"/>
                                            </p:clrVal>
                                          </p:val>
                                        </p:tav>
                                        <p:tav tm="50000">
                                          <p:val>
                                            <p:clrVal>
                                              <a:schemeClr val="hlink"/>
                                            </p:clrVal>
                                          </p:val>
                                        </p:tav>
                                      </p:tavLst>
                                    </p:anim>
                                    <p:set>
                                      <p:cBhvr>
                                        <p:cTn id="9" dur="80"/>
                                        <p:tgtEl>
                                          <p:spTgt spid="839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84017">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84017">
                                            <p:txEl>
                                              <p:pRg st="0" end="0"/>
                                            </p:txEl>
                                          </p:spTgt>
                                        </p:tgtEl>
                                        <p:attrNameLst>
                                          <p:attrName>ppt_w</p:attrName>
                                        </p:attrNameLst>
                                      </p:cBhvr>
                                    </p:anim>
                                    <p:anim by="(#ppt_w*0.50)" calcmode="lin" valueType="num">
                                      <p:cBhvr>
                                        <p:cTn id="15" dur="500" decel="50000" autoRev="1" fill="hold">
                                          <p:stCondLst>
                                            <p:cond delay="0"/>
                                          </p:stCondLst>
                                        </p:cTn>
                                        <p:tgtEl>
                                          <p:spTgt spid="84017">
                                            <p:txEl>
                                              <p:pRg st="0" end="0"/>
                                            </p:txEl>
                                          </p:spTgt>
                                        </p:tgtEl>
                                        <p:attrNameLst>
                                          <p:attrName>ppt_x</p:attrName>
                                        </p:attrNameLst>
                                      </p:cBhvr>
                                    </p:anim>
                                    <p:anim from="(-#ppt_h/2)" to="(#ppt_y)" calcmode="lin" valueType="num">
                                      <p:cBhvr>
                                        <p:cTn id="16" dur="1000" fill="hold">
                                          <p:stCondLst>
                                            <p:cond delay="0"/>
                                          </p:stCondLst>
                                        </p:cTn>
                                        <p:tgtEl>
                                          <p:spTgt spid="84017">
                                            <p:txEl>
                                              <p:pRg st="0" end="0"/>
                                            </p:txEl>
                                          </p:spTgt>
                                        </p:tgtEl>
                                        <p:attrNameLst>
                                          <p:attrName>ppt_y</p:attrName>
                                        </p:attrNameLst>
                                      </p:cBhvr>
                                    </p:anim>
                                    <p:animRot by="21600000">
                                      <p:cBhvr>
                                        <p:cTn id="17" dur="1000" fill="hold">
                                          <p:stCondLst>
                                            <p:cond delay="0"/>
                                          </p:stCondLst>
                                        </p:cTn>
                                        <p:tgtEl>
                                          <p:spTgt spid="84017">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84020">
                                            <p:txEl>
                                              <p:pRg st="0" end="0"/>
                                            </p:txEl>
                                          </p:spTgt>
                                        </p:tgtEl>
                                        <p:attrNameLst>
                                          <p:attrName>style.visibility</p:attrName>
                                        </p:attrNameLst>
                                      </p:cBhvr>
                                      <p:to>
                                        <p:strVal val="visible"/>
                                      </p:to>
                                    </p:set>
                                    <p:animEffect transition="in" filter="fade">
                                      <p:cBhvr>
                                        <p:cTn id="22" dur="2000"/>
                                        <p:tgtEl>
                                          <p:spTgt spid="84020">
                                            <p:txEl>
                                              <p:pRg st="0" end="0"/>
                                            </p:txEl>
                                          </p:spTgt>
                                        </p:tgtEl>
                                      </p:cBhvr>
                                    </p:animEffect>
                                    <p:anim calcmode="lin" valueType="num">
                                      <p:cBhvr>
                                        <p:cTn id="23" dur="2000" fill="hold"/>
                                        <p:tgtEl>
                                          <p:spTgt spid="84020">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84020">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8402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nodeType="clickEffect">
                                  <p:stCondLst>
                                    <p:cond delay="0"/>
                                  </p:stCondLst>
                                  <p:childTnLst>
                                    <p:set>
                                      <p:cBhvr>
                                        <p:cTn id="29" dur="1" fill="hold">
                                          <p:stCondLst>
                                            <p:cond delay="0"/>
                                          </p:stCondLst>
                                        </p:cTn>
                                        <p:tgtEl>
                                          <p:spTgt spid="84021">
                                            <p:txEl>
                                              <p:pRg st="0" end="0"/>
                                            </p:txEl>
                                          </p:spTgt>
                                        </p:tgtEl>
                                        <p:attrNameLst>
                                          <p:attrName>style.visibility</p:attrName>
                                        </p:attrNameLst>
                                      </p:cBhvr>
                                      <p:to>
                                        <p:strVal val="visible"/>
                                      </p:to>
                                    </p:set>
                                    <p:anim calcmode="lin" valueType="num">
                                      <p:cBhvr>
                                        <p:cTn id="30" dur="1000" fill="hold"/>
                                        <p:tgtEl>
                                          <p:spTgt spid="84021">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84021">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8402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8402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nodeType="clickEffect">
                                  <p:stCondLst>
                                    <p:cond delay="0"/>
                                  </p:stCondLst>
                                  <p:childTnLst>
                                    <p:set>
                                      <p:cBhvr>
                                        <p:cTn id="37" dur="1" fill="hold">
                                          <p:stCondLst>
                                            <p:cond delay="0"/>
                                          </p:stCondLst>
                                        </p:cTn>
                                        <p:tgtEl>
                                          <p:spTgt spid="84021">
                                            <p:txEl>
                                              <p:pRg st="1" end="1"/>
                                            </p:txEl>
                                          </p:spTgt>
                                        </p:tgtEl>
                                        <p:attrNameLst>
                                          <p:attrName>style.visibility</p:attrName>
                                        </p:attrNameLst>
                                      </p:cBhvr>
                                      <p:to>
                                        <p:strVal val="visible"/>
                                      </p:to>
                                    </p:set>
                                    <p:anim calcmode="lin" valueType="num">
                                      <p:cBhvr>
                                        <p:cTn id="38" dur="1000" fill="hold"/>
                                        <p:tgtEl>
                                          <p:spTgt spid="84021">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84021">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8402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402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descr="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6875" y="0"/>
            <a:ext cx="12284075" cy="6858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smtClean="0">
              <a:latin typeface="Calibri" pitchFamily="34" charset="0"/>
            </a:endParaRPr>
          </a:p>
        </p:txBody>
      </p:sp>
      <p:pic>
        <p:nvPicPr>
          <p:cNvPr id="1433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04800"/>
            <a:ext cx="11887200" cy="7162800"/>
          </a:xfrm>
          <a:noFill/>
        </p:spPr>
      </p:pic>
      <p:sp>
        <p:nvSpPr>
          <p:cNvPr id="14340" name="Rectangle 6"/>
          <p:cNvSpPr>
            <a:spLocks noChangeArrowheads="1"/>
          </p:cNvSpPr>
          <p:nvPr/>
        </p:nvSpPr>
        <p:spPr bwMode="auto">
          <a:xfrm>
            <a:off x="1584325" y="714375"/>
            <a:ext cx="1530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2800" u="sng">
                <a:solidFill>
                  <a:srgbClr val="0000FF"/>
                </a:solidFill>
                <a:latin typeface="Times New Roman" pitchFamily="18" charset="0"/>
              </a:rPr>
              <a:t>Kỹ thuật:</a:t>
            </a:r>
          </a:p>
        </p:txBody>
      </p:sp>
      <p:sp>
        <p:nvSpPr>
          <p:cNvPr id="14341" name="Rectangle 7"/>
          <p:cNvSpPr>
            <a:spLocks noChangeArrowheads="1"/>
          </p:cNvSpPr>
          <p:nvPr/>
        </p:nvSpPr>
        <p:spPr bwMode="auto">
          <a:xfrm>
            <a:off x="4556125" y="715963"/>
            <a:ext cx="241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3200" b="1">
                <a:solidFill>
                  <a:srgbClr val="FF0000"/>
                </a:solidFill>
                <a:latin typeface="Times New Roman" pitchFamily="18" charset="0"/>
              </a:rPr>
              <a:t>Chăm sóc gà</a:t>
            </a:r>
          </a:p>
        </p:txBody>
      </p:sp>
      <p:sp>
        <p:nvSpPr>
          <p:cNvPr id="14342" name="Text Box 11"/>
          <p:cNvSpPr txBox="1">
            <a:spLocks noChangeArrowheads="1"/>
          </p:cNvSpPr>
          <p:nvPr/>
        </p:nvSpPr>
        <p:spPr bwMode="auto">
          <a:xfrm>
            <a:off x="6637338" y="1905000"/>
            <a:ext cx="4259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a:latin typeface="Times New Roman" pitchFamily="18" charset="0"/>
            </a:endParaRPr>
          </a:p>
        </p:txBody>
      </p:sp>
      <p:sp>
        <p:nvSpPr>
          <p:cNvPr id="111635" name="Text Box 19"/>
          <p:cNvSpPr txBox="1">
            <a:spLocks noChangeArrowheads="1"/>
          </p:cNvSpPr>
          <p:nvPr/>
        </p:nvSpPr>
        <p:spPr bwMode="auto">
          <a:xfrm>
            <a:off x="693738" y="1295400"/>
            <a:ext cx="3565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2/ </a:t>
            </a:r>
            <a:r>
              <a:rPr lang="en-US" sz="2800" u="sng">
                <a:solidFill>
                  <a:srgbClr val="0000FF"/>
                </a:solidFill>
                <a:latin typeface="Times New Roman" pitchFamily="18" charset="0"/>
              </a:rPr>
              <a:t>Chăm sóc gà</a:t>
            </a:r>
          </a:p>
        </p:txBody>
      </p:sp>
      <p:sp>
        <p:nvSpPr>
          <p:cNvPr id="111636" name="Text Box 20"/>
          <p:cNvSpPr txBox="1">
            <a:spLocks noChangeArrowheads="1"/>
          </p:cNvSpPr>
          <p:nvPr/>
        </p:nvSpPr>
        <p:spPr bwMode="auto">
          <a:xfrm>
            <a:off x="593725" y="2438400"/>
            <a:ext cx="960913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9900CC"/>
                </a:solidFill>
                <a:latin typeface="Times New Roman" pitchFamily="18" charset="0"/>
              </a:rPr>
              <a:t>a/ Sưởi ấm cho gà con</a:t>
            </a:r>
          </a:p>
          <a:p>
            <a:pPr>
              <a:spcBef>
                <a:spcPct val="50000"/>
              </a:spcBef>
            </a:pPr>
            <a:r>
              <a:rPr lang="en-US" sz="2800">
                <a:solidFill>
                  <a:srgbClr val="9900CC"/>
                </a:solidFill>
                <a:latin typeface="Times New Roman" pitchFamily="18" charset="0"/>
              </a:rPr>
              <a:t>b/Chống nóng, chống rét, phòng ấm cho gà.</a:t>
            </a:r>
          </a:p>
          <a:p>
            <a:pPr>
              <a:spcBef>
                <a:spcPct val="50000"/>
              </a:spcBef>
            </a:pPr>
            <a:r>
              <a:rPr lang="en-US" sz="2800">
                <a:solidFill>
                  <a:srgbClr val="9900CC"/>
                </a:solidFill>
                <a:latin typeface="Times New Roman" pitchFamily="18" charset="0"/>
              </a:rPr>
              <a:t>c/Phòng ngộ độc thức ăn cho gà.</a:t>
            </a:r>
          </a:p>
        </p:txBody>
      </p:sp>
      <p:sp>
        <p:nvSpPr>
          <p:cNvPr id="111637" name="Text Box 21"/>
          <p:cNvSpPr txBox="1">
            <a:spLocks noChangeArrowheads="1"/>
          </p:cNvSpPr>
          <p:nvPr/>
        </p:nvSpPr>
        <p:spPr bwMode="auto">
          <a:xfrm>
            <a:off x="593725" y="1905000"/>
            <a:ext cx="7627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-Nêu tên các công việc chăm sóc gà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1635"/>
                                        </p:tgtEl>
                                        <p:attrNameLst>
                                          <p:attrName>style.visibility</p:attrName>
                                        </p:attrNameLst>
                                      </p:cBhvr>
                                      <p:to>
                                        <p:strVal val="visible"/>
                                      </p:to>
                                    </p:set>
                                    <p:animEffect transition="in" filter="diamond(in)">
                                      <p:cBhvr>
                                        <p:cTn id="7" dur="2000"/>
                                        <p:tgtEl>
                                          <p:spTgt spid="111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1637"/>
                                        </p:tgtEl>
                                        <p:attrNameLst>
                                          <p:attrName>style.visibility</p:attrName>
                                        </p:attrNameLst>
                                      </p:cBhvr>
                                      <p:to>
                                        <p:strVal val="visible"/>
                                      </p:to>
                                    </p:set>
                                    <p:animEffect transition="in" filter="checkerboard(across)">
                                      <p:cBhvr>
                                        <p:cTn id="12" dur="500"/>
                                        <p:tgtEl>
                                          <p:spTgt spid="111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11636"/>
                                        </p:tgtEl>
                                        <p:attrNameLst>
                                          <p:attrName>style.visibility</p:attrName>
                                        </p:attrNameLst>
                                      </p:cBhvr>
                                      <p:to>
                                        <p:strVal val="visible"/>
                                      </p:to>
                                    </p:set>
                                    <p:anim calcmode="discrete" valueType="clr">
                                      <p:cBhvr override="childStyle">
                                        <p:cTn id="17" dur="80"/>
                                        <p:tgtEl>
                                          <p:spTgt spid="11163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1636"/>
                                        </p:tgtEl>
                                        <p:attrNameLst>
                                          <p:attrName>fillcolor</p:attrName>
                                        </p:attrNameLst>
                                      </p:cBhvr>
                                      <p:tavLst>
                                        <p:tav tm="0">
                                          <p:val>
                                            <p:clrVal>
                                              <a:schemeClr val="accent2"/>
                                            </p:clrVal>
                                          </p:val>
                                        </p:tav>
                                        <p:tav tm="50000">
                                          <p:val>
                                            <p:clrVal>
                                              <a:schemeClr val="hlink"/>
                                            </p:clrVal>
                                          </p:val>
                                        </p:tav>
                                      </p:tavLst>
                                    </p:anim>
                                    <p:set>
                                      <p:cBhvr>
                                        <p:cTn id="19" dur="80"/>
                                        <p:tgtEl>
                                          <p:spTgt spid="111636"/>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grpId="1" nodeType="clickEffect">
                                  <p:stCondLst>
                                    <p:cond delay="0"/>
                                  </p:stCondLst>
                                  <p:childTnLst>
                                    <p:animEffect transition="out" filter="box(in)">
                                      <p:cBhvr>
                                        <p:cTn id="23" dur="500"/>
                                        <p:tgtEl>
                                          <p:spTgt spid="111637"/>
                                        </p:tgtEl>
                                      </p:cBhvr>
                                    </p:animEffect>
                                    <p:set>
                                      <p:cBhvr>
                                        <p:cTn id="24" dur="1" fill="hold">
                                          <p:stCondLst>
                                            <p:cond delay="499"/>
                                          </p:stCondLst>
                                        </p:cTn>
                                        <p:tgtEl>
                                          <p:spTgt spid="111637"/>
                                        </p:tgtEl>
                                        <p:attrNameLst>
                                          <p:attrName>style.visibility</p:attrName>
                                        </p:attrNameLst>
                                      </p:cBhvr>
                                      <p:to>
                                        <p:strVal val="hidden"/>
                                      </p:to>
                                    </p:set>
                                  </p:childTnLst>
                                </p:cTn>
                              </p:par>
                              <p:par>
                                <p:cTn id="25" presetID="4" presetClass="exit" presetSubtype="16" fill="hold" grpId="1" nodeType="withEffect">
                                  <p:stCondLst>
                                    <p:cond delay="0"/>
                                  </p:stCondLst>
                                  <p:iterate type="lt">
                                    <p:tmPct val="0"/>
                                  </p:iterate>
                                  <p:childTnLst>
                                    <p:animEffect transition="out" filter="box(in)">
                                      <p:cBhvr>
                                        <p:cTn id="26" dur="500"/>
                                        <p:tgtEl>
                                          <p:spTgt spid="111636"/>
                                        </p:tgtEl>
                                      </p:cBhvr>
                                    </p:animEffect>
                                    <p:set>
                                      <p:cBhvr>
                                        <p:cTn id="27" dur="1" fill="hold">
                                          <p:stCondLst>
                                            <p:cond delay="499"/>
                                          </p:stCondLst>
                                        </p:cTn>
                                        <p:tgtEl>
                                          <p:spTgt spid="1116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5" grpId="0"/>
      <p:bldP spid="111636" grpId="0"/>
      <p:bldP spid="111636" grpId="1"/>
      <p:bldP spid="111637" grpId="0"/>
      <p:bldP spid="11163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593725" y="1798638"/>
            <a:ext cx="10699750" cy="4525962"/>
          </a:xfrm>
        </p:spPr>
        <p:txBody>
          <a:bodyPr/>
          <a:lstStyle/>
          <a:p>
            <a:pPr eaLnBrk="1" hangingPunct="1"/>
            <a:r>
              <a:rPr lang="en-US" sz="2800" smtClean="0"/>
              <a:t>Nhóm 1 : </a:t>
            </a:r>
          </a:p>
          <a:p>
            <a:pPr eaLnBrk="1" hangingPunct="1"/>
            <a:r>
              <a:rPr lang="en-US" sz="2800" smtClean="0"/>
              <a:t>-Nêu dụng cụ dùng để sưởi ấm cho gà con.</a:t>
            </a:r>
          </a:p>
          <a:p>
            <a:pPr eaLnBrk="1" hangingPunct="1"/>
            <a:r>
              <a:rPr lang="en-US" sz="2800" smtClean="0"/>
              <a:t>-Vì sao phải sưởi ấm cho gà con,nhất là gà không có mẹ (do ấp trứng bằng máy) ? </a:t>
            </a:r>
          </a:p>
          <a:p>
            <a:pPr eaLnBrk="1" hangingPunct="1"/>
            <a:r>
              <a:rPr lang="en-US" sz="2800" smtClean="0"/>
              <a:t>Nhóm 2</a:t>
            </a:r>
          </a:p>
          <a:p>
            <a:pPr eaLnBrk="1" hangingPunct="1"/>
            <a:r>
              <a:rPr lang="en-US" sz="2800" smtClean="0"/>
              <a:t>-Em hãy nêu cách chống nóng, chống rét, phòng ẩm cho gà.</a:t>
            </a:r>
          </a:p>
          <a:p>
            <a:pPr eaLnBrk="1" hangingPunct="1"/>
            <a:r>
              <a:rPr lang="en-US" sz="2800" smtClean="0"/>
              <a:t>Nhóm 3 </a:t>
            </a:r>
          </a:p>
          <a:p>
            <a:pPr eaLnBrk="1" hangingPunct="1"/>
            <a:r>
              <a:rPr lang="en-US" sz="2800" smtClean="0"/>
              <a:t>-Kể tên những thức ăn không được cho gà ăn?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Nhóm 1 :</a:t>
            </a:r>
          </a:p>
        </p:txBody>
      </p:sp>
      <p:pic>
        <p:nvPicPr>
          <p:cNvPr id="159748" name="Picture 4" descr="FD96CD7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8910" t="7576" r="8121" b="81818"/>
          <a:stretch>
            <a:fillRect/>
          </a:stretch>
        </p:blipFill>
        <p:spPr>
          <a:xfrm>
            <a:off x="98425" y="2255838"/>
            <a:ext cx="4275138" cy="4525962"/>
          </a:xfrm>
          <a:noFill/>
          <a:ln w="38100">
            <a:solidFill>
              <a:srgbClr val="FF00FF"/>
            </a:solidFill>
            <a:miter lim="800000"/>
            <a:headEnd/>
            <a:tailEnd/>
          </a:ln>
        </p:spPr>
      </p:pic>
      <p:sp>
        <p:nvSpPr>
          <p:cNvPr id="16388" name="Rectangle 5"/>
          <p:cNvSpPr>
            <a:spLocks noChangeArrowheads="1"/>
          </p:cNvSpPr>
          <p:nvPr/>
        </p:nvSpPr>
        <p:spPr bwMode="auto">
          <a:xfrm>
            <a:off x="0" y="1600200"/>
            <a:ext cx="4556125" cy="609600"/>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159750" name="Rectangle 6"/>
          <p:cNvSpPr>
            <a:spLocks noChangeArrowheads="1"/>
          </p:cNvSpPr>
          <p:nvPr/>
        </p:nvSpPr>
        <p:spPr bwMode="auto">
          <a:xfrm>
            <a:off x="0" y="1600200"/>
            <a:ext cx="4556125" cy="609600"/>
          </a:xfrm>
          <a:prstGeom prst="rect">
            <a:avLst/>
          </a:prstGeom>
          <a:solidFill>
            <a:schemeClr val="bg1"/>
          </a:solidFill>
          <a:ln w="9525">
            <a:solidFill>
              <a:schemeClr val="bg1"/>
            </a:solidFill>
            <a:miter lim="800000"/>
            <a:headEnd/>
            <a:tailEnd/>
          </a:ln>
        </p:spPr>
        <p:txBody>
          <a:bodyPr wrap="none" anchor="ctr"/>
          <a:lstStyle/>
          <a:p>
            <a:pPr algn="ctr"/>
            <a:r>
              <a:rPr lang="en-US" sz="2800">
                <a:solidFill>
                  <a:srgbClr val="0000FF"/>
                </a:solidFill>
              </a:rPr>
              <a:t>a/ </a:t>
            </a:r>
            <a:r>
              <a:rPr lang="en-US" sz="2800" u="sng">
                <a:solidFill>
                  <a:srgbClr val="0000FF"/>
                </a:solidFill>
              </a:rPr>
              <a:t>Sưởi ấm cho gà</a:t>
            </a:r>
          </a:p>
        </p:txBody>
      </p:sp>
      <p:sp>
        <p:nvSpPr>
          <p:cNvPr id="159751" name="Rectangle 7"/>
          <p:cNvSpPr>
            <a:spLocks noChangeArrowheads="1"/>
          </p:cNvSpPr>
          <p:nvPr/>
        </p:nvSpPr>
        <p:spPr bwMode="auto">
          <a:xfrm>
            <a:off x="4457700" y="1600200"/>
            <a:ext cx="6735763" cy="1219200"/>
          </a:xfrm>
          <a:prstGeom prst="rect">
            <a:avLst/>
          </a:prstGeom>
          <a:solidFill>
            <a:schemeClr val="bg1"/>
          </a:solidFill>
          <a:ln w="9525">
            <a:solidFill>
              <a:schemeClr val="bg1"/>
            </a:solidFill>
            <a:miter lim="800000"/>
            <a:headEnd/>
            <a:tailEnd/>
          </a:ln>
        </p:spPr>
        <p:txBody>
          <a:bodyPr wrap="none" anchor="ctr"/>
          <a:lstStyle/>
          <a:p>
            <a:pPr eaLnBrk="0" hangingPunct="0">
              <a:spcBef>
                <a:spcPct val="50000"/>
              </a:spcBef>
            </a:pPr>
            <a:r>
              <a:rPr lang="en-US" sz="2800">
                <a:solidFill>
                  <a:srgbClr val="0000FF"/>
                </a:solidFill>
              </a:rPr>
              <a:t>-Nêu dụng cụ dùng để sưởi ấm </a:t>
            </a:r>
          </a:p>
          <a:p>
            <a:pPr eaLnBrk="0" hangingPunct="0">
              <a:spcBef>
                <a:spcPct val="50000"/>
              </a:spcBef>
            </a:pPr>
            <a:r>
              <a:rPr lang="en-US" sz="2800">
                <a:solidFill>
                  <a:srgbClr val="0000FF"/>
                </a:solidFill>
              </a:rPr>
              <a:t>cho gà con.</a:t>
            </a:r>
          </a:p>
          <a:p>
            <a:endParaRPr lang="en-US" sz="2800"/>
          </a:p>
        </p:txBody>
      </p:sp>
      <p:sp>
        <p:nvSpPr>
          <p:cNvPr id="159752" name="Rectangle 8"/>
          <p:cNvSpPr>
            <a:spLocks noChangeArrowheads="1"/>
          </p:cNvSpPr>
          <p:nvPr/>
        </p:nvSpPr>
        <p:spPr bwMode="auto">
          <a:xfrm>
            <a:off x="4359275" y="2819400"/>
            <a:ext cx="6537325" cy="381000"/>
          </a:xfrm>
          <a:prstGeom prst="rect">
            <a:avLst/>
          </a:prstGeom>
          <a:solidFill>
            <a:schemeClr val="bg1"/>
          </a:solidFill>
          <a:ln w="9525">
            <a:solidFill>
              <a:schemeClr val="bg1"/>
            </a:solidFill>
            <a:miter lim="800000"/>
            <a:headEnd/>
            <a:tailEnd/>
          </a:ln>
        </p:spPr>
        <p:txBody>
          <a:bodyPr wrap="none" anchor="ctr"/>
          <a:lstStyle/>
          <a:p>
            <a:pPr algn="ctr" eaLnBrk="0" hangingPunct="0">
              <a:spcBef>
                <a:spcPct val="50000"/>
              </a:spcBef>
            </a:pPr>
            <a:r>
              <a:rPr lang="en-US" sz="2800">
                <a:solidFill>
                  <a:srgbClr val="9900CC"/>
                </a:solidFill>
              </a:rPr>
              <a:t>-Sưởi ấm bằng bóng đèn điện</a:t>
            </a:r>
          </a:p>
          <a:p>
            <a:pPr algn="ctr"/>
            <a:endParaRPr lang="en-US" sz="2800"/>
          </a:p>
        </p:txBody>
      </p:sp>
      <p:sp>
        <p:nvSpPr>
          <p:cNvPr id="159753" name="Rectangle 9"/>
          <p:cNvSpPr>
            <a:spLocks noChangeArrowheads="1"/>
          </p:cNvSpPr>
          <p:nvPr/>
        </p:nvSpPr>
        <p:spPr bwMode="auto">
          <a:xfrm>
            <a:off x="4656138" y="3276600"/>
            <a:ext cx="6834187" cy="1295400"/>
          </a:xfrm>
          <a:prstGeom prst="rect">
            <a:avLst/>
          </a:prstGeom>
          <a:solidFill>
            <a:schemeClr val="bg1"/>
          </a:solidFill>
          <a:ln w="9525">
            <a:solidFill>
              <a:schemeClr val="bg1"/>
            </a:solidFill>
            <a:miter lim="800000"/>
            <a:headEnd/>
            <a:tailEnd/>
          </a:ln>
        </p:spPr>
        <p:txBody>
          <a:bodyPr wrap="none" anchor="ctr"/>
          <a:lstStyle/>
          <a:p>
            <a:pPr eaLnBrk="0" hangingPunct="0">
              <a:spcBef>
                <a:spcPct val="50000"/>
              </a:spcBef>
            </a:pPr>
            <a:r>
              <a:rPr lang="en-US" sz="2800">
                <a:solidFill>
                  <a:srgbClr val="0000FF"/>
                </a:solidFill>
              </a:rPr>
              <a:t>-Vì sao phải sưởi ấm cho gà con ,</a:t>
            </a:r>
          </a:p>
          <a:p>
            <a:pPr eaLnBrk="0" hangingPunct="0">
              <a:spcBef>
                <a:spcPct val="50000"/>
              </a:spcBef>
            </a:pPr>
            <a:r>
              <a:rPr lang="en-US" sz="2800">
                <a:solidFill>
                  <a:srgbClr val="0000FF"/>
                </a:solidFill>
              </a:rPr>
              <a:t>nhất là gà không có mẹ </a:t>
            </a:r>
          </a:p>
          <a:p>
            <a:pPr eaLnBrk="0" hangingPunct="0">
              <a:spcBef>
                <a:spcPct val="50000"/>
              </a:spcBef>
            </a:pPr>
            <a:r>
              <a:rPr lang="en-US" sz="2800">
                <a:solidFill>
                  <a:srgbClr val="0000FF"/>
                </a:solidFill>
              </a:rPr>
              <a:t>(do ấp trứng bằng máy) ? </a:t>
            </a:r>
          </a:p>
          <a:p>
            <a:endParaRPr lang="en-US" sz="2800"/>
          </a:p>
        </p:txBody>
      </p:sp>
      <p:sp>
        <p:nvSpPr>
          <p:cNvPr id="159754" name="Rectangle 10"/>
          <p:cNvSpPr>
            <a:spLocks noChangeArrowheads="1"/>
          </p:cNvSpPr>
          <p:nvPr/>
        </p:nvSpPr>
        <p:spPr bwMode="auto">
          <a:xfrm>
            <a:off x="4259263" y="4495800"/>
            <a:ext cx="7331075" cy="1981200"/>
          </a:xfrm>
          <a:prstGeom prst="rect">
            <a:avLst/>
          </a:prstGeom>
          <a:solidFill>
            <a:schemeClr val="bg1"/>
          </a:solidFill>
          <a:ln w="9525">
            <a:solidFill>
              <a:schemeClr val="bg1"/>
            </a:solidFill>
            <a:miter lim="800000"/>
            <a:headEnd/>
            <a:tailEnd/>
          </a:ln>
        </p:spPr>
        <p:txBody>
          <a:bodyPr wrap="none" anchor="ctr"/>
          <a:lstStyle/>
          <a:p>
            <a:pPr eaLnBrk="0" hangingPunct="0">
              <a:spcBef>
                <a:spcPct val="50000"/>
              </a:spcBef>
            </a:pPr>
            <a:r>
              <a:rPr lang="en-US" sz="2800">
                <a:solidFill>
                  <a:srgbClr val="9900CC"/>
                </a:solidFill>
              </a:rPr>
              <a:t>-Gà con không chịu được rét. Nếu </a:t>
            </a:r>
          </a:p>
          <a:p>
            <a:pPr eaLnBrk="0" hangingPunct="0">
              <a:spcBef>
                <a:spcPct val="50000"/>
              </a:spcBef>
            </a:pPr>
            <a:r>
              <a:rPr lang="en-US" sz="2800">
                <a:solidFill>
                  <a:srgbClr val="9900CC"/>
                </a:solidFill>
              </a:rPr>
              <a:t>bị lạnh, gà kém ăn, dễ nhiễm bệnh </a:t>
            </a:r>
          </a:p>
          <a:p>
            <a:pPr eaLnBrk="0" hangingPunct="0">
              <a:spcBef>
                <a:spcPct val="50000"/>
              </a:spcBef>
            </a:pPr>
            <a:r>
              <a:rPr lang="en-US" sz="2800">
                <a:solidFill>
                  <a:srgbClr val="9900CC"/>
                </a:solidFill>
              </a:rPr>
              <a:t>đường hô hấp, đường ruột. Nếu </a:t>
            </a:r>
          </a:p>
          <a:p>
            <a:pPr eaLnBrk="0" hangingPunct="0">
              <a:spcBef>
                <a:spcPct val="50000"/>
              </a:spcBef>
            </a:pPr>
            <a:r>
              <a:rPr lang="en-US" sz="2800">
                <a:solidFill>
                  <a:srgbClr val="9900CC"/>
                </a:solidFill>
              </a:rPr>
              <a:t>lạnh quá hoặc bị lạnh kéo dài, </a:t>
            </a:r>
          </a:p>
          <a:p>
            <a:pPr eaLnBrk="0" hangingPunct="0">
              <a:spcBef>
                <a:spcPct val="50000"/>
              </a:spcBef>
            </a:pPr>
            <a:r>
              <a:rPr lang="en-US" sz="2800">
                <a:solidFill>
                  <a:srgbClr val="9900CC"/>
                </a:solidFill>
              </a:rPr>
              <a:t>gà con có thể bị chết. </a:t>
            </a:r>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59750">
                                            <p:txEl>
                                              <p:pRg st="0" end="0"/>
                                            </p:txEl>
                                          </p:spTgt>
                                        </p:tgtEl>
                                        <p:attrNameLst>
                                          <p:attrName>style.visibility</p:attrName>
                                        </p:attrNameLst>
                                      </p:cBhvr>
                                      <p:to>
                                        <p:strVal val="visible"/>
                                      </p:to>
                                    </p:set>
                                    <p:anim calcmode="lin" valueType="num">
                                      <p:cBhvr>
                                        <p:cTn id="7" dur="1000" fill="hold"/>
                                        <p:tgtEl>
                                          <p:spTgt spid="15975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975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975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975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59748"/>
                                        </p:tgtEl>
                                        <p:attrNameLst>
                                          <p:attrName>style.visibility</p:attrName>
                                        </p:attrNameLst>
                                      </p:cBhvr>
                                      <p:to>
                                        <p:strVal val="visible"/>
                                      </p:to>
                                    </p:set>
                                    <p:anim calcmode="lin" valueType="num">
                                      <p:cBhvr>
                                        <p:cTn id="15" dur="1000" fill="hold"/>
                                        <p:tgtEl>
                                          <p:spTgt spid="159748"/>
                                        </p:tgtEl>
                                        <p:attrNameLst>
                                          <p:attrName>ppt_w</p:attrName>
                                        </p:attrNameLst>
                                      </p:cBhvr>
                                      <p:tavLst>
                                        <p:tav tm="0">
                                          <p:val>
                                            <p:fltVal val="0"/>
                                          </p:val>
                                        </p:tav>
                                        <p:tav tm="100000">
                                          <p:val>
                                            <p:strVal val="#ppt_w"/>
                                          </p:val>
                                        </p:tav>
                                      </p:tavLst>
                                    </p:anim>
                                    <p:anim calcmode="lin" valueType="num">
                                      <p:cBhvr>
                                        <p:cTn id="16" dur="1000" fill="hold"/>
                                        <p:tgtEl>
                                          <p:spTgt spid="159748"/>
                                        </p:tgtEl>
                                        <p:attrNameLst>
                                          <p:attrName>ppt_h</p:attrName>
                                        </p:attrNameLst>
                                      </p:cBhvr>
                                      <p:tavLst>
                                        <p:tav tm="0">
                                          <p:val>
                                            <p:fltVal val="0"/>
                                          </p:val>
                                        </p:tav>
                                        <p:tav tm="100000">
                                          <p:val>
                                            <p:strVal val="#ppt_h"/>
                                          </p:val>
                                        </p:tav>
                                      </p:tavLst>
                                    </p:anim>
                                    <p:anim calcmode="lin" valueType="num">
                                      <p:cBhvr>
                                        <p:cTn id="17" dur="1000" fill="hold"/>
                                        <p:tgtEl>
                                          <p:spTgt spid="15974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97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59751">
                                            <p:txEl>
                                              <p:pRg st="0" end="0"/>
                                            </p:txEl>
                                          </p:spTgt>
                                        </p:tgtEl>
                                        <p:attrNameLst>
                                          <p:attrName>style.visibility</p:attrName>
                                        </p:attrNameLst>
                                      </p:cBhvr>
                                      <p:to>
                                        <p:strVal val="visible"/>
                                      </p:to>
                                    </p:set>
                                    <p:anim calcmode="lin" valueType="num">
                                      <p:cBhvr>
                                        <p:cTn id="23" dur="1000" fill="hold"/>
                                        <p:tgtEl>
                                          <p:spTgt spid="159751">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59751">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597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9751">
                                            <p:txEl>
                                              <p:pRg st="0" end="0"/>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59751">
                                            <p:txEl>
                                              <p:pRg st="1" end="1"/>
                                            </p:txEl>
                                          </p:spTgt>
                                        </p:tgtEl>
                                        <p:attrNameLst>
                                          <p:attrName>style.visibility</p:attrName>
                                        </p:attrNameLst>
                                      </p:cBhvr>
                                      <p:to>
                                        <p:strVal val="visible"/>
                                      </p:to>
                                    </p:set>
                                    <p:anim calcmode="lin" valueType="num">
                                      <p:cBhvr>
                                        <p:cTn id="29" dur="1000" fill="hold"/>
                                        <p:tgtEl>
                                          <p:spTgt spid="159751">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159751">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1597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597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59753"/>
                                        </p:tgtEl>
                                        <p:attrNameLst>
                                          <p:attrName>style.visibility</p:attrName>
                                        </p:attrNameLst>
                                      </p:cBhvr>
                                      <p:to>
                                        <p:strVal val="visible"/>
                                      </p:to>
                                    </p:set>
                                    <p:anim calcmode="lin" valueType="num">
                                      <p:cBhvr>
                                        <p:cTn id="37" dur="1000" fill="hold"/>
                                        <p:tgtEl>
                                          <p:spTgt spid="159753"/>
                                        </p:tgtEl>
                                        <p:attrNameLst>
                                          <p:attrName>ppt_w</p:attrName>
                                        </p:attrNameLst>
                                      </p:cBhvr>
                                      <p:tavLst>
                                        <p:tav tm="0">
                                          <p:val>
                                            <p:fltVal val="0"/>
                                          </p:val>
                                        </p:tav>
                                        <p:tav tm="100000">
                                          <p:val>
                                            <p:strVal val="#ppt_w"/>
                                          </p:val>
                                        </p:tav>
                                      </p:tavLst>
                                    </p:anim>
                                    <p:anim calcmode="lin" valueType="num">
                                      <p:cBhvr>
                                        <p:cTn id="38" dur="1000" fill="hold"/>
                                        <p:tgtEl>
                                          <p:spTgt spid="159753"/>
                                        </p:tgtEl>
                                        <p:attrNameLst>
                                          <p:attrName>ppt_h</p:attrName>
                                        </p:attrNameLst>
                                      </p:cBhvr>
                                      <p:tavLst>
                                        <p:tav tm="0">
                                          <p:val>
                                            <p:fltVal val="0"/>
                                          </p:val>
                                        </p:tav>
                                        <p:tav tm="100000">
                                          <p:val>
                                            <p:strVal val="#ppt_h"/>
                                          </p:val>
                                        </p:tav>
                                      </p:tavLst>
                                    </p:anim>
                                    <p:anim calcmode="lin" valueType="num">
                                      <p:cBhvr>
                                        <p:cTn id="39" dur="1000" fill="hold"/>
                                        <p:tgtEl>
                                          <p:spTgt spid="159753"/>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597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entr" presetSubtype="0" fill="hold" nodeType="clickEffect">
                                  <p:stCondLst>
                                    <p:cond delay="0"/>
                                  </p:stCondLst>
                                  <p:childTnLst>
                                    <p:set>
                                      <p:cBhvr>
                                        <p:cTn id="44" dur="1" fill="hold">
                                          <p:stCondLst>
                                            <p:cond delay="0"/>
                                          </p:stCondLst>
                                        </p:cTn>
                                        <p:tgtEl>
                                          <p:spTgt spid="159752">
                                            <p:txEl>
                                              <p:pRg st="0" end="0"/>
                                            </p:txEl>
                                          </p:spTgt>
                                        </p:tgtEl>
                                        <p:attrNameLst>
                                          <p:attrName>style.visibility</p:attrName>
                                        </p:attrNameLst>
                                      </p:cBhvr>
                                      <p:to>
                                        <p:strVal val="visible"/>
                                      </p:to>
                                    </p:set>
                                    <p:animEffect transition="in" filter="fade">
                                      <p:cBhvr>
                                        <p:cTn id="45" dur="2000"/>
                                        <p:tgtEl>
                                          <p:spTgt spid="159752">
                                            <p:txEl>
                                              <p:pRg st="0" end="0"/>
                                            </p:txEl>
                                          </p:spTgt>
                                        </p:tgtEl>
                                      </p:cBhvr>
                                    </p:animEffect>
                                    <p:anim calcmode="lin" valueType="num">
                                      <p:cBhvr>
                                        <p:cTn id="46" dur="2000" fill="hold"/>
                                        <p:tgtEl>
                                          <p:spTgt spid="159752">
                                            <p:txEl>
                                              <p:pRg st="0" end="0"/>
                                            </p:txEl>
                                          </p:spTgt>
                                        </p:tgtEl>
                                        <p:attrNameLst>
                                          <p:attrName>style.rotation</p:attrName>
                                        </p:attrNameLst>
                                      </p:cBhvr>
                                      <p:tavLst>
                                        <p:tav tm="0">
                                          <p:val>
                                            <p:fltVal val="720"/>
                                          </p:val>
                                        </p:tav>
                                        <p:tav tm="100000">
                                          <p:val>
                                            <p:fltVal val="0"/>
                                          </p:val>
                                        </p:tav>
                                      </p:tavLst>
                                    </p:anim>
                                    <p:anim calcmode="lin" valueType="num">
                                      <p:cBhvr>
                                        <p:cTn id="47" dur="2000" fill="hold"/>
                                        <p:tgtEl>
                                          <p:spTgt spid="159752">
                                            <p:txEl>
                                              <p:pRg st="0" end="0"/>
                                            </p:txEl>
                                          </p:spTgt>
                                        </p:tgtEl>
                                        <p:attrNameLst>
                                          <p:attrName>ppt_h</p:attrName>
                                        </p:attrNameLst>
                                      </p:cBhvr>
                                      <p:tavLst>
                                        <p:tav tm="0">
                                          <p:val>
                                            <p:fltVal val="0"/>
                                          </p:val>
                                        </p:tav>
                                        <p:tav tm="100000">
                                          <p:val>
                                            <p:strVal val="#ppt_h"/>
                                          </p:val>
                                        </p:tav>
                                      </p:tavLst>
                                    </p:anim>
                                    <p:anim calcmode="lin" valueType="num">
                                      <p:cBhvr>
                                        <p:cTn id="48" dur="2000" fill="hold"/>
                                        <p:tgtEl>
                                          <p:spTgt spid="15975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nodeType="clickEffect">
                                  <p:stCondLst>
                                    <p:cond delay="0"/>
                                  </p:stCondLst>
                                  <p:childTnLst>
                                    <p:set>
                                      <p:cBhvr>
                                        <p:cTn id="52" dur="1" fill="hold">
                                          <p:stCondLst>
                                            <p:cond delay="0"/>
                                          </p:stCondLst>
                                        </p:cTn>
                                        <p:tgtEl>
                                          <p:spTgt spid="159754">
                                            <p:txEl>
                                              <p:pRg st="0" end="0"/>
                                            </p:txEl>
                                          </p:spTgt>
                                        </p:tgtEl>
                                        <p:attrNameLst>
                                          <p:attrName>style.visibility</p:attrName>
                                        </p:attrNameLst>
                                      </p:cBhvr>
                                      <p:to>
                                        <p:strVal val="visible"/>
                                      </p:to>
                                    </p:set>
                                    <p:anim calcmode="lin" valueType="num">
                                      <p:cBhvr>
                                        <p:cTn id="53" dur="1000" fill="hold"/>
                                        <p:tgtEl>
                                          <p:spTgt spid="159754">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159754">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15975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59754">
                                            <p:txEl>
                                              <p:pRg st="0" end="0"/>
                                            </p:txEl>
                                          </p:spTgt>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nodeType="withEffect">
                                  <p:stCondLst>
                                    <p:cond delay="0"/>
                                  </p:stCondLst>
                                  <p:childTnLst>
                                    <p:set>
                                      <p:cBhvr>
                                        <p:cTn id="58" dur="1" fill="hold">
                                          <p:stCondLst>
                                            <p:cond delay="0"/>
                                          </p:stCondLst>
                                        </p:cTn>
                                        <p:tgtEl>
                                          <p:spTgt spid="159754">
                                            <p:txEl>
                                              <p:pRg st="1" end="1"/>
                                            </p:txEl>
                                          </p:spTgt>
                                        </p:tgtEl>
                                        <p:attrNameLst>
                                          <p:attrName>style.visibility</p:attrName>
                                        </p:attrNameLst>
                                      </p:cBhvr>
                                      <p:to>
                                        <p:strVal val="visible"/>
                                      </p:to>
                                    </p:set>
                                    <p:anim calcmode="lin" valueType="num">
                                      <p:cBhvr>
                                        <p:cTn id="59" dur="1000" fill="hold"/>
                                        <p:tgtEl>
                                          <p:spTgt spid="159754">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159754">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15975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59754">
                                            <p:txEl>
                                              <p:pRg st="1" end="1"/>
                                            </p:txEl>
                                          </p:spTgt>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nodeType="withEffect">
                                  <p:stCondLst>
                                    <p:cond delay="0"/>
                                  </p:stCondLst>
                                  <p:childTnLst>
                                    <p:set>
                                      <p:cBhvr>
                                        <p:cTn id="64" dur="1" fill="hold">
                                          <p:stCondLst>
                                            <p:cond delay="0"/>
                                          </p:stCondLst>
                                        </p:cTn>
                                        <p:tgtEl>
                                          <p:spTgt spid="159754">
                                            <p:txEl>
                                              <p:pRg st="2" end="2"/>
                                            </p:txEl>
                                          </p:spTgt>
                                        </p:tgtEl>
                                        <p:attrNameLst>
                                          <p:attrName>style.visibility</p:attrName>
                                        </p:attrNameLst>
                                      </p:cBhvr>
                                      <p:to>
                                        <p:strVal val="visible"/>
                                      </p:to>
                                    </p:set>
                                    <p:anim calcmode="lin" valueType="num">
                                      <p:cBhvr>
                                        <p:cTn id="65" dur="1000" fill="hold"/>
                                        <p:tgtEl>
                                          <p:spTgt spid="159754">
                                            <p:txEl>
                                              <p:pRg st="2" end="2"/>
                                            </p:txEl>
                                          </p:spTgt>
                                        </p:tgtEl>
                                        <p:attrNameLst>
                                          <p:attrName>ppt_w</p:attrName>
                                        </p:attrNameLst>
                                      </p:cBhvr>
                                      <p:tavLst>
                                        <p:tav tm="0">
                                          <p:val>
                                            <p:fltVal val="0"/>
                                          </p:val>
                                        </p:tav>
                                        <p:tav tm="100000">
                                          <p:val>
                                            <p:strVal val="#ppt_w"/>
                                          </p:val>
                                        </p:tav>
                                      </p:tavLst>
                                    </p:anim>
                                    <p:anim calcmode="lin" valueType="num">
                                      <p:cBhvr>
                                        <p:cTn id="66" dur="1000" fill="hold"/>
                                        <p:tgtEl>
                                          <p:spTgt spid="159754">
                                            <p:txEl>
                                              <p:pRg st="2" end="2"/>
                                            </p:txEl>
                                          </p:spTgt>
                                        </p:tgtEl>
                                        <p:attrNameLst>
                                          <p:attrName>ppt_h</p:attrName>
                                        </p:attrNameLst>
                                      </p:cBhvr>
                                      <p:tavLst>
                                        <p:tav tm="0">
                                          <p:val>
                                            <p:fltVal val="0"/>
                                          </p:val>
                                        </p:tav>
                                        <p:tav tm="100000">
                                          <p:val>
                                            <p:strVal val="#ppt_h"/>
                                          </p:val>
                                        </p:tav>
                                      </p:tavLst>
                                    </p:anim>
                                    <p:anim calcmode="lin" valueType="num">
                                      <p:cBhvr>
                                        <p:cTn id="67" dur="1000" fill="hold"/>
                                        <p:tgtEl>
                                          <p:spTgt spid="15975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59754">
                                            <p:txEl>
                                              <p:pRg st="2" end="2"/>
                                            </p:txEl>
                                          </p:spTgt>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nodeType="withEffect">
                                  <p:stCondLst>
                                    <p:cond delay="0"/>
                                  </p:stCondLst>
                                  <p:childTnLst>
                                    <p:set>
                                      <p:cBhvr>
                                        <p:cTn id="70" dur="1" fill="hold">
                                          <p:stCondLst>
                                            <p:cond delay="0"/>
                                          </p:stCondLst>
                                        </p:cTn>
                                        <p:tgtEl>
                                          <p:spTgt spid="159754">
                                            <p:txEl>
                                              <p:pRg st="3" end="3"/>
                                            </p:txEl>
                                          </p:spTgt>
                                        </p:tgtEl>
                                        <p:attrNameLst>
                                          <p:attrName>style.visibility</p:attrName>
                                        </p:attrNameLst>
                                      </p:cBhvr>
                                      <p:to>
                                        <p:strVal val="visible"/>
                                      </p:to>
                                    </p:set>
                                    <p:anim calcmode="lin" valueType="num">
                                      <p:cBhvr>
                                        <p:cTn id="71" dur="1000" fill="hold"/>
                                        <p:tgtEl>
                                          <p:spTgt spid="159754">
                                            <p:txEl>
                                              <p:pRg st="3" end="3"/>
                                            </p:txEl>
                                          </p:spTgt>
                                        </p:tgtEl>
                                        <p:attrNameLst>
                                          <p:attrName>ppt_w</p:attrName>
                                        </p:attrNameLst>
                                      </p:cBhvr>
                                      <p:tavLst>
                                        <p:tav tm="0">
                                          <p:val>
                                            <p:fltVal val="0"/>
                                          </p:val>
                                        </p:tav>
                                        <p:tav tm="100000">
                                          <p:val>
                                            <p:strVal val="#ppt_w"/>
                                          </p:val>
                                        </p:tav>
                                      </p:tavLst>
                                    </p:anim>
                                    <p:anim calcmode="lin" valueType="num">
                                      <p:cBhvr>
                                        <p:cTn id="72" dur="1000" fill="hold"/>
                                        <p:tgtEl>
                                          <p:spTgt spid="159754">
                                            <p:txEl>
                                              <p:pRg st="3" end="3"/>
                                            </p:txEl>
                                          </p:spTgt>
                                        </p:tgtEl>
                                        <p:attrNameLst>
                                          <p:attrName>ppt_h</p:attrName>
                                        </p:attrNameLst>
                                      </p:cBhvr>
                                      <p:tavLst>
                                        <p:tav tm="0">
                                          <p:val>
                                            <p:fltVal val="0"/>
                                          </p:val>
                                        </p:tav>
                                        <p:tav tm="100000">
                                          <p:val>
                                            <p:strVal val="#ppt_h"/>
                                          </p:val>
                                        </p:tav>
                                      </p:tavLst>
                                    </p:anim>
                                    <p:anim calcmode="lin" valueType="num">
                                      <p:cBhvr>
                                        <p:cTn id="73" dur="1000" fill="hold"/>
                                        <p:tgtEl>
                                          <p:spTgt spid="15975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59754">
                                            <p:txEl>
                                              <p:pRg st="3" end="3"/>
                                            </p:txEl>
                                          </p:spTgt>
                                        </p:tgtEl>
                                        <p:attrNameLst>
                                          <p:attrName>ppt_y</p:attrName>
                                        </p:attrNameLst>
                                      </p:cBhvr>
                                      <p:tavLst>
                                        <p:tav tm="0" fmla="#ppt_y+(sin(-2*pi*(1-$))*-#ppt_x+cos(-2*pi*(1-$))*(1-#ppt_y))*(1-$)">
                                          <p:val>
                                            <p:fltVal val="0"/>
                                          </p:val>
                                        </p:tav>
                                        <p:tav tm="100000">
                                          <p:val>
                                            <p:fltVal val="1"/>
                                          </p:val>
                                        </p:tav>
                                      </p:tavLst>
                                    </p:anim>
                                  </p:childTnLst>
                                </p:cTn>
                              </p:par>
                              <p:par>
                                <p:cTn id="75" presetID="15" presetClass="entr" presetSubtype="0" fill="hold" nodeType="withEffect">
                                  <p:stCondLst>
                                    <p:cond delay="0"/>
                                  </p:stCondLst>
                                  <p:childTnLst>
                                    <p:set>
                                      <p:cBhvr>
                                        <p:cTn id="76" dur="1" fill="hold">
                                          <p:stCondLst>
                                            <p:cond delay="0"/>
                                          </p:stCondLst>
                                        </p:cTn>
                                        <p:tgtEl>
                                          <p:spTgt spid="159754">
                                            <p:txEl>
                                              <p:pRg st="4" end="4"/>
                                            </p:txEl>
                                          </p:spTgt>
                                        </p:tgtEl>
                                        <p:attrNameLst>
                                          <p:attrName>style.visibility</p:attrName>
                                        </p:attrNameLst>
                                      </p:cBhvr>
                                      <p:to>
                                        <p:strVal val="visible"/>
                                      </p:to>
                                    </p:set>
                                    <p:anim calcmode="lin" valueType="num">
                                      <p:cBhvr>
                                        <p:cTn id="77" dur="1000" fill="hold"/>
                                        <p:tgtEl>
                                          <p:spTgt spid="159754">
                                            <p:txEl>
                                              <p:pRg st="4" end="4"/>
                                            </p:txEl>
                                          </p:spTgt>
                                        </p:tgtEl>
                                        <p:attrNameLst>
                                          <p:attrName>ppt_w</p:attrName>
                                        </p:attrNameLst>
                                      </p:cBhvr>
                                      <p:tavLst>
                                        <p:tav tm="0">
                                          <p:val>
                                            <p:fltVal val="0"/>
                                          </p:val>
                                        </p:tav>
                                        <p:tav tm="100000">
                                          <p:val>
                                            <p:strVal val="#ppt_w"/>
                                          </p:val>
                                        </p:tav>
                                      </p:tavLst>
                                    </p:anim>
                                    <p:anim calcmode="lin" valueType="num">
                                      <p:cBhvr>
                                        <p:cTn id="78" dur="1000" fill="hold"/>
                                        <p:tgtEl>
                                          <p:spTgt spid="159754">
                                            <p:txEl>
                                              <p:pRg st="4" end="4"/>
                                            </p:txEl>
                                          </p:spTgt>
                                        </p:tgtEl>
                                        <p:attrNameLst>
                                          <p:attrName>ppt_h</p:attrName>
                                        </p:attrNameLst>
                                      </p:cBhvr>
                                      <p:tavLst>
                                        <p:tav tm="0">
                                          <p:val>
                                            <p:fltVal val="0"/>
                                          </p:val>
                                        </p:tav>
                                        <p:tav tm="100000">
                                          <p:val>
                                            <p:strVal val="#ppt_h"/>
                                          </p:val>
                                        </p:tav>
                                      </p:tavLst>
                                    </p:anim>
                                    <p:anim calcmode="lin" valueType="num">
                                      <p:cBhvr>
                                        <p:cTn id="79" dur="1000" fill="hold"/>
                                        <p:tgtEl>
                                          <p:spTgt spid="15975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5975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0" name="Group 14"/>
          <p:cNvGrpSpPr>
            <a:grpSpLocks/>
          </p:cNvGrpSpPr>
          <p:nvPr/>
        </p:nvGrpSpPr>
        <p:grpSpPr bwMode="auto">
          <a:xfrm rot="10800000">
            <a:off x="9509125" y="5486400"/>
            <a:ext cx="2476500" cy="1371600"/>
            <a:chOff x="0" y="3120"/>
            <a:chExt cx="1536" cy="1200"/>
          </a:xfrm>
        </p:grpSpPr>
        <p:pic>
          <p:nvPicPr>
            <p:cNvPr id="17422" name="Picture 15"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6"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7"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8"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9"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1" name="Group 14"/>
          <p:cNvGrpSpPr>
            <a:grpSpLocks/>
          </p:cNvGrpSpPr>
          <p:nvPr/>
        </p:nvGrpSpPr>
        <p:grpSpPr bwMode="auto">
          <a:xfrm rot="-5400000">
            <a:off x="-61118" y="5090318"/>
            <a:ext cx="1905000" cy="1782763"/>
            <a:chOff x="0" y="3120"/>
            <a:chExt cx="1536" cy="1200"/>
          </a:xfrm>
        </p:grpSpPr>
        <p:pic>
          <p:nvPicPr>
            <p:cNvPr id="17417" name="Picture 15"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04"/>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6"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36"/>
              <a:ext cx="3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7"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2" y="3120"/>
              <a:ext cx="45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8"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0" y="3120"/>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9"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20"/>
              <a:ext cx="81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2" name="Rectangle 29"/>
          <p:cNvSpPr>
            <a:spLocks noChangeArrowheads="1"/>
          </p:cNvSpPr>
          <p:nvPr/>
        </p:nvSpPr>
        <p:spPr bwMode="auto">
          <a:xfrm>
            <a:off x="1089025" y="195263"/>
            <a:ext cx="7529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endParaRPr lang="vi-VN" sz="2800">
              <a:solidFill>
                <a:srgbClr val="0000FF"/>
              </a:solidFill>
              <a:latin typeface="Times New Roman" pitchFamily="18" charset="0"/>
            </a:endParaRPr>
          </a:p>
        </p:txBody>
      </p:sp>
      <p:sp>
        <p:nvSpPr>
          <p:cNvPr id="85027" name="Text Box 35"/>
          <p:cNvSpPr txBox="1">
            <a:spLocks noChangeArrowheads="1"/>
          </p:cNvSpPr>
          <p:nvPr/>
        </p:nvSpPr>
        <p:spPr bwMode="auto">
          <a:xfrm>
            <a:off x="98425" y="1735138"/>
            <a:ext cx="44577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b/ </a:t>
            </a:r>
            <a:r>
              <a:rPr lang="en-US" sz="2800" u="sng">
                <a:solidFill>
                  <a:srgbClr val="0000FF"/>
                </a:solidFill>
                <a:latin typeface="Times New Roman" pitchFamily="18" charset="0"/>
              </a:rPr>
              <a:t>Chống nóng, chống </a:t>
            </a:r>
          </a:p>
          <a:p>
            <a:pPr>
              <a:spcBef>
                <a:spcPct val="50000"/>
              </a:spcBef>
            </a:pPr>
            <a:r>
              <a:rPr lang="en-US" sz="2800" u="sng">
                <a:solidFill>
                  <a:srgbClr val="0000FF"/>
                </a:solidFill>
                <a:latin typeface="Times New Roman" pitchFamily="18" charset="0"/>
              </a:rPr>
              <a:t>rét, phòng ấm cho gà</a:t>
            </a:r>
          </a:p>
        </p:txBody>
      </p:sp>
      <p:sp>
        <p:nvSpPr>
          <p:cNvPr id="85028" name="Text Box 36"/>
          <p:cNvSpPr txBox="1">
            <a:spLocks noChangeArrowheads="1"/>
          </p:cNvSpPr>
          <p:nvPr/>
        </p:nvSpPr>
        <p:spPr bwMode="auto">
          <a:xfrm>
            <a:off x="5448300" y="1949450"/>
            <a:ext cx="6438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-Em hãy nêu cách chống nóng, chống rét, phòng ẩm cho gà .</a:t>
            </a:r>
          </a:p>
        </p:txBody>
      </p:sp>
      <p:sp>
        <p:nvSpPr>
          <p:cNvPr id="85029" name="Text Box 37"/>
          <p:cNvSpPr txBox="1">
            <a:spLocks noChangeArrowheads="1"/>
          </p:cNvSpPr>
          <p:nvPr/>
        </p:nvSpPr>
        <p:spPr bwMode="auto">
          <a:xfrm>
            <a:off x="198438" y="2971800"/>
            <a:ext cx="1168876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600">
                <a:solidFill>
                  <a:srgbClr val="9900CC"/>
                </a:solidFill>
                <a:latin typeface="Times New Roman" pitchFamily="18" charset="0"/>
              </a:rPr>
              <a:t>-</a:t>
            </a:r>
            <a:r>
              <a:rPr lang="en-US" sz="2600" b="1">
                <a:solidFill>
                  <a:srgbClr val="9900CC"/>
                </a:solidFill>
                <a:latin typeface="Times New Roman" pitchFamily="18" charset="0"/>
              </a:rPr>
              <a:t>Làm chồng nuôi quay về hướng đông – nam. Chuồng nuôi phải cao ráo, thông thoáng, mát về mùa hè, ấm áp về mùa đông.</a:t>
            </a:r>
          </a:p>
          <a:p>
            <a:pPr>
              <a:spcBef>
                <a:spcPct val="50000"/>
              </a:spcBef>
            </a:pPr>
            <a:r>
              <a:rPr lang="en-US" sz="2600" b="1">
                <a:solidFill>
                  <a:srgbClr val="9900CC"/>
                </a:solidFill>
                <a:latin typeface="Times New Roman" pitchFamily="18" charset="0"/>
              </a:rPr>
              <a:t>-Về mùa đông nên làm rèm chắn gió hướng đông - bắc để tránh gió lùa thẳng vào chuồng nuôi gà. Không thả gà vào những ngày thời tiết xấu, giá rét, có nhiều sương muối. Có thể dùng bóng đèn điện hoặc bếp dầu, bếp than để sưởi ấm cho gà.</a:t>
            </a:r>
          </a:p>
        </p:txBody>
      </p:sp>
      <p:sp>
        <p:nvSpPr>
          <p:cNvPr id="85032" name="Text Box 40"/>
          <p:cNvSpPr txBox="1">
            <a:spLocks noChangeArrowheads="1"/>
          </p:cNvSpPr>
          <p:nvPr/>
        </p:nvSpPr>
        <p:spPr bwMode="auto">
          <a:xfrm>
            <a:off x="5448300" y="1981200"/>
            <a:ext cx="6438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-Em hãy nêu cách chống nóng, chống rét, phòng ẩm cho gà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027"/>
                                        </p:tgtEl>
                                        <p:attrNameLst>
                                          <p:attrName>style.visibility</p:attrName>
                                        </p:attrNameLst>
                                      </p:cBhvr>
                                      <p:to>
                                        <p:strVal val="visible"/>
                                      </p:to>
                                    </p:set>
                                    <p:animEffect transition="in" filter="box(in)">
                                      <p:cBhvr>
                                        <p:cTn id="7" dur="500"/>
                                        <p:tgtEl>
                                          <p:spTgt spid="85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5028"/>
                                        </p:tgtEl>
                                        <p:attrNameLst>
                                          <p:attrName>style.visibility</p:attrName>
                                        </p:attrNameLst>
                                      </p:cBhvr>
                                      <p:to>
                                        <p:strVal val="visible"/>
                                      </p:to>
                                    </p:set>
                                    <p:anim calcmode="lin" valueType="num">
                                      <p:cBhvr>
                                        <p:cTn id="12" dur="500" fill="hold"/>
                                        <p:tgtEl>
                                          <p:spTgt spid="85028"/>
                                        </p:tgtEl>
                                        <p:attrNameLst>
                                          <p:attrName>ppt_w</p:attrName>
                                        </p:attrNameLst>
                                      </p:cBhvr>
                                      <p:tavLst>
                                        <p:tav tm="0">
                                          <p:val>
                                            <p:fltVal val="0"/>
                                          </p:val>
                                        </p:tav>
                                        <p:tav tm="100000">
                                          <p:val>
                                            <p:strVal val="#ppt_w"/>
                                          </p:val>
                                        </p:tav>
                                      </p:tavLst>
                                    </p:anim>
                                    <p:anim calcmode="lin" valueType="num">
                                      <p:cBhvr>
                                        <p:cTn id="13" dur="500" fill="hold"/>
                                        <p:tgtEl>
                                          <p:spTgt spid="85028"/>
                                        </p:tgtEl>
                                        <p:attrNameLst>
                                          <p:attrName>ppt_h</p:attrName>
                                        </p:attrNameLst>
                                      </p:cBhvr>
                                      <p:tavLst>
                                        <p:tav tm="0">
                                          <p:val>
                                            <p:fltVal val="0"/>
                                          </p:val>
                                        </p:tav>
                                        <p:tav tm="100000">
                                          <p:val>
                                            <p:strVal val="#ppt_h"/>
                                          </p:val>
                                        </p:tav>
                                      </p:tavLst>
                                    </p:anim>
                                    <p:animEffect transition="in" filter="fade">
                                      <p:cBhvr>
                                        <p:cTn id="14" dur="500"/>
                                        <p:tgtEl>
                                          <p:spTgt spid="850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5029"/>
                                        </p:tgtEl>
                                        <p:attrNameLst>
                                          <p:attrName>style.visibility</p:attrName>
                                        </p:attrNameLst>
                                      </p:cBhvr>
                                      <p:to>
                                        <p:strVal val="visible"/>
                                      </p:to>
                                    </p:set>
                                    <p:animEffect transition="in" filter="diamond(in)">
                                      <p:cBhvr>
                                        <p:cTn id="19" dur="2000"/>
                                        <p:tgtEl>
                                          <p:spTgt spid="850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85032"/>
                                        </p:tgtEl>
                                        <p:attrNameLst>
                                          <p:attrName>style.visibility</p:attrName>
                                        </p:attrNameLst>
                                      </p:cBhvr>
                                      <p:to>
                                        <p:strVal val="visible"/>
                                      </p:to>
                                    </p:set>
                                    <p:anim calcmode="lin" valueType="num">
                                      <p:cBhvr>
                                        <p:cTn id="24" dur="500" fill="hold"/>
                                        <p:tgtEl>
                                          <p:spTgt spid="85032"/>
                                        </p:tgtEl>
                                        <p:attrNameLst>
                                          <p:attrName>ppt_w</p:attrName>
                                        </p:attrNameLst>
                                      </p:cBhvr>
                                      <p:tavLst>
                                        <p:tav tm="0">
                                          <p:val>
                                            <p:fltVal val="0"/>
                                          </p:val>
                                        </p:tav>
                                        <p:tav tm="100000">
                                          <p:val>
                                            <p:strVal val="#ppt_w"/>
                                          </p:val>
                                        </p:tav>
                                      </p:tavLst>
                                    </p:anim>
                                    <p:anim calcmode="lin" valueType="num">
                                      <p:cBhvr>
                                        <p:cTn id="25" dur="500" fill="hold"/>
                                        <p:tgtEl>
                                          <p:spTgt spid="85032"/>
                                        </p:tgtEl>
                                        <p:attrNameLst>
                                          <p:attrName>ppt_h</p:attrName>
                                        </p:attrNameLst>
                                      </p:cBhvr>
                                      <p:tavLst>
                                        <p:tav tm="0">
                                          <p:val>
                                            <p:fltVal val="0"/>
                                          </p:val>
                                        </p:tav>
                                        <p:tav tm="100000">
                                          <p:val>
                                            <p:strVal val="#ppt_h"/>
                                          </p:val>
                                        </p:tav>
                                      </p:tavLst>
                                    </p:anim>
                                    <p:animEffect transition="in" filter="fade">
                                      <p:cBhvr>
                                        <p:cTn id="26" dur="500"/>
                                        <p:tgtEl>
                                          <p:spTgt spid="85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7" grpId="0"/>
      <p:bldP spid="85028" grpId="0"/>
      <p:bldP spid="85029" grpId="0"/>
      <p:bldP spid="8503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93725" y="-304800"/>
            <a:ext cx="10699750" cy="1143000"/>
          </a:xfrm>
        </p:spPr>
        <p:txBody>
          <a:bodyPr/>
          <a:lstStyle/>
          <a:p>
            <a:pPr eaLnBrk="1" hangingPunct="1"/>
            <a:r>
              <a:rPr lang="en-US" smtClean="0"/>
              <a:t>Nhóm 3 </a:t>
            </a:r>
          </a:p>
        </p:txBody>
      </p:sp>
      <p:sp>
        <p:nvSpPr>
          <p:cNvPr id="160771" name="Rectangle 3"/>
          <p:cNvSpPr>
            <a:spLocks noGrp="1" noChangeArrowheads="1"/>
          </p:cNvSpPr>
          <p:nvPr>
            <p:ph idx="1"/>
          </p:nvPr>
        </p:nvSpPr>
        <p:spPr>
          <a:xfrm>
            <a:off x="593725" y="503238"/>
            <a:ext cx="10699750" cy="563562"/>
          </a:xfrm>
        </p:spPr>
        <p:txBody>
          <a:bodyPr/>
          <a:lstStyle/>
          <a:p>
            <a:pPr eaLnBrk="1" hangingPunct="1">
              <a:lnSpc>
                <a:spcPct val="90000"/>
              </a:lnSpc>
            </a:pPr>
            <a:r>
              <a:rPr lang="en-US" smtClean="0">
                <a:solidFill>
                  <a:srgbClr val="0000FF"/>
                </a:solidFill>
              </a:rPr>
              <a:t>c</a:t>
            </a:r>
            <a:r>
              <a:rPr lang="en-US" u="sng" smtClean="0">
                <a:solidFill>
                  <a:srgbClr val="0000FF"/>
                </a:solidFill>
              </a:rPr>
              <a:t>/ Phòng ngộ độc thức ăn cho gà</a:t>
            </a:r>
          </a:p>
        </p:txBody>
      </p:sp>
      <p:sp>
        <p:nvSpPr>
          <p:cNvPr id="160772" name="Rectangle 4"/>
          <p:cNvSpPr>
            <a:spLocks noChangeArrowheads="1"/>
          </p:cNvSpPr>
          <p:nvPr/>
        </p:nvSpPr>
        <p:spPr bwMode="auto">
          <a:xfrm>
            <a:off x="296863" y="1143000"/>
            <a:ext cx="5249862" cy="990600"/>
          </a:xfrm>
          <a:prstGeom prst="rect">
            <a:avLst/>
          </a:prstGeom>
          <a:solidFill>
            <a:schemeClr val="bg1"/>
          </a:solidFill>
          <a:ln w="9525">
            <a:solidFill>
              <a:schemeClr val="bg1"/>
            </a:solidFill>
            <a:miter lim="800000"/>
            <a:headEnd/>
            <a:tailEnd/>
          </a:ln>
        </p:spPr>
        <p:txBody>
          <a:bodyPr wrap="none" anchor="ctr"/>
          <a:lstStyle/>
          <a:p>
            <a:r>
              <a:rPr lang="en-US" sz="2800">
                <a:solidFill>
                  <a:srgbClr val="0000FF"/>
                </a:solidFill>
              </a:rPr>
              <a:t>-Kể tên những thức ăn </a:t>
            </a:r>
          </a:p>
          <a:p>
            <a:r>
              <a:rPr lang="en-US" sz="2800">
                <a:solidFill>
                  <a:srgbClr val="0000FF"/>
                </a:solidFill>
              </a:rPr>
              <a:t>không được cho gà ăn?</a:t>
            </a:r>
          </a:p>
        </p:txBody>
      </p:sp>
      <p:sp>
        <p:nvSpPr>
          <p:cNvPr id="160773" name="Rectangle 5"/>
          <p:cNvSpPr>
            <a:spLocks noChangeArrowheads="1"/>
          </p:cNvSpPr>
          <p:nvPr/>
        </p:nvSpPr>
        <p:spPr bwMode="auto">
          <a:xfrm>
            <a:off x="5745163" y="1524000"/>
            <a:ext cx="5548312" cy="1219200"/>
          </a:xfrm>
          <a:prstGeom prst="rect">
            <a:avLst/>
          </a:prstGeom>
          <a:solidFill>
            <a:schemeClr val="bg1"/>
          </a:solidFill>
          <a:ln w="9525">
            <a:solidFill>
              <a:schemeClr val="bg1"/>
            </a:solidFill>
            <a:miter lim="800000"/>
            <a:headEnd/>
            <a:tailEnd/>
          </a:ln>
        </p:spPr>
        <p:txBody>
          <a:bodyPr wrap="none" anchor="ctr"/>
          <a:lstStyle/>
          <a:p>
            <a:pPr algn="ctr" eaLnBrk="0" hangingPunct="0">
              <a:spcBef>
                <a:spcPct val="50000"/>
              </a:spcBef>
            </a:pPr>
            <a:r>
              <a:rPr lang="en-US" sz="2800">
                <a:solidFill>
                  <a:srgbClr val="9900CC"/>
                </a:solidFill>
              </a:rPr>
              <a:t>-Những thức ăn bị ôi, </a:t>
            </a:r>
          </a:p>
          <a:p>
            <a:pPr algn="ctr" eaLnBrk="0" hangingPunct="0">
              <a:spcBef>
                <a:spcPct val="50000"/>
              </a:spcBef>
            </a:pPr>
            <a:r>
              <a:rPr lang="en-US" sz="2800">
                <a:solidFill>
                  <a:srgbClr val="9900CC"/>
                </a:solidFill>
              </a:rPr>
              <a:t>mốc và thức ăn mặn </a:t>
            </a:r>
          </a:p>
          <a:p>
            <a:pPr algn="ctr" eaLnBrk="0" hangingPunct="0">
              <a:spcBef>
                <a:spcPct val="50000"/>
              </a:spcBef>
            </a:pPr>
            <a:r>
              <a:rPr lang="en-US" sz="2800">
                <a:solidFill>
                  <a:srgbClr val="9900CC"/>
                </a:solidFill>
              </a:rPr>
              <a:t>không được cho gà ăn.</a:t>
            </a:r>
            <a:r>
              <a:rPr lang="en-US" sz="2800"/>
              <a:t> </a:t>
            </a:r>
            <a:endParaRPr lang="en-US" sz="2800">
              <a:solidFill>
                <a:srgbClr val="9900CC"/>
              </a:solidFill>
            </a:endParaRPr>
          </a:p>
          <a:p>
            <a:pPr algn="ctr"/>
            <a:endParaRPr lang="en-US" sz="2800"/>
          </a:p>
        </p:txBody>
      </p:sp>
      <p:pic>
        <p:nvPicPr>
          <p:cNvPr id="160776" name="Picture 8" descr="FD96CD74"/>
          <p:cNvPicPr>
            <a:picLocks noChangeAspect="1" noChangeArrowheads="1"/>
          </p:cNvPicPr>
          <p:nvPr/>
        </p:nvPicPr>
        <p:blipFill>
          <a:blip r:embed="rId2">
            <a:lum contrast="30000"/>
            <a:extLst>
              <a:ext uri="{28A0092B-C50C-407E-A947-70E740481C1C}">
                <a14:useLocalDpi xmlns:a14="http://schemas.microsoft.com/office/drawing/2010/main" val="0"/>
              </a:ext>
            </a:extLst>
          </a:blip>
          <a:srcRect l="31268" t="52530" r="42279" b="34245"/>
          <a:stretch>
            <a:fillRect/>
          </a:stretch>
        </p:blipFill>
        <p:spPr bwMode="auto">
          <a:xfrm>
            <a:off x="495300" y="2971800"/>
            <a:ext cx="5249863" cy="3810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0778" name="Picture 10" descr="FD96CD74"/>
          <p:cNvPicPr>
            <a:picLocks noChangeAspect="1" noChangeArrowheads="1"/>
          </p:cNvPicPr>
          <p:nvPr/>
        </p:nvPicPr>
        <p:blipFill>
          <a:blip r:embed="rId2">
            <a:lum contrast="18000"/>
            <a:extLst>
              <a:ext uri="{28A0092B-C50C-407E-A947-70E740481C1C}">
                <a14:useLocalDpi xmlns:a14="http://schemas.microsoft.com/office/drawing/2010/main" val="0"/>
              </a:ext>
            </a:extLst>
          </a:blip>
          <a:srcRect l="66821" t="53030" r="8643" b="34230"/>
          <a:stretch>
            <a:fillRect/>
          </a:stretch>
        </p:blipFill>
        <p:spPr bwMode="auto">
          <a:xfrm>
            <a:off x="6438900" y="2895600"/>
            <a:ext cx="5448300" cy="3962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p:cTn id="7" dur="1000" fill="hold"/>
                                        <p:tgtEl>
                                          <p:spTgt spid="1607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07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07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07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60772">
                                            <p:txEl>
                                              <p:pRg st="0" end="0"/>
                                            </p:txEl>
                                          </p:spTgt>
                                        </p:tgtEl>
                                        <p:attrNameLst>
                                          <p:attrName>style.visibility</p:attrName>
                                        </p:attrNameLst>
                                      </p:cBhvr>
                                      <p:to>
                                        <p:strVal val="visible"/>
                                      </p:to>
                                    </p:set>
                                    <p:animEffect transition="in" filter="fade">
                                      <p:cBhvr>
                                        <p:cTn id="15" dur="2000"/>
                                        <p:tgtEl>
                                          <p:spTgt spid="160772">
                                            <p:txEl>
                                              <p:pRg st="0" end="0"/>
                                            </p:txEl>
                                          </p:spTgt>
                                        </p:tgtEl>
                                      </p:cBhvr>
                                    </p:animEffect>
                                    <p:anim calcmode="lin" valueType="num">
                                      <p:cBhvr>
                                        <p:cTn id="16" dur="2000" fill="hold"/>
                                        <p:tgtEl>
                                          <p:spTgt spid="160772">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160772">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160772">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160772">
                                            <p:txEl>
                                              <p:pRg st="1" end="1"/>
                                            </p:txEl>
                                          </p:spTgt>
                                        </p:tgtEl>
                                        <p:attrNameLst>
                                          <p:attrName>style.visibility</p:attrName>
                                        </p:attrNameLst>
                                      </p:cBhvr>
                                      <p:to>
                                        <p:strVal val="visible"/>
                                      </p:to>
                                    </p:set>
                                    <p:animEffect transition="in" filter="fade">
                                      <p:cBhvr>
                                        <p:cTn id="21" dur="2000"/>
                                        <p:tgtEl>
                                          <p:spTgt spid="160772">
                                            <p:txEl>
                                              <p:pRg st="1" end="1"/>
                                            </p:txEl>
                                          </p:spTgt>
                                        </p:tgtEl>
                                      </p:cBhvr>
                                    </p:animEffect>
                                    <p:anim calcmode="lin" valueType="num">
                                      <p:cBhvr>
                                        <p:cTn id="22" dur="2000" fill="hold"/>
                                        <p:tgtEl>
                                          <p:spTgt spid="160772">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160772">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160772">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160773">
                                            <p:txEl>
                                              <p:pRg st="0" end="0"/>
                                            </p:txEl>
                                          </p:spTgt>
                                        </p:tgtEl>
                                        <p:attrNameLst>
                                          <p:attrName>style.visibility</p:attrName>
                                        </p:attrNameLst>
                                      </p:cBhvr>
                                      <p:to>
                                        <p:strVal val="visible"/>
                                      </p:to>
                                    </p:set>
                                    <p:anim calcmode="lin" valueType="num">
                                      <p:cBhvr>
                                        <p:cTn id="29" dur="1000" fill="hold"/>
                                        <p:tgtEl>
                                          <p:spTgt spid="16077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6077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16077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60773">
                                            <p:txEl>
                                              <p:pRg st="0" end="0"/>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160773">
                                            <p:txEl>
                                              <p:pRg st="1" end="1"/>
                                            </p:txEl>
                                          </p:spTgt>
                                        </p:tgtEl>
                                        <p:attrNameLst>
                                          <p:attrName>style.visibility</p:attrName>
                                        </p:attrNameLst>
                                      </p:cBhvr>
                                      <p:to>
                                        <p:strVal val="visible"/>
                                      </p:to>
                                    </p:set>
                                    <p:anim calcmode="lin" valueType="num">
                                      <p:cBhvr>
                                        <p:cTn id="35" dur="1000" fill="hold"/>
                                        <p:tgtEl>
                                          <p:spTgt spid="16077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16077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16077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60773">
                                            <p:txEl>
                                              <p:pRg st="1" end="1"/>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160773">
                                            <p:txEl>
                                              <p:pRg st="2" end="2"/>
                                            </p:txEl>
                                          </p:spTgt>
                                        </p:tgtEl>
                                        <p:attrNameLst>
                                          <p:attrName>style.visibility</p:attrName>
                                        </p:attrNameLst>
                                      </p:cBhvr>
                                      <p:to>
                                        <p:strVal val="visible"/>
                                      </p:to>
                                    </p:set>
                                    <p:anim calcmode="lin" valueType="num">
                                      <p:cBhvr>
                                        <p:cTn id="41" dur="1000" fill="hold"/>
                                        <p:tgtEl>
                                          <p:spTgt spid="16077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16077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16077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6077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nodeType="clickEffect">
                                  <p:stCondLst>
                                    <p:cond delay="0"/>
                                  </p:stCondLst>
                                  <p:childTnLst>
                                    <p:set>
                                      <p:cBhvr>
                                        <p:cTn id="48" dur="1" fill="hold">
                                          <p:stCondLst>
                                            <p:cond delay="0"/>
                                          </p:stCondLst>
                                        </p:cTn>
                                        <p:tgtEl>
                                          <p:spTgt spid="160776"/>
                                        </p:tgtEl>
                                        <p:attrNameLst>
                                          <p:attrName>style.visibility</p:attrName>
                                        </p:attrNameLst>
                                      </p:cBhvr>
                                      <p:to>
                                        <p:strVal val="visible"/>
                                      </p:to>
                                    </p:set>
                                    <p:anim calcmode="lin" valueType="num">
                                      <p:cBhvr>
                                        <p:cTn id="49" dur="1000" fill="hold"/>
                                        <p:tgtEl>
                                          <p:spTgt spid="160776"/>
                                        </p:tgtEl>
                                        <p:attrNameLst>
                                          <p:attrName>ppt_w</p:attrName>
                                        </p:attrNameLst>
                                      </p:cBhvr>
                                      <p:tavLst>
                                        <p:tav tm="0">
                                          <p:val>
                                            <p:fltVal val="0"/>
                                          </p:val>
                                        </p:tav>
                                        <p:tav tm="100000">
                                          <p:val>
                                            <p:strVal val="#ppt_w"/>
                                          </p:val>
                                        </p:tav>
                                      </p:tavLst>
                                    </p:anim>
                                    <p:anim calcmode="lin" valueType="num">
                                      <p:cBhvr>
                                        <p:cTn id="50" dur="1000" fill="hold"/>
                                        <p:tgtEl>
                                          <p:spTgt spid="160776"/>
                                        </p:tgtEl>
                                        <p:attrNameLst>
                                          <p:attrName>ppt_h</p:attrName>
                                        </p:attrNameLst>
                                      </p:cBhvr>
                                      <p:tavLst>
                                        <p:tav tm="0">
                                          <p:val>
                                            <p:fltVal val="0"/>
                                          </p:val>
                                        </p:tav>
                                        <p:tav tm="100000">
                                          <p:val>
                                            <p:strVal val="#ppt_h"/>
                                          </p:val>
                                        </p:tav>
                                      </p:tavLst>
                                    </p:anim>
                                    <p:anim calcmode="lin" valueType="num">
                                      <p:cBhvr>
                                        <p:cTn id="51" dur="1000" fill="hold"/>
                                        <p:tgtEl>
                                          <p:spTgt spid="16077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07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nodeType="clickEffect">
                                  <p:stCondLst>
                                    <p:cond delay="0"/>
                                  </p:stCondLst>
                                  <p:childTnLst>
                                    <p:set>
                                      <p:cBhvr>
                                        <p:cTn id="56" dur="1" fill="hold">
                                          <p:stCondLst>
                                            <p:cond delay="0"/>
                                          </p:stCondLst>
                                        </p:cTn>
                                        <p:tgtEl>
                                          <p:spTgt spid="160778"/>
                                        </p:tgtEl>
                                        <p:attrNameLst>
                                          <p:attrName>style.visibility</p:attrName>
                                        </p:attrNameLst>
                                      </p:cBhvr>
                                      <p:to>
                                        <p:strVal val="visible"/>
                                      </p:to>
                                    </p:set>
                                    <p:anim calcmode="lin" valueType="num">
                                      <p:cBhvr>
                                        <p:cTn id="57" dur="1000" fill="hold"/>
                                        <p:tgtEl>
                                          <p:spTgt spid="160778"/>
                                        </p:tgtEl>
                                        <p:attrNameLst>
                                          <p:attrName>ppt_w</p:attrName>
                                        </p:attrNameLst>
                                      </p:cBhvr>
                                      <p:tavLst>
                                        <p:tav tm="0">
                                          <p:val>
                                            <p:fltVal val="0"/>
                                          </p:val>
                                        </p:tav>
                                        <p:tav tm="100000">
                                          <p:val>
                                            <p:strVal val="#ppt_w"/>
                                          </p:val>
                                        </p:tav>
                                      </p:tavLst>
                                    </p:anim>
                                    <p:anim calcmode="lin" valueType="num">
                                      <p:cBhvr>
                                        <p:cTn id="58" dur="1000" fill="hold"/>
                                        <p:tgtEl>
                                          <p:spTgt spid="160778"/>
                                        </p:tgtEl>
                                        <p:attrNameLst>
                                          <p:attrName>ppt_h</p:attrName>
                                        </p:attrNameLst>
                                      </p:cBhvr>
                                      <p:tavLst>
                                        <p:tav tm="0">
                                          <p:val>
                                            <p:fltVal val="0"/>
                                          </p:val>
                                        </p:tav>
                                        <p:tav tm="100000">
                                          <p:val>
                                            <p:strVal val="#ppt_h"/>
                                          </p:val>
                                        </p:tav>
                                      </p:tavLst>
                                    </p:anim>
                                    <p:anim calcmode="lin" valueType="num">
                                      <p:cBhvr>
                                        <p:cTn id="59" dur="1000" fill="hold"/>
                                        <p:tgtEl>
                                          <p:spTgt spid="160778"/>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607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6676" name="Picture 4" descr="imagesCA38Y10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1887200" cy="6705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56676"/>
                                        </p:tgtEl>
                                        <p:attrNameLst>
                                          <p:attrName>style.visibility</p:attrName>
                                        </p:attrNameLst>
                                      </p:cBhvr>
                                      <p:to>
                                        <p:strVal val="visible"/>
                                      </p:to>
                                    </p:set>
                                    <p:anim calcmode="lin" valueType="num">
                                      <p:cBhvr>
                                        <p:cTn id="7" dur="1000" fill="hold"/>
                                        <p:tgtEl>
                                          <p:spTgt spid="156676"/>
                                        </p:tgtEl>
                                        <p:attrNameLst>
                                          <p:attrName>ppt_w</p:attrName>
                                        </p:attrNameLst>
                                      </p:cBhvr>
                                      <p:tavLst>
                                        <p:tav tm="0">
                                          <p:val>
                                            <p:fltVal val="0"/>
                                          </p:val>
                                        </p:tav>
                                        <p:tav tm="100000">
                                          <p:val>
                                            <p:strVal val="#ppt_w"/>
                                          </p:val>
                                        </p:tav>
                                      </p:tavLst>
                                    </p:anim>
                                    <p:anim calcmode="lin" valueType="num">
                                      <p:cBhvr>
                                        <p:cTn id="8" dur="1000" fill="hold"/>
                                        <p:tgtEl>
                                          <p:spTgt spid="156676"/>
                                        </p:tgtEl>
                                        <p:attrNameLst>
                                          <p:attrName>ppt_h</p:attrName>
                                        </p:attrNameLst>
                                      </p:cBhvr>
                                      <p:tavLst>
                                        <p:tav tm="0">
                                          <p:val>
                                            <p:fltVal val="0"/>
                                          </p:val>
                                        </p:tav>
                                        <p:tav tm="100000">
                                          <p:val>
                                            <p:strVal val="#ppt_h"/>
                                          </p:val>
                                        </p:tav>
                                      </p:tavLst>
                                    </p:anim>
                                    <p:anim calcmode="lin" valueType="num">
                                      <p:cBhvr>
                                        <p:cTn id="9" dur="1000" fill="hold"/>
                                        <p:tgtEl>
                                          <p:spTgt spid="1566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66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7700" name="Picture 4" descr="images831174_cum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76400"/>
            <a:ext cx="11590338" cy="5181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57700"/>
                                        </p:tgtEl>
                                        <p:attrNameLst>
                                          <p:attrName>style.visibility</p:attrName>
                                        </p:attrNameLst>
                                      </p:cBhvr>
                                      <p:to>
                                        <p:strVal val="visible"/>
                                      </p:to>
                                    </p:set>
                                    <p:anim calcmode="lin" valueType="num">
                                      <p:cBhvr>
                                        <p:cTn id="7" dur="1000" fill="hold"/>
                                        <p:tgtEl>
                                          <p:spTgt spid="157700"/>
                                        </p:tgtEl>
                                        <p:attrNameLst>
                                          <p:attrName>ppt_x</p:attrName>
                                        </p:attrNameLst>
                                      </p:cBhvr>
                                      <p:tavLst>
                                        <p:tav tm="0">
                                          <p:val>
                                            <p:strVal val="#ppt_x-.2"/>
                                          </p:val>
                                        </p:tav>
                                        <p:tav tm="100000">
                                          <p:val>
                                            <p:strVal val="#ppt_x"/>
                                          </p:val>
                                        </p:tav>
                                      </p:tavLst>
                                    </p:anim>
                                    <p:anim calcmode="lin" valueType="num">
                                      <p:cBhvr>
                                        <p:cTn id="8" dur="1000" fill="hold"/>
                                        <p:tgtEl>
                                          <p:spTgt spid="1577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4" name="Picture 4" descr="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18872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fade">
                                      <p:cBhvr>
                                        <p:cTn id="7" dur="2000"/>
                                        <p:tgtEl>
                                          <p:spTgt spid="158724"/>
                                        </p:tgtEl>
                                      </p:cBhvr>
                                    </p:animEffect>
                                    <p:anim calcmode="lin" valueType="num">
                                      <p:cBhvr>
                                        <p:cTn id="8" dur="2000" fill="hold"/>
                                        <p:tgtEl>
                                          <p:spTgt spid="158724"/>
                                        </p:tgtEl>
                                        <p:attrNameLst>
                                          <p:attrName>style.rotation</p:attrName>
                                        </p:attrNameLst>
                                      </p:cBhvr>
                                      <p:tavLst>
                                        <p:tav tm="0">
                                          <p:val>
                                            <p:fltVal val="720"/>
                                          </p:val>
                                        </p:tav>
                                        <p:tav tm="100000">
                                          <p:val>
                                            <p:fltVal val="0"/>
                                          </p:val>
                                        </p:tav>
                                      </p:tavLst>
                                    </p:anim>
                                    <p:anim calcmode="lin" valueType="num">
                                      <p:cBhvr>
                                        <p:cTn id="9" dur="2000" fill="hold"/>
                                        <p:tgtEl>
                                          <p:spTgt spid="158724"/>
                                        </p:tgtEl>
                                        <p:attrNameLst>
                                          <p:attrName>ppt_h</p:attrName>
                                        </p:attrNameLst>
                                      </p:cBhvr>
                                      <p:tavLst>
                                        <p:tav tm="0">
                                          <p:val>
                                            <p:fltVal val="0"/>
                                          </p:val>
                                        </p:tav>
                                        <p:tav tm="100000">
                                          <p:val>
                                            <p:strVal val="#ppt_h"/>
                                          </p:val>
                                        </p:tav>
                                      </p:tavLst>
                                    </p:anim>
                                    <p:anim calcmode="lin" valueType="num">
                                      <p:cBhvr>
                                        <p:cTn id="10" dur="2000" fill="hold"/>
                                        <p:tgtEl>
                                          <p:spTgt spid="1587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11887200" cy="6858000"/>
          </a:xfrm>
          <a:noFill/>
        </p:spPr>
      </p:pic>
      <p:pic>
        <p:nvPicPr>
          <p:cNvPr id="4099" name="Picture 4" descr="rooster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4114800"/>
            <a:ext cx="1684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rooster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68675" y="4267200"/>
            <a:ext cx="1238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SPRNG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319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343400"/>
            <a:ext cx="22780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8" name="Picture 8" descr="2">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343976">
            <a:off x="3368675" y="2133600"/>
            <a:ext cx="785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descr="rooster">
            <a:hlinkClick r:id="rId9"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96863" y="4572000"/>
            <a:ext cx="8667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glitterimagescartoons327">
            <a:hlinkClick r:id="rId11"/>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160838" y="0"/>
            <a:ext cx="17827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6863" y="2590800"/>
            <a:ext cx="22780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45163" y="2438400"/>
            <a:ext cx="22780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915400" y="3429000"/>
            <a:ext cx="22780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4" name="Picture 14" descr="2">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343976">
            <a:off x="3368675" y="1219200"/>
            <a:ext cx="785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5" name="Picture 15" descr="2">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343976">
            <a:off x="8618538" y="2438400"/>
            <a:ext cx="7858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6" name="Picture 16" descr="2">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343976">
            <a:off x="2476500" y="304800"/>
            <a:ext cx="785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7" descr="rooster">
            <a:hlinkClick r:id="rId9"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3429000"/>
            <a:ext cx="8667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8" descr="rooster">
            <a:hlinkClick r:id="rId9"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782763" y="5791200"/>
            <a:ext cx="8667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9"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79625" y="1981200"/>
            <a:ext cx="227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20"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609138" y="1066800"/>
            <a:ext cx="22780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1" descr="rooster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5562600"/>
            <a:ext cx="1238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2" descr="rooster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26363" y="3200400"/>
            <a:ext cx="1238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3" descr="rooster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4267200"/>
            <a:ext cx="1682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24" descr="rooster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7925" y="5715000"/>
            <a:ext cx="1684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25" descr="glitterimagescartoons327">
            <a:hlinkClick r:id="rId11"/>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509125" y="228600"/>
            <a:ext cx="1784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26" descr="glitterimagescartoons327">
            <a:hlinkClick r:id="rId11"/>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96863" y="1752600"/>
            <a:ext cx="17827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WordArt 27"/>
          <p:cNvSpPr>
            <a:spLocks noChangeArrowheads="1" noChangeShapeType="1" noTextEdit="1"/>
          </p:cNvSpPr>
          <p:nvPr/>
        </p:nvSpPr>
        <p:spPr bwMode="auto">
          <a:xfrm rot="-222506">
            <a:off x="3763963" y="838200"/>
            <a:ext cx="5349875" cy="2449513"/>
          </a:xfrm>
          <a:prstGeom prst="rect">
            <a:avLst/>
          </a:prstGeom>
        </p:spPr>
        <p:txBody>
          <a:bodyPr spcFirstLastPara="1" wrap="none" fromWordArt="1">
            <a:prstTxWarp prst="textArchUp">
              <a:avLst>
                <a:gd name="adj" fmla="val 10343772"/>
              </a:avLst>
            </a:prstTxWarp>
          </a:bodyPr>
          <a:lstStyle/>
          <a:p>
            <a:pPr algn="ctr"/>
            <a:r>
              <a:rPr lang="en-US" sz="4400" b="1" kern="10">
                <a:ln w="9525">
                  <a:solidFill>
                    <a:srgbClr val="FF3300"/>
                  </a:solidFill>
                  <a:round/>
                  <a:headEnd/>
                  <a:tailEnd/>
                </a:ln>
                <a:gradFill rotWithShape="1">
                  <a:gsLst>
                    <a:gs pos="0">
                      <a:srgbClr val="A80410"/>
                    </a:gs>
                    <a:gs pos="100000">
                      <a:schemeClr val="folHlink"/>
                    </a:gs>
                  </a:gsLst>
                  <a:lin ang="5400000" scaled="1"/>
                </a:gradFill>
                <a:latin typeface="Verdana"/>
                <a:ea typeface="Verdana"/>
              </a:rPr>
              <a:t>KĨ THUẬT </a:t>
            </a:r>
          </a:p>
        </p:txBody>
      </p:sp>
      <p:sp>
        <p:nvSpPr>
          <p:cNvPr id="4123" name="WordArt 29"/>
          <p:cNvSpPr>
            <a:spLocks noChangeArrowheads="1" noChangeShapeType="1" noTextEdit="1"/>
          </p:cNvSpPr>
          <p:nvPr/>
        </p:nvSpPr>
        <p:spPr bwMode="auto">
          <a:xfrm>
            <a:off x="1485900" y="2514600"/>
            <a:ext cx="9013825" cy="15240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Verdana"/>
                <a:ea typeface="Verdana"/>
              </a:rPr>
              <a:t>CHĂM SÓC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163848"/>
                                        </p:tgtEl>
                                      </p:cBhvr>
                                    </p:animEffect>
                                    <p:set>
                                      <p:cBhvr>
                                        <p:cTn id="7" dur="1" fill="hold">
                                          <p:stCondLst>
                                            <p:cond delay="499"/>
                                          </p:stCondLst>
                                        </p:cTn>
                                        <p:tgtEl>
                                          <p:spTgt spid="163848"/>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63854"/>
                                        </p:tgtEl>
                                      </p:cBhvr>
                                    </p:animEffect>
                                    <p:set>
                                      <p:cBhvr>
                                        <p:cTn id="10" dur="1" fill="hold">
                                          <p:stCondLst>
                                            <p:cond delay="499"/>
                                          </p:stCondLst>
                                        </p:cTn>
                                        <p:tgtEl>
                                          <p:spTgt spid="163854"/>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63855"/>
                                        </p:tgtEl>
                                      </p:cBhvr>
                                    </p:animEffect>
                                    <p:set>
                                      <p:cBhvr>
                                        <p:cTn id="13" dur="1" fill="hold">
                                          <p:stCondLst>
                                            <p:cond delay="499"/>
                                          </p:stCondLst>
                                        </p:cTn>
                                        <p:tgtEl>
                                          <p:spTgt spid="163855"/>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63856"/>
                                        </p:tgtEl>
                                      </p:cBhvr>
                                    </p:animEffect>
                                    <p:set>
                                      <p:cBhvr>
                                        <p:cTn id="16" dur="1" fill="hold">
                                          <p:stCondLst>
                                            <p:cond delay="499"/>
                                          </p:stCondLst>
                                        </p:cTn>
                                        <p:tgtEl>
                                          <p:spTgt spid="1638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vi-VN" smtClean="0">
              <a:latin typeface="Calibri" pitchFamily="34" charset="0"/>
            </a:endParaRPr>
          </a:p>
        </p:txBody>
      </p:sp>
      <p:pic>
        <p:nvPicPr>
          <p:cNvPr id="2253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1887200" cy="6858000"/>
          </a:xfrm>
          <a:noFill/>
        </p:spPr>
      </p:pic>
      <p:sp>
        <p:nvSpPr>
          <p:cNvPr id="22532" name="Rectangle 6"/>
          <p:cNvSpPr>
            <a:spLocks noChangeArrowheads="1"/>
          </p:cNvSpPr>
          <p:nvPr/>
        </p:nvSpPr>
        <p:spPr bwMode="auto">
          <a:xfrm>
            <a:off x="792163" y="762000"/>
            <a:ext cx="1530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800" u="sng">
                <a:solidFill>
                  <a:srgbClr val="0000FF"/>
                </a:solidFill>
                <a:latin typeface="Times New Roman" pitchFamily="18" charset="0"/>
              </a:rPr>
              <a:t>Kỹ thuật:</a:t>
            </a:r>
          </a:p>
        </p:txBody>
      </p:sp>
      <p:sp>
        <p:nvSpPr>
          <p:cNvPr id="22533" name="Rectangle 7"/>
          <p:cNvSpPr>
            <a:spLocks noChangeArrowheads="1"/>
          </p:cNvSpPr>
          <p:nvPr/>
        </p:nvSpPr>
        <p:spPr bwMode="auto">
          <a:xfrm>
            <a:off x="3368675" y="792163"/>
            <a:ext cx="241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1">
                <a:solidFill>
                  <a:srgbClr val="FF0000"/>
                </a:solidFill>
                <a:latin typeface="Times New Roman" pitchFamily="18" charset="0"/>
              </a:rPr>
              <a:t>Chăm sóc gà</a:t>
            </a:r>
          </a:p>
        </p:txBody>
      </p:sp>
      <p:sp>
        <p:nvSpPr>
          <p:cNvPr id="114698" name="Text Box 10"/>
          <p:cNvSpPr txBox="1">
            <a:spLocks noChangeArrowheads="1"/>
          </p:cNvSpPr>
          <p:nvPr/>
        </p:nvSpPr>
        <p:spPr bwMode="auto">
          <a:xfrm>
            <a:off x="1584325" y="1524000"/>
            <a:ext cx="7529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-Chăm sóc gà nhằm mục đích gì ?</a:t>
            </a:r>
          </a:p>
        </p:txBody>
      </p:sp>
      <p:sp>
        <p:nvSpPr>
          <p:cNvPr id="114699" name="Text Box 11"/>
          <p:cNvSpPr txBox="1">
            <a:spLocks noChangeArrowheads="1"/>
          </p:cNvSpPr>
          <p:nvPr/>
        </p:nvSpPr>
        <p:spPr bwMode="auto">
          <a:xfrm>
            <a:off x="1584325" y="2101850"/>
            <a:ext cx="8718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9900CC"/>
                </a:solidFill>
                <a:latin typeface="Times New Roman" pitchFamily="18" charset="0"/>
              </a:rPr>
              <a:t>-Chăm sóc gà nhằm giúp gà khoẻ mạnh, mau lớn và có sức chống bệnh tốt.</a:t>
            </a:r>
          </a:p>
        </p:txBody>
      </p:sp>
      <p:sp>
        <p:nvSpPr>
          <p:cNvPr id="114700" name="Text Box 12"/>
          <p:cNvSpPr txBox="1">
            <a:spLocks noChangeArrowheads="1"/>
          </p:cNvSpPr>
          <p:nvPr/>
        </p:nvSpPr>
        <p:spPr bwMode="auto">
          <a:xfrm>
            <a:off x="1485900" y="3062288"/>
            <a:ext cx="891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-Khi chăm sóc gà cần chú ý điều gì ?</a:t>
            </a:r>
          </a:p>
        </p:txBody>
      </p:sp>
      <p:sp>
        <p:nvSpPr>
          <p:cNvPr id="114703" name="Text Box 15"/>
          <p:cNvSpPr txBox="1">
            <a:spLocks noChangeArrowheads="1"/>
          </p:cNvSpPr>
          <p:nvPr/>
        </p:nvSpPr>
        <p:spPr bwMode="auto">
          <a:xfrm>
            <a:off x="1485900" y="3048000"/>
            <a:ext cx="78263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9900CC"/>
                </a:solidFill>
                <a:latin typeface="Times New Roman" pitchFamily="18" charset="0"/>
              </a:rPr>
              <a:t>-Khi chăm sóc gà cần chú ý sưởi ấm cho gà con, chống nóng, chống rét và phòng ngộ đọc thức ăn cho gà.</a:t>
            </a:r>
          </a:p>
        </p:txBody>
      </p:sp>
      <p:sp>
        <p:nvSpPr>
          <p:cNvPr id="114704" name="Text Box 16"/>
          <p:cNvSpPr txBox="1">
            <a:spLocks noChangeArrowheads="1"/>
          </p:cNvSpPr>
          <p:nvPr/>
        </p:nvSpPr>
        <p:spPr bwMode="auto">
          <a:xfrm>
            <a:off x="1981200" y="1676400"/>
            <a:ext cx="2873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u="sng">
                <a:solidFill>
                  <a:srgbClr val="FF0000"/>
                </a:solidFill>
                <a:latin typeface="Times New Roman" pitchFamily="18" charset="0"/>
              </a:rPr>
              <a:t>*Ghi nhớ: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4698"/>
                                        </p:tgtEl>
                                        <p:attrNameLst>
                                          <p:attrName>style.visibility</p:attrName>
                                        </p:attrNameLst>
                                      </p:cBhvr>
                                      <p:to>
                                        <p:strVal val="visible"/>
                                      </p:to>
                                    </p:set>
                                    <p:animEffect transition="in" filter="diamond(in)">
                                      <p:cBhvr>
                                        <p:cTn id="7" dur="2000"/>
                                        <p:tgtEl>
                                          <p:spTgt spid="114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4699"/>
                                        </p:tgtEl>
                                        <p:attrNameLst>
                                          <p:attrName>style.visibility</p:attrName>
                                        </p:attrNameLst>
                                      </p:cBhvr>
                                      <p:to>
                                        <p:strVal val="visible"/>
                                      </p:to>
                                    </p:set>
                                    <p:animEffect transition="in" filter="diamond(in)">
                                      <p:cBhvr>
                                        <p:cTn id="12" dur="2000"/>
                                        <p:tgtEl>
                                          <p:spTgt spid="114699"/>
                                        </p:tgtEl>
                                      </p:cBhvr>
                                    </p:animEffect>
                                  </p:childTnLst>
                                </p:cTn>
                              </p:par>
                            </p:childTnLst>
                          </p:cTn>
                        </p:par>
                        <p:par>
                          <p:cTn id="13" fill="hold" nodeType="afterGroup">
                            <p:stCondLst>
                              <p:cond delay="2000"/>
                            </p:stCondLst>
                            <p:childTnLst>
                              <p:par>
                                <p:cTn id="14" presetID="4" presetClass="exit" presetSubtype="16" fill="hold" grpId="1" nodeType="afterEffect">
                                  <p:stCondLst>
                                    <p:cond delay="0"/>
                                  </p:stCondLst>
                                  <p:childTnLst>
                                    <p:animEffect transition="out" filter="box(in)">
                                      <p:cBhvr>
                                        <p:cTn id="15" dur="500"/>
                                        <p:tgtEl>
                                          <p:spTgt spid="114698"/>
                                        </p:tgtEl>
                                      </p:cBhvr>
                                    </p:animEffect>
                                    <p:set>
                                      <p:cBhvr>
                                        <p:cTn id="16" dur="1" fill="hold">
                                          <p:stCondLst>
                                            <p:cond delay="499"/>
                                          </p:stCondLst>
                                        </p:cTn>
                                        <p:tgtEl>
                                          <p:spTgt spid="11469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14700"/>
                                        </p:tgtEl>
                                        <p:attrNameLst>
                                          <p:attrName>style.visibility</p:attrName>
                                        </p:attrNameLst>
                                      </p:cBhvr>
                                      <p:to>
                                        <p:strVal val="visible"/>
                                      </p:to>
                                    </p:set>
                                    <p:animEffect transition="in" filter="diamond(in)">
                                      <p:cBhvr>
                                        <p:cTn id="21" dur="2000"/>
                                        <p:tgtEl>
                                          <p:spTgt spid="1147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4703"/>
                                        </p:tgtEl>
                                        <p:attrNameLst>
                                          <p:attrName>style.visibility</p:attrName>
                                        </p:attrNameLst>
                                      </p:cBhvr>
                                      <p:to>
                                        <p:strVal val="visible"/>
                                      </p:to>
                                    </p:set>
                                    <p:animEffect transition="in" filter="checkerboard(across)">
                                      <p:cBhvr>
                                        <p:cTn id="26" dur="500"/>
                                        <p:tgtEl>
                                          <p:spTgt spid="114703"/>
                                        </p:tgtEl>
                                      </p:cBhvr>
                                    </p:animEffect>
                                  </p:childTnLst>
                                </p:cTn>
                              </p:par>
                              <p:par>
                                <p:cTn id="27" presetID="4" presetClass="exit" presetSubtype="16" fill="hold" grpId="1" nodeType="withEffect">
                                  <p:stCondLst>
                                    <p:cond delay="0"/>
                                  </p:stCondLst>
                                  <p:childTnLst>
                                    <p:animEffect transition="out" filter="box(in)">
                                      <p:cBhvr>
                                        <p:cTn id="28" dur="500"/>
                                        <p:tgtEl>
                                          <p:spTgt spid="114700"/>
                                        </p:tgtEl>
                                      </p:cBhvr>
                                    </p:animEffect>
                                    <p:set>
                                      <p:cBhvr>
                                        <p:cTn id="29" dur="1" fill="hold">
                                          <p:stCondLst>
                                            <p:cond delay="499"/>
                                          </p:stCondLst>
                                        </p:cTn>
                                        <p:tgtEl>
                                          <p:spTgt spid="114700"/>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114704">
                                            <p:txEl>
                                              <p:pRg st="0" end="0"/>
                                            </p:txEl>
                                          </p:spTgt>
                                        </p:tgtEl>
                                        <p:attrNameLst>
                                          <p:attrName>style.visibility</p:attrName>
                                        </p:attrNameLst>
                                      </p:cBhvr>
                                      <p:to>
                                        <p:strVal val="visible"/>
                                      </p:to>
                                    </p:set>
                                    <p:anim calcmode="discrete" valueType="clr">
                                      <p:cBhvr override="childStyle">
                                        <p:cTn id="34" dur="80"/>
                                        <p:tgtEl>
                                          <p:spTgt spid="1147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14704">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11470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8" grpId="0"/>
      <p:bldP spid="114698" grpId="1"/>
      <p:bldP spid="114699" grpId="0"/>
      <p:bldP spid="114700" grpId="0"/>
      <p:bldP spid="114700" grpId="1"/>
      <p:bldP spid="11470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8" descr="BD2131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81788"/>
            <a:ext cx="118872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9" descr="BD2131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1887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0" descr="BD213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100"/>
            <a:ext cx="314325"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1" descr="BD21313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4313" y="-457200"/>
            <a:ext cx="341312"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33"/>
          <p:cNvSpPr>
            <a:spLocks noChangeArrowheads="1"/>
          </p:cNvSpPr>
          <p:nvPr/>
        </p:nvSpPr>
        <p:spPr bwMode="auto">
          <a:xfrm>
            <a:off x="750888" y="776288"/>
            <a:ext cx="1530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800" u="sng">
                <a:solidFill>
                  <a:srgbClr val="0000FF"/>
                </a:solidFill>
                <a:latin typeface="Times New Roman" pitchFamily="18" charset="0"/>
              </a:rPr>
              <a:t>Kỹ thuật:</a:t>
            </a:r>
          </a:p>
        </p:txBody>
      </p:sp>
      <p:sp>
        <p:nvSpPr>
          <p:cNvPr id="23559" name="Rectangle 34"/>
          <p:cNvSpPr>
            <a:spLocks noChangeArrowheads="1"/>
          </p:cNvSpPr>
          <p:nvPr/>
        </p:nvSpPr>
        <p:spPr bwMode="auto">
          <a:xfrm>
            <a:off x="3565525" y="762000"/>
            <a:ext cx="241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1">
                <a:solidFill>
                  <a:srgbClr val="FF0000"/>
                </a:solidFill>
                <a:latin typeface="Times New Roman" pitchFamily="18" charset="0"/>
              </a:rPr>
              <a:t>Chăm sóc gà</a:t>
            </a:r>
          </a:p>
        </p:txBody>
      </p:sp>
      <p:sp>
        <p:nvSpPr>
          <p:cNvPr id="101416" name="Text Box 40"/>
          <p:cNvSpPr txBox="1">
            <a:spLocks noChangeArrowheads="1"/>
          </p:cNvSpPr>
          <p:nvPr/>
        </p:nvSpPr>
        <p:spPr bwMode="auto">
          <a:xfrm>
            <a:off x="792163" y="1981200"/>
            <a:ext cx="80248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-Tại sao phải sưởi ấm và chống nóng, chống rét cho gà ?</a:t>
            </a:r>
          </a:p>
        </p:txBody>
      </p:sp>
      <p:sp>
        <p:nvSpPr>
          <p:cNvPr id="101417" name="Text Box 41"/>
          <p:cNvSpPr txBox="1">
            <a:spLocks noChangeArrowheads="1"/>
          </p:cNvSpPr>
          <p:nvPr/>
        </p:nvSpPr>
        <p:spPr bwMode="auto">
          <a:xfrm>
            <a:off x="693738" y="3048000"/>
            <a:ext cx="8618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0000FF"/>
                </a:solidFill>
                <a:latin typeface="Times New Roman" pitchFamily="18" charset="0"/>
              </a:rPr>
              <a:t>-Em hãy nêu cách phòng ngộ độc thức ăn cho gà ?</a:t>
            </a:r>
          </a:p>
        </p:txBody>
      </p:sp>
      <p:sp>
        <p:nvSpPr>
          <p:cNvPr id="101418" name="Rectangle 42"/>
          <p:cNvSpPr>
            <a:spLocks noChangeArrowheads="1"/>
          </p:cNvSpPr>
          <p:nvPr/>
        </p:nvSpPr>
        <p:spPr bwMode="auto">
          <a:xfrm>
            <a:off x="792163" y="4191000"/>
            <a:ext cx="9906000" cy="1143000"/>
          </a:xfrm>
          <a:prstGeom prst="rect">
            <a:avLst/>
          </a:prstGeom>
          <a:solidFill>
            <a:srgbClr val="00FF00"/>
          </a:solidFill>
          <a:ln w="9525">
            <a:solidFill>
              <a:schemeClr val="tx1"/>
            </a:solidFill>
            <a:miter lim="800000"/>
            <a:headEnd/>
            <a:tailEnd/>
          </a:ln>
        </p:spPr>
        <p:txBody>
          <a:bodyPr wrap="none" anchor="ctr"/>
          <a:lstStyle/>
          <a:p>
            <a:r>
              <a:rPr lang="en-US" sz="2800">
                <a:solidFill>
                  <a:srgbClr val="0000FF"/>
                </a:solidFill>
              </a:rPr>
              <a:t>-Gia đình em có nuôi gà không ? Em đã và sẽ </a:t>
            </a:r>
          </a:p>
          <a:p>
            <a:r>
              <a:rPr lang="en-US" sz="2800">
                <a:solidFill>
                  <a:srgbClr val="0000FF"/>
                </a:solidFill>
              </a:rPr>
              <a:t>làm gì để chăm sóc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1416">
                                            <p:txEl>
                                              <p:pRg st="0" end="0"/>
                                            </p:txEl>
                                          </p:spTgt>
                                        </p:tgtEl>
                                        <p:attrNameLst>
                                          <p:attrName>style.visibility</p:attrName>
                                        </p:attrNameLst>
                                      </p:cBhvr>
                                      <p:to>
                                        <p:strVal val="visible"/>
                                      </p:to>
                                    </p:set>
                                    <p:animEffect transition="in" filter="fade">
                                      <p:cBhvr>
                                        <p:cTn id="7" dur="2000"/>
                                        <p:tgtEl>
                                          <p:spTgt spid="101416">
                                            <p:txEl>
                                              <p:pRg st="0" end="0"/>
                                            </p:txEl>
                                          </p:spTgt>
                                        </p:tgtEl>
                                      </p:cBhvr>
                                    </p:animEffect>
                                    <p:anim calcmode="lin" valueType="num">
                                      <p:cBhvr>
                                        <p:cTn id="8" dur="2000" fill="hold"/>
                                        <p:tgtEl>
                                          <p:spTgt spid="101416">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01416">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0141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01417">
                                            <p:txEl>
                                              <p:pRg st="0" end="0"/>
                                            </p:txEl>
                                          </p:spTgt>
                                        </p:tgtEl>
                                        <p:attrNameLst>
                                          <p:attrName>style.visibility</p:attrName>
                                        </p:attrNameLst>
                                      </p:cBhvr>
                                      <p:to>
                                        <p:strVal val="visible"/>
                                      </p:to>
                                    </p:set>
                                    <p:animEffect transition="in" filter="fade">
                                      <p:cBhvr>
                                        <p:cTn id="15" dur="2000"/>
                                        <p:tgtEl>
                                          <p:spTgt spid="101417">
                                            <p:txEl>
                                              <p:pRg st="0" end="0"/>
                                            </p:txEl>
                                          </p:spTgt>
                                        </p:tgtEl>
                                      </p:cBhvr>
                                    </p:animEffect>
                                    <p:anim calcmode="lin" valueType="num">
                                      <p:cBhvr>
                                        <p:cTn id="16" dur="2000" fill="hold"/>
                                        <p:tgtEl>
                                          <p:spTgt spid="101417">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101417">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10141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01418">
                                            <p:txEl>
                                              <p:pRg st="0" end="0"/>
                                            </p:txEl>
                                          </p:spTgt>
                                        </p:tgtEl>
                                        <p:attrNameLst>
                                          <p:attrName>style.visibility</p:attrName>
                                        </p:attrNameLst>
                                      </p:cBhvr>
                                      <p:to>
                                        <p:strVal val="visible"/>
                                      </p:to>
                                    </p:set>
                                    <p:anim calcmode="lin" valueType="num">
                                      <p:cBhvr>
                                        <p:cTn id="23" dur="1000" fill="hold"/>
                                        <p:tgtEl>
                                          <p:spTgt spid="101418">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1418">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0141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1418">
                                            <p:txEl>
                                              <p:pRg st="0" end="0"/>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01418">
                                            <p:txEl>
                                              <p:pRg st="1" end="1"/>
                                            </p:txEl>
                                          </p:spTgt>
                                        </p:tgtEl>
                                        <p:attrNameLst>
                                          <p:attrName>style.visibility</p:attrName>
                                        </p:attrNameLst>
                                      </p:cBhvr>
                                      <p:to>
                                        <p:strVal val="visible"/>
                                      </p:to>
                                    </p:set>
                                    <p:anim calcmode="lin" valueType="num">
                                      <p:cBhvr>
                                        <p:cTn id="29" dur="1000" fill="hold"/>
                                        <p:tgtEl>
                                          <p:spTgt spid="101418">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101418">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10141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141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blumen-pflanzen08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1663" y="4191000"/>
            <a:ext cx="28971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DiHoc.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745163" y="-1219200"/>
            <a:ext cx="39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DiHoc.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845175" y="-1219200"/>
            <a:ext cx="39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Picture1"/>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a:off x="1189038" y="3429000"/>
            <a:ext cx="1485900" cy="1058863"/>
          </a:xfrm>
          <a:noFill/>
        </p:spPr>
      </p:pic>
      <p:pic>
        <p:nvPicPr>
          <p:cNvPr id="124934" name="Picture 6" descr="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38" y="0"/>
            <a:ext cx="11688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WordArt 7"/>
          <p:cNvSpPr>
            <a:spLocks noChangeArrowheads="1" noChangeShapeType="1" noTextEdit="1"/>
          </p:cNvSpPr>
          <p:nvPr/>
        </p:nvSpPr>
        <p:spPr bwMode="auto">
          <a:xfrm>
            <a:off x="1684338" y="1295400"/>
            <a:ext cx="8655050" cy="2895600"/>
          </a:xfrm>
          <a:prstGeom prst="rect">
            <a:avLst/>
          </a:prstGeom>
        </p:spPr>
        <p:txBody>
          <a:bodyPr wrap="none" fromWordArt="1">
            <a:prstTxWarp prst="textPlain">
              <a:avLst>
                <a:gd name="adj" fmla="val 50000"/>
              </a:avLst>
            </a:prstTxWarp>
          </a:bodyPr>
          <a:lstStyle/>
          <a:p>
            <a:pPr algn="ctr"/>
            <a:r>
              <a:rPr lang="en-US" sz="3600" b="1" kern="10">
                <a:ln w="12700">
                  <a:solidFill>
                    <a:srgbClr val="00FF00"/>
                  </a:solidFill>
                  <a:round/>
                  <a:headEnd/>
                  <a:tailEnd/>
                </a:ln>
                <a:solidFill>
                  <a:srgbClr val="FF0000">
                    <a:alpha val="50195"/>
                  </a:srgbClr>
                </a:solidFill>
                <a:effectLst>
                  <a:outerShdw dist="45791" dir="2021404" algn="ctr" rotWithShape="0">
                    <a:srgbClr val="9999FF"/>
                  </a:outerShdw>
                </a:effectLst>
                <a:latin typeface="Times New Roman"/>
                <a:cs typeface="Times New Roman"/>
              </a:rPr>
              <a:t>CHÀO TẠM BIỆT </a:t>
            </a:r>
          </a:p>
          <a:p>
            <a:pPr algn="ctr"/>
            <a:endParaRPr lang="en-US" sz="3600" b="1" kern="10">
              <a:ln w="12700">
                <a:solidFill>
                  <a:srgbClr val="00FF00"/>
                </a:solidFill>
                <a:round/>
                <a:headEnd/>
                <a:tailEnd/>
              </a:ln>
              <a:solidFill>
                <a:srgbClr val="FF0000">
                  <a:alpha val="50195"/>
                </a:srgbClr>
              </a:solidFill>
              <a:effectLst>
                <a:outerShdw dist="45791" dir="2021404" algn="ctr" rotWithShape="0">
                  <a:srgbClr val="9999FF"/>
                </a:outerShdw>
              </a:effectLst>
              <a:latin typeface="Times New Roman"/>
              <a:cs typeface="Times New Roman"/>
            </a:endParaRPr>
          </a:p>
          <a:p>
            <a:pPr algn="ctr"/>
            <a:r>
              <a:rPr lang="en-US" sz="3600" b="1" kern="10">
                <a:ln w="12700">
                  <a:solidFill>
                    <a:srgbClr val="00FF00"/>
                  </a:solidFill>
                  <a:round/>
                  <a:headEnd/>
                  <a:tailEnd/>
                </a:ln>
                <a:solidFill>
                  <a:srgbClr val="FF0000">
                    <a:alpha val="50195"/>
                  </a:srgbClr>
                </a:solidFill>
                <a:effectLst>
                  <a:outerShdw dist="45791" dir="2021404" algn="ctr" rotWithShape="0">
                    <a:srgbClr val="9999FF"/>
                  </a:outerShdw>
                </a:effectLst>
                <a:latin typeface="Times New Roman"/>
                <a:cs typeface="Times New Roman"/>
              </a:rPr>
              <a:t>CÁC EM HS THÂN YÊU!</a:t>
            </a:r>
          </a:p>
        </p:txBody>
      </p:sp>
      <p:pic>
        <p:nvPicPr>
          <p:cNvPr id="124938" name="DiHoc.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943600" y="-1066800"/>
            <a:ext cx="39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9" name="DiHoc.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042025" y="-1066800"/>
            <a:ext cx="39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24931"/>
                                        </p:tgtEl>
                                      </p:cBhvr>
                                    </p:cmd>
                                  </p:childTnLst>
                                </p:cTn>
                              </p:par>
                              <p:par>
                                <p:cTn id="7" presetID="1" presetClass="mediacall" presetSubtype="0" fill="hold" nodeType="withEffect">
                                  <p:stCondLst>
                                    <p:cond delay="0"/>
                                  </p:stCondLst>
                                  <p:childTnLst>
                                    <p:cmd type="call" cmd="playFrom(0.0)">
                                      <p:cBhvr>
                                        <p:cTn id="8" dur="1" fill="hold"/>
                                        <p:tgtEl>
                                          <p:spTgt spid="124932"/>
                                        </p:tgtEl>
                                      </p:cBhvr>
                                    </p:cmd>
                                  </p:childTnLst>
                                </p:cTn>
                              </p:par>
                              <p:par>
                                <p:cTn id="9" presetID="1" presetClass="mediacall" presetSubtype="0" fill="hold" nodeType="withEffect">
                                  <p:stCondLst>
                                    <p:cond delay="0"/>
                                  </p:stCondLst>
                                  <p:childTnLst>
                                    <p:cmd type="call" cmd="playFrom(0.0)">
                                      <p:cBhvr>
                                        <p:cTn id="10" dur="1" fill="hold"/>
                                        <p:tgtEl>
                                          <p:spTgt spid="124938"/>
                                        </p:tgtEl>
                                      </p:cBhvr>
                                    </p:cmd>
                                  </p:childTnLst>
                                </p:cTn>
                              </p:par>
                              <p:par>
                                <p:cTn id="11" presetID="1" presetClass="mediacall" presetSubtype="0" fill="hold" nodeType="withEffect">
                                  <p:stCondLst>
                                    <p:cond delay="0"/>
                                  </p:stCondLst>
                                  <p:childTnLst>
                                    <p:cmd type="call" cmd="playFrom(0.0)">
                                      <p:cBhvr>
                                        <p:cTn id="12" dur="1" fill="hold"/>
                                        <p:tgtEl>
                                          <p:spTgt spid="124939"/>
                                        </p:tgtEl>
                                      </p:cBhvr>
                                    </p:cmd>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124934"/>
                                        </p:tgtEl>
                                        <p:attrNameLst>
                                          <p:attrName>style.visibility</p:attrName>
                                        </p:attrNameLst>
                                      </p:cBhvr>
                                      <p:to>
                                        <p:strVal val="visible"/>
                                      </p:to>
                                    </p:set>
                                    <p:animEffect transition="in" filter="fade">
                                      <p:cBhvr>
                                        <p:cTn id="17" dur="2000"/>
                                        <p:tgtEl>
                                          <p:spTgt spid="124934"/>
                                        </p:tgtEl>
                                      </p:cBhvr>
                                    </p:animEffect>
                                    <p:anim calcmode="lin" valueType="num">
                                      <p:cBhvr>
                                        <p:cTn id="18" dur="2000" fill="hold"/>
                                        <p:tgtEl>
                                          <p:spTgt spid="124934"/>
                                        </p:tgtEl>
                                        <p:attrNameLst>
                                          <p:attrName>style.rotation</p:attrName>
                                        </p:attrNameLst>
                                      </p:cBhvr>
                                      <p:tavLst>
                                        <p:tav tm="0">
                                          <p:val>
                                            <p:fltVal val="720"/>
                                          </p:val>
                                        </p:tav>
                                        <p:tav tm="100000">
                                          <p:val>
                                            <p:fltVal val="0"/>
                                          </p:val>
                                        </p:tav>
                                      </p:tavLst>
                                    </p:anim>
                                    <p:anim calcmode="lin" valueType="num">
                                      <p:cBhvr>
                                        <p:cTn id="19" dur="2000" fill="hold"/>
                                        <p:tgtEl>
                                          <p:spTgt spid="124934"/>
                                        </p:tgtEl>
                                        <p:attrNameLst>
                                          <p:attrName>ppt_h</p:attrName>
                                        </p:attrNameLst>
                                      </p:cBhvr>
                                      <p:tavLst>
                                        <p:tav tm="0">
                                          <p:val>
                                            <p:fltVal val="0"/>
                                          </p:val>
                                        </p:tav>
                                        <p:tav tm="100000">
                                          <p:val>
                                            <p:strVal val="#ppt_h"/>
                                          </p:val>
                                        </p:tav>
                                      </p:tavLst>
                                    </p:anim>
                                    <p:anim calcmode="lin" valueType="num">
                                      <p:cBhvr>
                                        <p:cTn id="20" dur="2000" fill="hold"/>
                                        <p:tgtEl>
                                          <p:spTgt spid="1249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1" repeatCount="indefinite" fill="hold" display="0">
                  <p:stCondLst>
                    <p:cond delay="indefinite"/>
                  </p:stCondLst>
                  <p:endCondLst>
                    <p:cond evt="onPrev" delay="0">
                      <p:tgtEl>
                        <p:sldTgt/>
                      </p:tgtEl>
                    </p:cond>
                    <p:cond evt="onStopAudio" delay="0">
                      <p:tgtEl>
                        <p:sldTgt/>
                      </p:tgtEl>
                    </p:cond>
                  </p:endCondLst>
                </p:cTn>
                <p:tgtEl>
                  <p:spTgt spid="124931"/>
                </p:tgtEl>
              </p:cMediaNode>
            </p:audio>
            <p:audio>
              <p:cMediaNode>
                <p:cTn id="22" repeatCount="indefinite" fill="hold" display="0">
                  <p:stCondLst>
                    <p:cond delay="indefinite"/>
                  </p:stCondLst>
                  <p:endCondLst>
                    <p:cond evt="onPrev" delay="0">
                      <p:tgtEl>
                        <p:sldTgt/>
                      </p:tgtEl>
                    </p:cond>
                    <p:cond evt="onStopAudio" delay="0">
                      <p:tgtEl>
                        <p:sldTgt/>
                      </p:tgtEl>
                    </p:cond>
                  </p:endCondLst>
                </p:cTn>
                <p:tgtEl>
                  <p:spTgt spid="124932"/>
                </p:tgtEl>
              </p:cMediaNode>
            </p:audio>
            <p:audio>
              <p:cMediaNode>
                <p:cTn id="23" repeatCount="indefinite" fill="hold" display="0">
                  <p:stCondLst>
                    <p:cond delay="indefinite"/>
                  </p:stCondLst>
                  <p:endCondLst>
                    <p:cond evt="onPrev" delay="0">
                      <p:tgtEl>
                        <p:sldTgt/>
                      </p:tgtEl>
                    </p:cond>
                    <p:cond evt="onStopAudio" delay="0">
                      <p:tgtEl>
                        <p:sldTgt/>
                      </p:tgtEl>
                    </p:cond>
                  </p:endCondLst>
                </p:cTn>
                <p:tgtEl>
                  <p:spTgt spid="124938"/>
                </p:tgtEl>
              </p:cMediaNode>
            </p:audio>
            <p:audio>
              <p:cMediaNode>
                <p:cTn id="24" repeatCount="indefinite" fill="hold" display="0">
                  <p:stCondLst>
                    <p:cond delay="indefinite"/>
                  </p:stCondLst>
                  <p:endCondLst>
                    <p:cond evt="onPrev" delay="0">
                      <p:tgtEl>
                        <p:sldTgt/>
                      </p:tgtEl>
                    </p:cond>
                    <p:cond evt="onStopAudio" delay="0">
                      <p:tgtEl>
                        <p:sldTgt/>
                      </p:tgtEl>
                    </p:cond>
                  </p:endCondLst>
                </p:cTn>
                <p:tgtEl>
                  <p:spTgt spid="1249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1" descr="rooster2[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6863" y="685800"/>
            <a:ext cx="105013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73025"/>
            <a:ext cx="11788775"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98425" y="6705600"/>
            <a:ext cx="11788775"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8424069" y="3417094"/>
            <a:ext cx="66294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166268" y="3417093"/>
            <a:ext cx="66294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15191852_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90225" y="5753100"/>
            <a:ext cx="11969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156447">
            <a:off x="396875" y="152400"/>
            <a:ext cx="1771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3" name="Text Box 19"/>
          <p:cNvSpPr txBox="1">
            <a:spLocks noChangeArrowheads="1"/>
          </p:cNvSpPr>
          <p:nvPr/>
        </p:nvSpPr>
        <p:spPr bwMode="auto">
          <a:xfrm>
            <a:off x="593725" y="1905000"/>
            <a:ext cx="107981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solidFill>
                  <a:srgbClr val="0000FF"/>
                </a:solidFill>
                <a:latin typeface="Times New Roman" pitchFamily="18" charset="0"/>
              </a:rPr>
              <a:t>    </a:t>
            </a:r>
            <a:r>
              <a:rPr lang="en-US" sz="2800" u="sng">
                <a:solidFill>
                  <a:srgbClr val="0000FF"/>
                </a:solidFill>
                <a:latin typeface="Times New Roman" pitchFamily="18" charset="0"/>
              </a:rPr>
              <a:t>Câu 1</a:t>
            </a:r>
            <a:r>
              <a:rPr lang="en-US" sz="2800">
                <a:solidFill>
                  <a:srgbClr val="0000FF"/>
                </a:solidFill>
                <a:latin typeface="Times New Roman" pitchFamily="18" charset="0"/>
              </a:rPr>
              <a:t>: Vì sao phải cho gà ăn, uống đầy đủ, đảm bảo chất lượng và hợp vệ sinh ?</a:t>
            </a:r>
          </a:p>
        </p:txBody>
      </p:sp>
      <p:sp>
        <p:nvSpPr>
          <p:cNvPr id="82964" name="Text Box 20"/>
          <p:cNvSpPr txBox="1">
            <a:spLocks noChangeArrowheads="1"/>
          </p:cNvSpPr>
          <p:nvPr/>
        </p:nvSpPr>
        <p:spPr bwMode="auto">
          <a:xfrm>
            <a:off x="495300" y="4343400"/>
            <a:ext cx="1030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Times New Roman" pitchFamily="18" charset="0"/>
              </a:rPr>
              <a:t>    </a:t>
            </a:r>
            <a:r>
              <a:rPr lang="en-US" sz="2800" u="sng">
                <a:solidFill>
                  <a:srgbClr val="0000FF"/>
                </a:solidFill>
                <a:latin typeface="Times New Roman" pitchFamily="18" charset="0"/>
              </a:rPr>
              <a:t>Câu 3</a:t>
            </a:r>
            <a:r>
              <a:rPr lang="en-US" sz="2800">
                <a:solidFill>
                  <a:srgbClr val="0000FF"/>
                </a:solidFill>
                <a:latin typeface="Times New Roman" pitchFamily="18" charset="0"/>
              </a:rPr>
              <a:t>: Ở gia đình em thường cho gà ăn uống như thế nào ? </a:t>
            </a:r>
          </a:p>
        </p:txBody>
      </p:sp>
      <p:sp>
        <p:nvSpPr>
          <p:cNvPr id="82968" name="Text Box 24"/>
          <p:cNvSpPr txBox="1">
            <a:spLocks noChangeArrowheads="1"/>
          </p:cNvSpPr>
          <p:nvPr/>
        </p:nvSpPr>
        <p:spPr bwMode="auto">
          <a:xfrm>
            <a:off x="3863975" y="1143000"/>
            <a:ext cx="5149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u="sng">
                <a:solidFill>
                  <a:srgbClr val="FF3300"/>
                </a:solidFill>
                <a:latin typeface="Times New Roman" pitchFamily="18" charset="0"/>
              </a:rPr>
              <a:t>Kiểm tra bài cũ:</a:t>
            </a:r>
          </a:p>
        </p:txBody>
      </p:sp>
      <p:sp>
        <p:nvSpPr>
          <p:cNvPr id="82969" name="Rectangle 25"/>
          <p:cNvSpPr>
            <a:spLocks noChangeArrowheads="1"/>
          </p:cNvSpPr>
          <p:nvPr/>
        </p:nvSpPr>
        <p:spPr bwMode="auto">
          <a:xfrm>
            <a:off x="495300" y="3048000"/>
            <a:ext cx="10995025"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      </a:t>
            </a:r>
            <a:r>
              <a:rPr lang="en-US" sz="2800" u="sng">
                <a:solidFill>
                  <a:srgbClr val="0000FF"/>
                </a:solidFill>
              </a:rPr>
              <a:t>Câu 2</a:t>
            </a:r>
            <a:r>
              <a:rPr lang="en-US" sz="2800">
                <a:solidFill>
                  <a:srgbClr val="0000FF"/>
                </a:solidFill>
              </a:rPr>
              <a:t>:</a:t>
            </a:r>
            <a:r>
              <a:rPr lang="en-US" sz="2800"/>
              <a:t> </a:t>
            </a:r>
            <a:r>
              <a:rPr lang="en-US" sz="2800">
                <a:solidFill>
                  <a:srgbClr val="0000FF"/>
                </a:solidFill>
                <a:latin typeface="Times New Roman" pitchFamily="18" charset="0"/>
              </a:rPr>
              <a:t>: Em hãy cho biết công việc nuôi dưỡng gà và </a:t>
            </a:r>
          </a:p>
          <a:p>
            <a:r>
              <a:rPr lang="en-US" sz="2800">
                <a:solidFill>
                  <a:srgbClr val="0000FF"/>
                </a:solidFill>
                <a:latin typeface="Times New Roman" pitchFamily="18" charset="0"/>
              </a:rPr>
              <a:t>cách cho gà ăn uống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2968"/>
                                        </p:tgtEl>
                                        <p:attrNameLst>
                                          <p:attrName>style.visibility</p:attrName>
                                        </p:attrNameLst>
                                      </p:cBhvr>
                                      <p:to>
                                        <p:strVal val="visible"/>
                                      </p:to>
                                    </p:set>
                                    <p:animEffect transition="in" filter="slide(fromBottom)">
                                      <p:cBhvr>
                                        <p:cTn id="7" dur="500"/>
                                        <p:tgtEl>
                                          <p:spTgt spid="82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2963">
                                            <p:txEl>
                                              <p:pRg st="0" end="0"/>
                                            </p:txEl>
                                          </p:spTgt>
                                        </p:tgtEl>
                                        <p:attrNameLst>
                                          <p:attrName>style.visibility</p:attrName>
                                        </p:attrNameLst>
                                      </p:cBhvr>
                                      <p:to>
                                        <p:strVal val="visible"/>
                                      </p:to>
                                    </p:set>
                                    <p:animEffect transition="in" filter="slide(fromBottom)">
                                      <p:cBhvr>
                                        <p:cTn id="12" dur="500"/>
                                        <p:tgtEl>
                                          <p:spTgt spid="82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82969">
                                            <p:txEl>
                                              <p:pRg st="0" end="0"/>
                                            </p:txEl>
                                          </p:spTgt>
                                        </p:tgtEl>
                                        <p:attrNameLst>
                                          <p:attrName>style.visibility</p:attrName>
                                        </p:attrNameLst>
                                      </p:cBhvr>
                                      <p:to>
                                        <p:strVal val="visible"/>
                                      </p:to>
                                    </p:set>
                                    <p:animEffect transition="in" filter="fade">
                                      <p:cBhvr>
                                        <p:cTn id="17" dur="2000"/>
                                        <p:tgtEl>
                                          <p:spTgt spid="82969">
                                            <p:txEl>
                                              <p:pRg st="0" end="0"/>
                                            </p:txEl>
                                          </p:spTgt>
                                        </p:tgtEl>
                                      </p:cBhvr>
                                    </p:animEffect>
                                    <p:anim calcmode="lin" valueType="num">
                                      <p:cBhvr>
                                        <p:cTn id="18" dur="2000" fill="hold"/>
                                        <p:tgtEl>
                                          <p:spTgt spid="82969">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82969">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82969">
                                            <p:txEl>
                                              <p:pRg st="0" end="0"/>
                                            </p:txEl>
                                          </p:spTgt>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82969">
                                            <p:txEl>
                                              <p:pRg st="1" end="1"/>
                                            </p:txEl>
                                          </p:spTgt>
                                        </p:tgtEl>
                                        <p:attrNameLst>
                                          <p:attrName>style.visibility</p:attrName>
                                        </p:attrNameLst>
                                      </p:cBhvr>
                                      <p:to>
                                        <p:strVal val="visible"/>
                                      </p:to>
                                    </p:set>
                                    <p:animEffect transition="in" filter="fade">
                                      <p:cBhvr>
                                        <p:cTn id="23" dur="2000"/>
                                        <p:tgtEl>
                                          <p:spTgt spid="82969">
                                            <p:txEl>
                                              <p:pRg st="1" end="1"/>
                                            </p:txEl>
                                          </p:spTgt>
                                        </p:tgtEl>
                                      </p:cBhvr>
                                    </p:animEffect>
                                    <p:anim calcmode="lin" valueType="num">
                                      <p:cBhvr>
                                        <p:cTn id="24" dur="2000" fill="hold"/>
                                        <p:tgtEl>
                                          <p:spTgt spid="82969">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82969">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8296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82964">
                                            <p:txEl>
                                              <p:pRg st="0" end="0"/>
                                            </p:txEl>
                                          </p:spTgt>
                                        </p:tgtEl>
                                        <p:attrNameLst>
                                          <p:attrName>style.visibility</p:attrName>
                                        </p:attrNameLst>
                                      </p:cBhvr>
                                      <p:to>
                                        <p:strVal val="visible"/>
                                      </p:to>
                                    </p:set>
                                    <p:animEffect transition="in" filter="fade">
                                      <p:cBhvr>
                                        <p:cTn id="31" dur="2000"/>
                                        <p:tgtEl>
                                          <p:spTgt spid="82964">
                                            <p:txEl>
                                              <p:pRg st="0" end="0"/>
                                            </p:txEl>
                                          </p:spTgt>
                                        </p:tgtEl>
                                      </p:cBhvr>
                                    </p:animEffect>
                                    <p:anim calcmode="lin" valueType="num">
                                      <p:cBhvr>
                                        <p:cTn id="32" dur="2000" fill="hold"/>
                                        <p:tgtEl>
                                          <p:spTgt spid="82964">
                                            <p:txEl>
                                              <p:pRg st="0" end="0"/>
                                            </p:txEl>
                                          </p:spTgt>
                                        </p:tgtEl>
                                        <p:attrNameLst>
                                          <p:attrName>style.rotation</p:attrName>
                                        </p:attrNameLst>
                                      </p:cBhvr>
                                      <p:tavLst>
                                        <p:tav tm="0">
                                          <p:val>
                                            <p:fltVal val="720"/>
                                          </p:val>
                                        </p:tav>
                                        <p:tav tm="100000">
                                          <p:val>
                                            <p:fltVal val="0"/>
                                          </p:val>
                                        </p:tav>
                                      </p:tavLst>
                                    </p:anim>
                                    <p:anim calcmode="lin" valueType="num">
                                      <p:cBhvr>
                                        <p:cTn id="33" dur="2000" fill="hold"/>
                                        <p:tgtEl>
                                          <p:spTgt spid="82964">
                                            <p:txEl>
                                              <p:pRg st="0" end="0"/>
                                            </p:txEl>
                                          </p:spTgt>
                                        </p:tgtEl>
                                        <p:attrNameLst>
                                          <p:attrName>ppt_h</p:attrName>
                                        </p:attrNameLst>
                                      </p:cBhvr>
                                      <p:tavLst>
                                        <p:tav tm="0">
                                          <p:val>
                                            <p:fltVal val="0"/>
                                          </p:val>
                                        </p:tav>
                                        <p:tav tm="100000">
                                          <p:val>
                                            <p:strVal val="#ppt_h"/>
                                          </p:val>
                                        </p:tav>
                                      </p:tavLst>
                                    </p:anim>
                                    <p:anim calcmode="lin" valueType="num">
                                      <p:cBhvr>
                                        <p:cTn id="34" dur="2000" fill="hold"/>
                                        <p:tgtEl>
                                          <p:spTgt spid="8296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5180" name="Picture 12" descr="imagesCA38Y10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18872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35180"/>
                                        </p:tgtEl>
                                        <p:attrNameLst>
                                          <p:attrName>style.visibility</p:attrName>
                                        </p:attrNameLst>
                                      </p:cBhvr>
                                      <p:to>
                                        <p:strVal val="visible"/>
                                      </p:to>
                                    </p:set>
                                    <p:anim calcmode="lin" valueType="num">
                                      <p:cBhvr>
                                        <p:cTn id="7" dur="1000" fill="hold"/>
                                        <p:tgtEl>
                                          <p:spTgt spid="135180"/>
                                        </p:tgtEl>
                                        <p:attrNameLst>
                                          <p:attrName>ppt_w</p:attrName>
                                        </p:attrNameLst>
                                      </p:cBhvr>
                                      <p:tavLst>
                                        <p:tav tm="0">
                                          <p:val>
                                            <p:fltVal val="0"/>
                                          </p:val>
                                        </p:tav>
                                        <p:tav tm="100000">
                                          <p:val>
                                            <p:strVal val="#ppt_w"/>
                                          </p:val>
                                        </p:tav>
                                      </p:tavLst>
                                    </p:anim>
                                    <p:anim calcmode="lin" valueType="num">
                                      <p:cBhvr>
                                        <p:cTn id="8" dur="1000" fill="hold"/>
                                        <p:tgtEl>
                                          <p:spTgt spid="135180"/>
                                        </p:tgtEl>
                                        <p:attrNameLst>
                                          <p:attrName>ppt_h</p:attrName>
                                        </p:attrNameLst>
                                      </p:cBhvr>
                                      <p:tavLst>
                                        <p:tav tm="0">
                                          <p:val>
                                            <p:fltVal val="0"/>
                                          </p:val>
                                        </p:tav>
                                        <p:tav tm="100000">
                                          <p:val>
                                            <p:strVal val="#ppt_h"/>
                                          </p:val>
                                        </p:tav>
                                      </p:tavLst>
                                    </p:anim>
                                    <p:anim calcmode="lin" valueType="num">
                                      <p:cBhvr>
                                        <p:cTn id="9" dur="1000" fill="hold"/>
                                        <p:tgtEl>
                                          <p:spTgt spid="1351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51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2340" name="Picture 4" descr="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1887200" cy="6629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fade">
                                      <p:cBhvr>
                                        <p:cTn id="7" dur="2000"/>
                                        <p:tgtEl>
                                          <p:spTgt spid="142340"/>
                                        </p:tgtEl>
                                      </p:cBhvr>
                                    </p:animEffect>
                                    <p:anim calcmode="lin" valueType="num">
                                      <p:cBhvr>
                                        <p:cTn id="8" dur="2000" fill="hold"/>
                                        <p:tgtEl>
                                          <p:spTgt spid="142340"/>
                                        </p:tgtEl>
                                        <p:attrNameLst>
                                          <p:attrName>style.rotation</p:attrName>
                                        </p:attrNameLst>
                                      </p:cBhvr>
                                      <p:tavLst>
                                        <p:tav tm="0">
                                          <p:val>
                                            <p:fltVal val="720"/>
                                          </p:val>
                                        </p:tav>
                                        <p:tav tm="100000">
                                          <p:val>
                                            <p:fltVal val="0"/>
                                          </p:val>
                                        </p:tav>
                                      </p:tavLst>
                                    </p:anim>
                                    <p:anim calcmode="lin" valueType="num">
                                      <p:cBhvr>
                                        <p:cTn id="9" dur="2000" fill="hold"/>
                                        <p:tgtEl>
                                          <p:spTgt spid="142340"/>
                                        </p:tgtEl>
                                        <p:attrNameLst>
                                          <p:attrName>ppt_h</p:attrName>
                                        </p:attrNameLst>
                                      </p:cBhvr>
                                      <p:tavLst>
                                        <p:tav tm="0">
                                          <p:val>
                                            <p:fltVal val="0"/>
                                          </p:val>
                                        </p:tav>
                                        <p:tav tm="100000">
                                          <p:val>
                                            <p:strVal val="#ppt_h"/>
                                          </p:val>
                                        </p:tav>
                                      </p:tavLst>
                                    </p:anim>
                                    <p:anim calcmode="lin" valueType="num">
                                      <p:cBhvr>
                                        <p:cTn id="10" dur="2000" fill="hold"/>
                                        <p:tgtEl>
                                          <p:spTgt spid="14234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220" name="Picture 4" descr="images831174_cum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1887200" cy="6553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p:cTn id="7" dur="1000" fill="hold"/>
                                        <p:tgtEl>
                                          <p:spTgt spid="137220"/>
                                        </p:tgtEl>
                                        <p:attrNameLst>
                                          <p:attrName>ppt_x</p:attrName>
                                        </p:attrNameLst>
                                      </p:cBhvr>
                                      <p:tavLst>
                                        <p:tav tm="0">
                                          <p:val>
                                            <p:strVal val="#ppt_x-.2"/>
                                          </p:val>
                                        </p:tav>
                                        <p:tav tm="100000">
                                          <p:val>
                                            <p:strVal val="#ppt_x"/>
                                          </p:val>
                                        </p:tav>
                                      </p:tavLst>
                                    </p:anim>
                                    <p:anim calcmode="lin" valueType="num">
                                      <p:cBhvr>
                                        <p:cTn id="8" dur="1000" fill="hold"/>
                                        <p:tgtEl>
                                          <p:spTgt spid="137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5652" name="Picture 4" descr="FD96CD74"/>
          <p:cNvPicPr>
            <a:picLocks noChangeAspect="1" noChangeArrowheads="1"/>
          </p:cNvPicPr>
          <p:nvPr>
            <p:ph type="body" idx="4294967295"/>
          </p:nvPr>
        </p:nvPicPr>
        <p:blipFill>
          <a:blip r:embed="rId2">
            <a:lum contrast="30000"/>
            <a:extLst>
              <a:ext uri="{28A0092B-C50C-407E-A947-70E740481C1C}">
                <a14:useLocalDpi xmlns:a14="http://schemas.microsoft.com/office/drawing/2010/main" val="0"/>
              </a:ext>
            </a:extLst>
          </a:blip>
          <a:srcRect l="31268" t="52530" r="42279" b="34245"/>
          <a:stretch>
            <a:fillRect/>
          </a:stretch>
        </p:blipFill>
        <p:spPr>
          <a:xfrm>
            <a:off x="0" y="1676400"/>
            <a:ext cx="5448300" cy="4449763"/>
          </a:xfrm>
          <a:noFill/>
          <a:ln w="38100">
            <a:solidFill>
              <a:srgbClr val="FF0000"/>
            </a:solidFill>
            <a:miter lim="800000"/>
            <a:headEnd/>
            <a:tailEnd/>
          </a:ln>
        </p:spPr>
      </p:pic>
      <p:pic>
        <p:nvPicPr>
          <p:cNvPr id="155653" name="Picture 5" descr="FD96CD74"/>
          <p:cNvPicPr>
            <a:picLocks noChangeAspect="1" noChangeArrowheads="1"/>
          </p:cNvPicPr>
          <p:nvPr/>
        </p:nvPicPr>
        <p:blipFill>
          <a:blip r:embed="rId2">
            <a:lum contrast="18000"/>
            <a:extLst>
              <a:ext uri="{28A0092B-C50C-407E-A947-70E740481C1C}">
                <a14:useLocalDpi xmlns:a14="http://schemas.microsoft.com/office/drawing/2010/main" val="0"/>
              </a:ext>
            </a:extLst>
          </a:blip>
          <a:srcRect l="66821" t="53030" r="8643" b="34230"/>
          <a:stretch>
            <a:fillRect/>
          </a:stretch>
        </p:blipFill>
        <p:spPr bwMode="auto">
          <a:xfrm>
            <a:off x="6438900" y="1676400"/>
            <a:ext cx="4953000" cy="4495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5656" name="Rectangle 8"/>
          <p:cNvSpPr>
            <a:spLocks noChangeArrowheads="1"/>
          </p:cNvSpPr>
          <p:nvPr/>
        </p:nvSpPr>
        <p:spPr bwMode="auto">
          <a:xfrm>
            <a:off x="892175" y="6248400"/>
            <a:ext cx="4357688" cy="609600"/>
          </a:xfrm>
          <a:prstGeom prst="rect">
            <a:avLst/>
          </a:prstGeom>
          <a:solidFill>
            <a:schemeClr val="bg1"/>
          </a:solidFill>
          <a:ln w="9525">
            <a:solidFill>
              <a:schemeClr val="bg1"/>
            </a:solidFill>
            <a:miter lim="800000"/>
            <a:headEnd/>
            <a:tailEnd/>
          </a:ln>
        </p:spPr>
        <p:txBody>
          <a:bodyPr wrap="none" anchor="ctr"/>
          <a:lstStyle/>
          <a:p>
            <a:pPr algn="ctr"/>
            <a:r>
              <a:rPr lang="en-US" sz="2800"/>
              <a:t>Thức ăn bị mốc</a:t>
            </a:r>
          </a:p>
        </p:txBody>
      </p:sp>
      <p:sp>
        <p:nvSpPr>
          <p:cNvPr id="155657" name="Rectangle 9"/>
          <p:cNvSpPr>
            <a:spLocks noChangeArrowheads="1"/>
          </p:cNvSpPr>
          <p:nvPr/>
        </p:nvSpPr>
        <p:spPr bwMode="auto">
          <a:xfrm>
            <a:off x="6537325" y="6248400"/>
            <a:ext cx="4557713" cy="609600"/>
          </a:xfrm>
          <a:prstGeom prst="rect">
            <a:avLst/>
          </a:prstGeom>
          <a:solidFill>
            <a:schemeClr val="bg1"/>
          </a:solidFill>
          <a:ln w="9525">
            <a:solidFill>
              <a:schemeClr val="bg1"/>
            </a:solidFill>
            <a:miter lim="800000"/>
            <a:headEnd/>
            <a:tailEnd/>
          </a:ln>
        </p:spPr>
        <p:txBody>
          <a:bodyPr wrap="none" anchor="ctr"/>
          <a:lstStyle/>
          <a:p>
            <a:pPr algn="ctr"/>
            <a:r>
              <a:rPr lang="en-US" sz="2800"/>
              <a:t>Thức có ăn vị mặn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5652"/>
                                        </p:tgtEl>
                                        <p:attrNameLst>
                                          <p:attrName>style.visibility</p:attrName>
                                        </p:attrNameLst>
                                      </p:cBhvr>
                                      <p:to>
                                        <p:strVal val="visible"/>
                                      </p:to>
                                    </p:set>
                                    <p:anim calcmode="lin" valueType="num">
                                      <p:cBhvr additive="base">
                                        <p:cTn id="7" dur="500" fill="hold"/>
                                        <p:tgtEl>
                                          <p:spTgt spid="155652"/>
                                        </p:tgtEl>
                                        <p:attrNameLst>
                                          <p:attrName>ppt_x</p:attrName>
                                        </p:attrNameLst>
                                      </p:cBhvr>
                                      <p:tavLst>
                                        <p:tav tm="0">
                                          <p:val>
                                            <p:strVal val="#ppt_x"/>
                                          </p:val>
                                        </p:tav>
                                        <p:tav tm="100000">
                                          <p:val>
                                            <p:strVal val="#ppt_x"/>
                                          </p:val>
                                        </p:tav>
                                      </p:tavLst>
                                    </p:anim>
                                    <p:anim calcmode="lin" valueType="num">
                                      <p:cBhvr additive="base">
                                        <p:cTn id="8" dur="500" fill="hold"/>
                                        <p:tgtEl>
                                          <p:spTgt spid="1556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5653"/>
                                        </p:tgtEl>
                                        <p:attrNameLst>
                                          <p:attrName>style.visibility</p:attrName>
                                        </p:attrNameLst>
                                      </p:cBhvr>
                                      <p:to>
                                        <p:strVal val="visible"/>
                                      </p:to>
                                    </p:set>
                                    <p:anim calcmode="lin" valueType="num">
                                      <p:cBhvr additive="base">
                                        <p:cTn id="13" dur="500" fill="hold"/>
                                        <p:tgtEl>
                                          <p:spTgt spid="155653"/>
                                        </p:tgtEl>
                                        <p:attrNameLst>
                                          <p:attrName>ppt_x</p:attrName>
                                        </p:attrNameLst>
                                      </p:cBhvr>
                                      <p:tavLst>
                                        <p:tav tm="0">
                                          <p:val>
                                            <p:strVal val="#ppt_x"/>
                                          </p:val>
                                        </p:tav>
                                        <p:tav tm="100000">
                                          <p:val>
                                            <p:strVal val="#ppt_x"/>
                                          </p:val>
                                        </p:tav>
                                      </p:tavLst>
                                    </p:anim>
                                    <p:anim calcmode="lin" valueType="num">
                                      <p:cBhvr additive="base">
                                        <p:cTn id="14" dur="500" fill="hold"/>
                                        <p:tgtEl>
                                          <p:spTgt spid="15565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155656"/>
                                        </p:tgtEl>
                                        <p:attrNameLst>
                                          <p:attrName>style.visibility</p:attrName>
                                        </p:attrNameLst>
                                      </p:cBhvr>
                                      <p:to>
                                        <p:strVal val="visible"/>
                                      </p:to>
                                    </p:set>
                                    <p:animEffect transition="in" filter="fade">
                                      <p:cBhvr>
                                        <p:cTn id="19" dur="2000"/>
                                        <p:tgtEl>
                                          <p:spTgt spid="155656"/>
                                        </p:tgtEl>
                                      </p:cBhvr>
                                    </p:animEffect>
                                    <p:anim calcmode="lin" valueType="num">
                                      <p:cBhvr>
                                        <p:cTn id="20" dur="2000" fill="hold"/>
                                        <p:tgtEl>
                                          <p:spTgt spid="155656"/>
                                        </p:tgtEl>
                                        <p:attrNameLst>
                                          <p:attrName>style.rotation</p:attrName>
                                        </p:attrNameLst>
                                      </p:cBhvr>
                                      <p:tavLst>
                                        <p:tav tm="0">
                                          <p:val>
                                            <p:fltVal val="720"/>
                                          </p:val>
                                        </p:tav>
                                        <p:tav tm="100000">
                                          <p:val>
                                            <p:fltVal val="0"/>
                                          </p:val>
                                        </p:tav>
                                      </p:tavLst>
                                    </p:anim>
                                    <p:anim calcmode="lin" valueType="num">
                                      <p:cBhvr>
                                        <p:cTn id="21" dur="2000" fill="hold"/>
                                        <p:tgtEl>
                                          <p:spTgt spid="155656"/>
                                        </p:tgtEl>
                                        <p:attrNameLst>
                                          <p:attrName>ppt_h</p:attrName>
                                        </p:attrNameLst>
                                      </p:cBhvr>
                                      <p:tavLst>
                                        <p:tav tm="0">
                                          <p:val>
                                            <p:fltVal val="0"/>
                                          </p:val>
                                        </p:tav>
                                        <p:tav tm="100000">
                                          <p:val>
                                            <p:strVal val="#ppt_h"/>
                                          </p:val>
                                        </p:tav>
                                      </p:tavLst>
                                    </p:anim>
                                    <p:anim calcmode="lin" valueType="num">
                                      <p:cBhvr>
                                        <p:cTn id="22" dur="2000" fill="hold"/>
                                        <p:tgtEl>
                                          <p:spTgt spid="155656"/>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155657"/>
                                        </p:tgtEl>
                                        <p:attrNameLst>
                                          <p:attrName>style.visibility</p:attrName>
                                        </p:attrNameLst>
                                      </p:cBhvr>
                                      <p:to>
                                        <p:strVal val="visible"/>
                                      </p:to>
                                    </p:set>
                                    <p:animEffect transition="in" filter="fade">
                                      <p:cBhvr>
                                        <p:cTn id="27" dur="2000"/>
                                        <p:tgtEl>
                                          <p:spTgt spid="155657"/>
                                        </p:tgtEl>
                                      </p:cBhvr>
                                    </p:animEffect>
                                    <p:anim calcmode="lin" valueType="num">
                                      <p:cBhvr>
                                        <p:cTn id="28" dur="2000" fill="hold"/>
                                        <p:tgtEl>
                                          <p:spTgt spid="155657"/>
                                        </p:tgtEl>
                                        <p:attrNameLst>
                                          <p:attrName>style.rotation</p:attrName>
                                        </p:attrNameLst>
                                      </p:cBhvr>
                                      <p:tavLst>
                                        <p:tav tm="0">
                                          <p:val>
                                            <p:fltVal val="720"/>
                                          </p:val>
                                        </p:tav>
                                        <p:tav tm="100000">
                                          <p:val>
                                            <p:fltVal val="0"/>
                                          </p:val>
                                        </p:tav>
                                      </p:tavLst>
                                    </p:anim>
                                    <p:anim calcmode="lin" valueType="num">
                                      <p:cBhvr>
                                        <p:cTn id="29" dur="2000" fill="hold"/>
                                        <p:tgtEl>
                                          <p:spTgt spid="155657"/>
                                        </p:tgtEl>
                                        <p:attrNameLst>
                                          <p:attrName>ppt_h</p:attrName>
                                        </p:attrNameLst>
                                      </p:cBhvr>
                                      <p:tavLst>
                                        <p:tav tm="0">
                                          <p:val>
                                            <p:fltVal val="0"/>
                                          </p:val>
                                        </p:tav>
                                        <p:tav tm="100000">
                                          <p:val>
                                            <p:strVal val="#ppt_h"/>
                                          </p:val>
                                        </p:tav>
                                      </p:tavLst>
                                    </p:anim>
                                    <p:anim calcmode="lin" valueType="num">
                                      <p:cBhvr>
                                        <p:cTn id="30" dur="2000" fill="hold"/>
                                        <p:tgtEl>
                                          <p:spTgt spid="1556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animBg="1"/>
      <p:bldP spid="15565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593725" y="2057400"/>
            <a:ext cx="10699750" cy="609600"/>
          </a:xfrm>
        </p:spPr>
        <p:txBody>
          <a:bodyPr/>
          <a:lstStyle/>
          <a:p>
            <a:pPr eaLnBrk="1" hangingPunct="1"/>
            <a:r>
              <a:rPr lang="en-US" smtClean="0">
                <a:solidFill>
                  <a:srgbClr val="0000FF"/>
                </a:solidFill>
              </a:rPr>
              <a:t>Thế nào là chăm sóc gà?</a:t>
            </a:r>
          </a:p>
        </p:txBody>
      </p:sp>
      <p:sp>
        <p:nvSpPr>
          <p:cNvPr id="151556" name="Rectangle 4"/>
          <p:cNvSpPr>
            <a:spLocks noChangeArrowheads="1"/>
          </p:cNvSpPr>
          <p:nvPr/>
        </p:nvSpPr>
        <p:spPr bwMode="auto">
          <a:xfrm>
            <a:off x="593725" y="2667000"/>
            <a:ext cx="10501313" cy="2133600"/>
          </a:xfrm>
          <a:prstGeom prst="rect">
            <a:avLst/>
          </a:prstGeom>
          <a:solidFill>
            <a:schemeClr val="bg1"/>
          </a:solidFill>
          <a:ln w="9525">
            <a:solidFill>
              <a:schemeClr val="bg1"/>
            </a:solidFill>
            <a:miter lim="800000"/>
            <a:headEnd/>
            <a:tailEnd/>
          </a:ln>
        </p:spPr>
        <p:txBody>
          <a:bodyPr wrap="none" anchor="ctr"/>
          <a:lstStyle/>
          <a:p>
            <a:pPr eaLnBrk="0" hangingPunct="0">
              <a:spcBef>
                <a:spcPct val="50000"/>
              </a:spcBef>
            </a:pPr>
            <a:r>
              <a:rPr lang="en-US" sz="2800">
                <a:solidFill>
                  <a:srgbClr val="9900CC"/>
                </a:solidFill>
              </a:rPr>
              <a:t>-Chăm sóc gà là cho gà ăn, uống, sưởi ấm </a:t>
            </a:r>
          </a:p>
          <a:p>
            <a:pPr eaLnBrk="0" hangingPunct="0">
              <a:spcBef>
                <a:spcPct val="50000"/>
              </a:spcBef>
            </a:pPr>
            <a:r>
              <a:rPr lang="en-US" sz="2800">
                <a:solidFill>
                  <a:srgbClr val="9900CC"/>
                </a:solidFill>
              </a:rPr>
              <a:t>cho gà mới nở, che nắng, chắn gió lùa,... </a:t>
            </a:r>
          </a:p>
          <a:p>
            <a:endParaRPr lang="en-US" sz="2800">
              <a:solidFill>
                <a:srgbClr val="99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2000"/>
                                        <p:tgtEl>
                                          <p:spTgt spid="151555">
                                            <p:txEl>
                                              <p:pRg st="0" end="0"/>
                                            </p:txEl>
                                          </p:spTgt>
                                        </p:tgtEl>
                                      </p:cBhvr>
                                    </p:animEffect>
                                    <p:anim calcmode="lin" valueType="num">
                                      <p:cBhvr>
                                        <p:cTn id="8" dur="2000" fill="hold"/>
                                        <p:tgtEl>
                                          <p:spTgt spid="15155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5155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5155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51556"/>
                                        </p:tgtEl>
                                        <p:attrNameLst>
                                          <p:attrName>style.visibility</p:attrName>
                                        </p:attrNameLst>
                                      </p:cBhvr>
                                      <p:to>
                                        <p:strVal val="visible"/>
                                      </p:to>
                                    </p:set>
                                    <p:animEffect transition="in" filter="fade">
                                      <p:cBhvr>
                                        <p:cTn id="15" dur="2000"/>
                                        <p:tgtEl>
                                          <p:spTgt spid="151556"/>
                                        </p:tgtEl>
                                      </p:cBhvr>
                                    </p:animEffect>
                                    <p:anim calcmode="lin" valueType="num">
                                      <p:cBhvr>
                                        <p:cTn id="16" dur="2000" fill="hold"/>
                                        <p:tgtEl>
                                          <p:spTgt spid="151556"/>
                                        </p:tgtEl>
                                        <p:attrNameLst>
                                          <p:attrName>style.rotation</p:attrName>
                                        </p:attrNameLst>
                                      </p:cBhvr>
                                      <p:tavLst>
                                        <p:tav tm="0">
                                          <p:val>
                                            <p:fltVal val="720"/>
                                          </p:val>
                                        </p:tav>
                                        <p:tav tm="100000">
                                          <p:val>
                                            <p:fltVal val="0"/>
                                          </p:val>
                                        </p:tav>
                                      </p:tavLst>
                                    </p:anim>
                                    <p:anim calcmode="lin" valueType="num">
                                      <p:cBhvr>
                                        <p:cTn id="17" dur="2000" fill="hold"/>
                                        <p:tgtEl>
                                          <p:spTgt spid="151556"/>
                                        </p:tgtEl>
                                        <p:attrNameLst>
                                          <p:attrName>ppt_h</p:attrName>
                                        </p:attrNameLst>
                                      </p:cBhvr>
                                      <p:tavLst>
                                        <p:tav tm="0">
                                          <p:val>
                                            <p:fltVal val="0"/>
                                          </p:val>
                                        </p:tav>
                                        <p:tav tm="100000">
                                          <p:val>
                                            <p:strVal val="#ppt_h"/>
                                          </p:val>
                                        </p:tav>
                                      </p:tavLst>
                                    </p:anim>
                                    <p:anim calcmode="lin" valueType="num">
                                      <p:cBhvr>
                                        <p:cTn id="18" dur="2000" fill="hold"/>
                                        <p:tgtEl>
                                          <p:spTgt spid="15155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TotalTime>
  <Words>735</Words>
  <Application>Microsoft Office PowerPoint</Application>
  <PresentationFormat>Custom</PresentationFormat>
  <Paragraphs>76</Paragraphs>
  <Slides>22</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 :</vt:lpstr>
      <vt:lpstr>PowerPoint Presentation</vt:lpstr>
      <vt:lpstr>Nhóm 3 </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TGDD</cp:lastModifiedBy>
  <cp:revision>208</cp:revision>
  <cp:lastPrinted>1601-01-01T00:00:00Z</cp:lastPrinted>
  <dcterms:created xsi:type="dcterms:W3CDTF">2009-03-21T04:27:02Z</dcterms:created>
  <dcterms:modified xsi:type="dcterms:W3CDTF">2021-12-25T02:36:03Z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