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2" r:id="rId2"/>
    <p:sldId id="315" r:id="rId3"/>
    <p:sldId id="297" r:id="rId4"/>
    <p:sldId id="320" r:id="rId5"/>
    <p:sldId id="298" r:id="rId6"/>
    <p:sldId id="300" r:id="rId7"/>
    <p:sldId id="309" r:id="rId8"/>
    <p:sldId id="310" r:id="rId9"/>
    <p:sldId id="301" r:id="rId10"/>
    <p:sldId id="302" r:id="rId11"/>
    <p:sldId id="303" r:id="rId12"/>
    <p:sldId id="285" r:id="rId13"/>
    <p:sldId id="286" r:id="rId14"/>
    <p:sldId id="287" r:id="rId15"/>
    <p:sldId id="288" r:id="rId16"/>
    <p:sldId id="289" r:id="rId17"/>
    <p:sldId id="290" r:id="rId18"/>
    <p:sldId id="317" r:id="rId19"/>
    <p:sldId id="321" r:id="rId20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3300"/>
    <a:srgbClr val="CCFFFF"/>
    <a:srgbClr val="66FF99"/>
    <a:srgbClr val="FFFF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306" autoAdjust="0"/>
  </p:normalViewPr>
  <p:slideViewPr>
    <p:cSldViewPr>
      <p:cViewPr varScale="1">
        <p:scale>
          <a:sx n="66" d="100"/>
          <a:sy n="66" d="100"/>
        </p:scale>
        <p:origin x="738" y="6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7A6AF89-7CB0-B639-775E-B0FBBC4153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B49E7B-FA0F-329E-AEE3-E29F312369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432D1649-A20F-A732-B0DB-93C629E1D1A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5801EE6-A2B5-E8DD-E55A-3D9344CE02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B7B53C1-3E89-E240-EC3B-CA6557E98A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A567112-A760-B72D-BB16-3B2BC1E51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AF6BA1-188F-4C51-964E-CC2E775187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EB33637-1C33-E5E6-30AF-25D48AD6F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C189DE-965B-4695-90A9-960D99000EF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471FCB7-BB7B-221E-E1C1-B962725BF2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5E5CBF7-4337-33D6-FED2-E6DE2EAE7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C103A99-CD80-874B-59CE-FD0B1243F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0D9A7B-BBD4-4BDC-A10F-E31E128927A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CCD374D-B9AB-06E9-0290-7C99414BAD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3125B59-818A-DEF2-142F-78EDB6ECC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40D5444-E119-550B-D031-06EB3DA31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751DC8-60D5-46AF-9C68-DADC428A998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E05588F-C589-6C18-7B96-260F468F98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E561D57-0BFE-C15D-2ADD-3A8D24F2C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F7E3232-4C23-1656-6845-956E8BF89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A11001-CC2A-4F4A-A427-1F44C5DA696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84B762F-28F8-4299-E11F-0550A6E414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773E3E8-6242-AE4C-481C-49E4B2664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43B678E-C467-1F4F-D7D3-2E3CC33D9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65E7E3-4450-4BF1-9EAD-CF72619542C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D1B02FA-4DA3-850B-5A74-5E300D7936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86DC83D-C19F-1DC8-4B18-9E198E1B9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A6F0424-1F48-6707-407F-4BFD607EF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F592BB-CDE7-4CF3-887C-C8F36C3AC1A8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9378AD4-9BAA-05DB-6C9F-2C1215AC91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39E4E68-EB89-3839-83C7-CA09CF9BD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762804-5856-796D-5DF7-658A0DB02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3EDEF7-3486-10D9-1B10-1E04891A6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0DD105-5D4A-BE81-18A3-5B5703920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0F30F-2FCF-41B4-9BEE-EB38FDAF1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2F75A-51C7-9BCB-441C-77315961B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DAFC5-A551-13F6-1B90-E371E8D76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C5F16B-D7AD-785F-BA3E-DAFA41ADAC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13B09-E6ED-438B-9F72-C8BC75DA3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A279D-06F0-9F73-F554-D99E1EBF3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BC43C0-F69A-B28E-5869-463316A0E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701AA0-1994-A3A4-6064-05F9A8DE1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D7A1D-5976-4B00-B724-6E658E065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30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5EA666-5401-838C-C9CA-1502A21DF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3ED1F1-0276-6D45-3394-2D2C1F054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0A2A84-0A94-CA6B-1608-D16E7C304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03ADF-523B-4B28-92AB-D25136C95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7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35AA5-9EAA-5C75-5C86-EE0176918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057134-6DD5-5040-0A18-81BDD8027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403C7D-B693-945E-3940-812FDBC88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F7991-3915-4DD7-A6F5-3025940DB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36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EDC2C-02DE-248F-BBE9-3C6D57FF3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26CA5-0462-F5A0-4361-F811FA34E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23BC6-7159-D623-4532-1DC97FC17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9F8FD-3B45-4ECE-9C25-932859F99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85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336190-79A6-9DEF-D600-8AC2CDC4C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BF876F-0351-8271-AE60-B2EBE7EF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1F0A1F-7245-22DA-FC07-C5090FAE7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BE019-B79E-4C0C-BCD1-AAB6DFD03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8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059B8D-58A6-6DD5-E24D-9FACF7646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E57E7E-3E39-683D-6F94-4BB7710DB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00C9FE-B17C-5BF8-1487-6D0E55F16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1A710-D5DD-4CA9-9EDE-DEDDE9575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8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1A3CE2-5932-E32A-B9B6-B7534B23D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EFCECA-79DC-E970-980A-6E6747A95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94ED44-68E6-BF17-4B2C-FE8D0BDF0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5D660-7E47-4221-A199-203347307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B5F61D-7CC7-2D80-6E64-50E7D8190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879C1-98F7-D70F-401E-06C6B8CBB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1CF5E-9FE4-570E-DF6C-CB0513B21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B3C6-2BD4-4639-A5FF-7DED73F83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4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B9AB0-81E3-6B5D-DD2F-7A7830913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1BFA0-2D6F-6B6A-5515-CA47DCC44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61CBA-2C0B-418B-8BE9-3E531C5F2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AC45B-28A0-4F3A-9687-2077244A6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19EC01-65CA-1362-54C3-6165749BE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4638"/>
            <a:ext cx="109458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378E09-083A-AC09-F61B-16C651ED4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600200"/>
            <a:ext cx="109458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B9D157-8273-A9ED-F0DC-B5E28C49A2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5F944B-5377-2E68-3C08-121770F63F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5" y="6245225"/>
            <a:ext cx="3849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2445AB-F908-7107-3E53-49B8321A62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AFF521-082E-4BF4-88A0-73152D3F7E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9.gif"/><Relationship Id="rId3" Type="http://schemas.openxmlformats.org/officeDocument/2006/relationships/slide" Target="slide16.xml"/><Relationship Id="rId7" Type="http://schemas.openxmlformats.org/officeDocument/2006/relationships/image" Target="../media/image26.gif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0" Type="http://schemas.openxmlformats.org/officeDocument/2006/relationships/slide" Target="slide15.xml"/><Relationship Id="rId4" Type="http://schemas.openxmlformats.org/officeDocument/2006/relationships/image" Target="../media/image24.gif"/><Relationship Id="rId9" Type="http://schemas.openxmlformats.org/officeDocument/2006/relationships/image" Target="../media/image27.gif"/><Relationship Id="rId1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EB38E624-C8D1-6859-7AC8-11CA673432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98863" y="3962400"/>
            <a:ext cx="4965700" cy="153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 THUẬT</a:t>
            </a:r>
          </a:p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5.</a:t>
            </a:r>
          </a:p>
        </p:txBody>
      </p:sp>
      <p:sp>
        <p:nvSpPr>
          <p:cNvPr id="2051" name="WordArt 3">
            <a:extLst>
              <a:ext uri="{FF2B5EF4-FFF2-40B4-BE49-F238E27FC236}">
                <a16:creationId xmlns:a16="http://schemas.microsoft.com/office/drawing/2014/main" id="{A98A9474-1800-95AD-CF15-261B7F88B0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2513" y="381000"/>
            <a:ext cx="10323512" cy="2144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NUÔI GÀ.</a:t>
            </a:r>
          </a:p>
        </p:txBody>
      </p:sp>
      <p:sp>
        <p:nvSpPr>
          <p:cNvPr id="2052" name="Rectangle 20">
            <a:extLst>
              <a:ext uri="{FF2B5EF4-FFF2-40B4-BE49-F238E27FC236}">
                <a16:creationId xmlns:a16="http://schemas.microsoft.com/office/drawing/2014/main" id="{D1147BB1-4BBB-2184-8AF2-F302D2AE5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>
            <a:extLst>
              <a:ext uri="{FF2B5EF4-FFF2-40B4-BE49-F238E27FC236}">
                <a16:creationId xmlns:a16="http://schemas.microsoft.com/office/drawing/2014/main" id="{B40F3F4A-F30B-99A1-2B63-DD3E1083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1813"/>
            <a:ext cx="12161838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 sản phẩm được chế biến từ thịt gà, trứng gà:</a:t>
            </a:r>
          </a:p>
          <a:p>
            <a:pPr eaLnBrk="1" hangingPunct="1">
              <a:buFontTx/>
              <a:buChar char="•"/>
            </a:pPr>
            <a:endParaRPr lang="en-US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>
                <a:solidFill>
                  <a:srgbClr val="CC33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+ Ca-ri gà                                            + Bánh trứng              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+ Gà luộc                                             + Trứng gà chiên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+ Gà rô-ti                                             + Trứng gà luộc,...                        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+ Mì gà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+ Thịt gà hộp ,...          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800" b="1">
              <a:solidFill>
                <a:srgbClr val="CC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Line 6">
            <a:extLst>
              <a:ext uri="{FF2B5EF4-FFF2-40B4-BE49-F238E27FC236}">
                <a16:creationId xmlns:a16="http://schemas.microsoft.com/office/drawing/2014/main" id="{66A25683-CB17-E5B3-BC53-AF6BEAC96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6913" y="2895600"/>
            <a:ext cx="0" cy="274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Rectangle 20">
            <a:extLst>
              <a:ext uri="{FF2B5EF4-FFF2-40B4-BE49-F238E27FC236}">
                <a16:creationId xmlns:a16="http://schemas.microsoft.com/office/drawing/2014/main" id="{6BEF9CA6-11C4-4F0A-6E81-DF97D885B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1269" name="Text Box 149">
            <a:extLst>
              <a:ext uri="{FF2B5EF4-FFF2-40B4-BE49-F238E27FC236}">
                <a16:creationId xmlns:a16="http://schemas.microsoft.com/office/drawing/2014/main" id="{20188610-986D-F14D-290F-502591BC1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F36C4466-11B7-67C7-F924-499483A9E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AutoShape 5" descr="Parchment">
            <a:extLst>
              <a:ext uri="{FF2B5EF4-FFF2-40B4-BE49-F238E27FC236}">
                <a16:creationId xmlns:a16="http://schemas.microsoft.com/office/drawing/2014/main" id="{C8D098D8-A188-9E5A-8E85-BCE923E63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438400"/>
            <a:ext cx="11653838" cy="4343400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Gà dễ nuôi, chóng lớn, đẻ nhiều. Thịt gà, trứng gà là </a:t>
            </a:r>
          </a:p>
          <a:p>
            <a:pPr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thực phẩm thơm ngon, có giá trị dinh dưỡng cao và là </a:t>
            </a:r>
          </a:p>
          <a:p>
            <a:pPr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nguồn cung cấp nguyên liệu cho công nghiệp chế biến </a:t>
            </a:r>
          </a:p>
          <a:p>
            <a:pPr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thực phẩm </a:t>
            </a:r>
          </a:p>
          <a:p>
            <a:pPr marL="342900" indent="-342900"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2. Nuôi gà đem lại nhiều lợi ích kinh tế cho người </a:t>
            </a:r>
          </a:p>
          <a:p>
            <a:pPr marL="342900" indent="-342900"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chăn nuôi.</a:t>
            </a: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F78EDC58-21F7-3A6B-1961-E9A32ECA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2325688"/>
            <a:ext cx="2366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Ghi nhớ</a:t>
            </a: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id="{3458E803-5376-939F-9B33-18EABB030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766888"/>
            <a:ext cx="10844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 Vì sao nuôi gà đem lại nhiều lợi ích cho con người?</a:t>
            </a:r>
          </a:p>
        </p:txBody>
      </p:sp>
      <p:sp>
        <p:nvSpPr>
          <p:cNvPr id="12293" name="Rectangle 20">
            <a:extLst>
              <a:ext uri="{FF2B5EF4-FFF2-40B4-BE49-F238E27FC236}">
                <a16:creationId xmlns:a16="http://schemas.microsoft.com/office/drawing/2014/main" id="{EB38714B-AC9C-B6F0-DA54-B377342F1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2294" name="Text Box 149">
            <a:extLst>
              <a:ext uri="{FF2B5EF4-FFF2-40B4-BE49-F238E27FC236}">
                <a16:creationId xmlns:a16="http://schemas.microsoft.com/office/drawing/2014/main" id="{7DA9769A-1E29-1929-0839-9B89E4F0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96FAAB79-DD6F-24BA-8A07-85A3028C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9" grpId="0"/>
      <p:bldP spid="64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end">
            <a:hlinkClick r:id="rId3" action="ppaction://hlinksldjump"/>
            <a:extLst>
              <a:ext uri="{FF2B5EF4-FFF2-40B4-BE49-F238E27FC236}">
                <a16:creationId xmlns:a16="http://schemas.microsoft.com/office/drawing/2014/main" id="{102CDE02-08C7-95EF-202D-75C20D08FE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75" y="6032500"/>
            <a:ext cx="8429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BDC5AEC4-8BA8-1DFB-BA8F-87A340BC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00" y="4222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VNI-Bodon-Poster" pitchFamily="2" charset="0"/>
            </a:endParaRPr>
          </a:p>
        </p:txBody>
      </p:sp>
      <p:pic>
        <p:nvPicPr>
          <p:cNvPr id="32772" name="Picture 4" descr="0036">
            <a:hlinkClick r:id="rId3" action="ppaction://hlinksldjump"/>
            <a:extLst>
              <a:ext uri="{FF2B5EF4-FFF2-40B4-BE49-F238E27FC236}">
                <a16:creationId xmlns:a16="http://schemas.microsoft.com/office/drawing/2014/main" id="{229D9108-5F8C-0A11-F5FF-0D5550572C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4419600"/>
            <a:ext cx="271303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bunny_thumping_foot_md_clr">
            <a:hlinkClick r:id="rId6" action="ppaction://hlinksldjump"/>
            <a:extLst>
              <a:ext uri="{FF2B5EF4-FFF2-40B4-BE49-F238E27FC236}">
                <a16:creationId xmlns:a16="http://schemas.microsoft.com/office/drawing/2014/main" id="{D19E0E0A-98AF-DC2A-FCAA-A3C987CDD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286000"/>
            <a:ext cx="26638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artoonAnimatedMouse">
            <a:hlinkClick r:id="rId8" action="ppaction://hlinksldjump"/>
            <a:extLst>
              <a:ext uri="{FF2B5EF4-FFF2-40B4-BE49-F238E27FC236}">
                <a16:creationId xmlns:a16="http://schemas.microsoft.com/office/drawing/2014/main" id="{90857F2D-47CD-EFBE-A262-C1099D6A36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828800"/>
            <a:ext cx="35607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Tweety[1]">
            <a:hlinkClick r:id="rId10" action="ppaction://hlinksldjump"/>
            <a:extLst>
              <a:ext uri="{FF2B5EF4-FFF2-40B4-BE49-F238E27FC236}">
                <a16:creationId xmlns:a16="http://schemas.microsoft.com/office/drawing/2014/main" id="{78B3E98F-C7EF-5730-81B8-2ED710055B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2819400"/>
            <a:ext cx="24320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rooster2[1]">
            <a:hlinkClick r:id="rId12" action="ppaction://hlinksldjump"/>
            <a:extLst>
              <a:ext uri="{FF2B5EF4-FFF2-40B4-BE49-F238E27FC236}">
                <a16:creationId xmlns:a16="http://schemas.microsoft.com/office/drawing/2014/main" id="{406454B8-7547-8D5C-6560-998992913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724400"/>
            <a:ext cx="2432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id="{71AFA35F-FBF3-46E0-DF66-7392E8A1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457200"/>
            <a:ext cx="4479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itchFamily="2" charset="2"/>
              <a:buChar char="v"/>
              <a:defRPr/>
            </a:pPr>
            <a:r>
              <a:rPr lang="en-US" sz="54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</a:t>
            </a:r>
          </a:p>
        </p:txBody>
      </p:sp>
      <p:sp>
        <p:nvSpPr>
          <p:cNvPr id="13322" name="Text Box 11">
            <a:extLst>
              <a:ext uri="{FF2B5EF4-FFF2-40B4-BE49-F238E27FC236}">
                <a16:creationId xmlns:a16="http://schemas.microsoft.com/office/drawing/2014/main" id="{67B494B1-65FB-3383-249A-3CB906E7B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838200"/>
            <a:ext cx="4560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323" name="WordArt 13">
            <a:extLst>
              <a:ext uri="{FF2B5EF4-FFF2-40B4-BE49-F238E27FC236}">
                <a16:creationId xmlns:a16="http://schemas.microsoft.com/office/drawing/2014/main" id="{E33ADBE5-6EFF-41FD-DDF4-1670B1B58B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46475" y="1411288"/>
            <a:ext cx="4484688" cy="798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“ĐI TÌM ẨN SỐ"</a:t>
            </a:r>
          </a:p>
        </p:txBody>
      </p:sp>
      <p:sp>
        <p:nvSpPr>
          <p:cNvPr id="13324" name="Rectangle 20">
            <a:extLst>
              <a:ext uri="{FF2B5EF4-FFF2-40B4-BE49-F238E27FC236}">
                <a16:creationId xmlns:a16="http://schemas.microsoft.com/office/drawing/2014/main" id="{E64A5842-197B-BA74-ECD2-C29419DD3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13325" name="Picture 11" descr="sun14[1]">
            <a:extLst>
              <a:ext uri="{FF2B5EF4-FFF2-40B4-BE49-F238E27FC236}">
                <a16:creationId xmlns:a16="http://schemas.microsoft.com/office/drawing/2014/main" id="{2DBD92C6-041D-E56A-A7B2-23F17B7CC7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61913"/>
            <a:ext cx="1620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C 0.0599 0.07547 0.11997 0.15116 0.19531 0.14329 C 0.27066 0.13542 0.43663 0.02778 0.45243 -0.04745 C 0.46823 -0.12291 0.37656 -0.25532 0.29045 -0.30833 C 0.20434 -0.36134 0.06198 -0.38773 -0.06424 -0.36551 C -0.19045 -0.34328 -0.38698 -0.21018 -0.46667 -0.17476 C -0.54635 -0.13935 -0.54462 -0.14606 -0.54288 -0.15254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-0.19399 C 0.02118 -0.17107 0.05313 -0.14769 0.06736 -0.11783 C 0.0816 -0.08565 0.08906 -0.04723 0.09601 -0.0088 C 0.10347 0.02939 0.09601 0.06157 0.08906 0.09699 C 0.0816 0.12986 0.07118 0.16481 0.04566 0.19375 C 0.02465 0.22361 -0.01111 0.24722 -0.05017 0.2655 C -0.08594 0.2824 -0.12847 0.29444 -0.17135 0.30046 C -0.21406 0.30648 -0.25694 0.30648 -0.29635 0.30046 C -0.33889 0.29444 -0.37778 0.27939 -0.41007 0.25578 C -0.44253 0.23518 -0.47118 0.20879 -0.48507 0.17662 C -0.50278 0.14699 -0.5099 0.10625 -0.5099 0.07314 C -0.51337 0.04097 -0.5099 0.00254 -0.49201 -0.0294 C -0.47465 -0.05926 -0.44253 -0.08264 -0.39948 -0.09445 C -0.35625 -0.10348 -0.31371 -0.09144 -0.28507 -0.07061 C -0.26042 -0.05024 -0.24236 -0.0176 -0.23889 0.02037 C -0.23889 0.05833 -0.24236 0.09398 -0.26042 0.12314 C -0.2783 0.153 -0.275 0.15879 -0.34566 0.19699 C -0.41007 0.23842 -0.47465 0.22662 -0.51337 0.22916 C -0.5526 0.22916 -0.58437 0.21736 -0.62326 0.20578 C -0.66649 0.1912 -0.70156 0.16481 -0.72691 0.1412 C -0.75156 0.11782 -0.76233 0.08819 -0.77639 0.04097 C -0.78715 -0.00579 -0.78715 -0.0294 -0.78715 -0.06528 C -0.78715 -0.1007 -0.78715 -0.13588 -0.78715 -0.17107 " pathEditMode="relative" rAng="0" ptsTypes="fffffffffffffffffffffff">
                                      <p:cBhvr>
                                        <p:cTn id="14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556E-6 C -0.00608 -0.14351 -0.01198 -0.2868 -0.08819 -0.27314 C -0.16441 -0.25948 -0.30712 0.08774 -0.45712 0.08241 C -0.60712 0.07709 -0.79774 -0.11388 -0.98819 -0.30485 " pathEditMode="relative" ptsTypes="aaaA">
                                      <p:cBhvr>
                                        <p:cTn id="22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1 0.00996 C 0.02275 0.04676 -0.02621 0.08357 -0.07101 0.06713 C -0.1158 0.0507 -0.18299 -0.0206 -0.19723 -0.08866 C -0.21146 -0.15648 -0.20087 -0.27731 -0.15678 -0.33981 C -0.11268 -0.40231 -0.00156 -0.45278 0.06702 -0.46389 C 0.1356 -0.475 0.20244 -0.45532 0.25521 -0.40648 C 0.30799 -0.35787 0.33612 -0.22361 0.38351 -0.17129 C 0.43091 -0.11898 0.44254 -0.06203 0.53855 -0.0919 C 0.63455 -0.12153 0.88907 -0.30602 0.95973 -0.3493 " pathEditMode="relative" rAng="0" ptsTypes="aaaaaaaaA">
                                      <p:cBhvr>
                                        <p:cTn id="31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162 C -0.02448 -0.10092 -0.04601 -0.20301 -0.10035 -0.1956 C -0.15469 -0.18819 -0.21319 0.10926 -0.32899 0.04607 C -0.44479 -0.0169 -0.71632 -0.45903 -0.79566 -0.57384 C -0.875 -0.68889 -0.8401 -0.66643 -0.80503 -0.64375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0-28">
            <a:hlinkClick r:id="rId6" action="ppaction://hlinksldjump"/>
            <a:extLst>
              <a:ext uri="{FF2B5EF4-FFF2-40B4-BE49-F238E27FC236}">
                <a16:creationId xmlns:a16="http://schemas.microsoft.com/office/drawing/2014/main" id="{C5F023C7-2B2E-0DD0-DC1B-E519A24028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6143625"/>
            <a:ext cx="9509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5777BDD0-23D3-EFC2-1D04-E9193B276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2351088"/>
            <a:ext cx="10236200" cy="11430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cho </a:t>
            </a:r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thức ăn, làm nguyên liệu</a:t>
            </a:r>
            <a:r>
              <a:rPr lang="en-US" altLang="en-US" sz="3200" b="1" i="1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biến thực phẩm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45B41A50-9937-C633-DAA3-09929536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311400"/>
            <a:ext cx="2027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60A2D249-217C-EE74-D958-F0D9ED1CB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286000"/>
            <a:ext cx="1824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BA688493-62E1-90B1-8FE8-388CBBC22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4192588"/>
            <a:ext cx="3001962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9F4EADB3-99B4-5D60-3CC9-2DBDB534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4567238"/>
            <a:ext cx="1824037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4824" name="WordArt 8">
            <a:extLst>
              <a:ext uri="{FF2B5EF4-FFF2-40B4-BE49-F238E27FC236}">
                <a16:creationId xmlns:a16="http://schemas.microsoft.com/office/drawing/2014/main" id="{49D32262-EC07-8A1F-CD41-963AE33ED1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825" name="WordArt 9">
            <a:extLst>
              <a:ext uri="{FF2B5EF4-FFF2-40B4-BE49-F238E27FC236}">
                <a16:creationId xmlns:a16="http://schemas.microsoft.com/office/drawing/2014/main" id="{456E9C52-E6DD-69C1-8E05-C28C752C5D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34826" name="WordArt 10">
            <a:extLst>
              <a:ext uri="{FF2B5EF4-FFF2-40B4-BE49-F238E27FC236}">
                <a16:creationId xmlns:a16="http://schemas.microsoft.com/office/drawing/2014/main" id="{34D545A3-03AA-B16F-A0E6-30BEEC2CB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34827" name="WordArt 11">
            <a:extLst>
              <a:ext uri="{FF2B5EF4-FFF2-40B4-BE49-F238E27FC236}">
                <a16:creationId xmlns:a16="http://schemas.microsoft.com/office/drawing/2014/main" id="{B19DA937-6FDB-C880-B0C7-76EA0BB2C0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828" name="WordArt 12">
            <a:extLst>
              <a:ext uri="{FF2B5EF4-FFF2-40B4-BE49-F238E27FC236}">
                <a16:creationId xmlns:a16="http://schemas.microsoft.com/office/drawing/2014/main" id="{578A957C-7180-DF68-D87C-5C4B902B20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2125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34829" name="WordArt 13">
            <a:extLst>
              <a:ext uri="{FF2B5EF4-FFF2-40B4-BE49-F238E27FC236}">
                <a16:creationId xmlns:a16="http://schemas.microsoft.com/office/drawing/2014/main" id="{B0354DB8-A968-82C4-6743-D703D4CAAB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14350" name="Rectangle 20">
            <a:extLst>
              <a:ext uri="{FF2B5EF4-FFF2-40B4-BE49-F238E27FC236}">
                <a16:creationId xmlns:a16="http://schemas.microsoft.com/office/drawing/2014/main" id="{1C161BD2-8210-D9D2-61F4-EB3B067B5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4351" name="Text Box 149">
            <a:extLst>
              <a:ext uri="{FF2B5EF4-FFF2-40B4-BE49-F238E27FC236}">
                <a16:creationId xmlns:a16="http://schemas.microsoft.com/office/drawing/2014/main" id="{DFBE8F08-1660-8D5B-BF26-67AC1030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4352" name="TextBox 16">
            <a:extLst>
              <a:ext uri="{FF2B5EF4-FFF2-40B4-BE49-F238E27FC236}">
                <a16:creationId xmlns:a16="http://schemas.microsoft.com/office/drawing/2014/main" id="{A4EB212E-9501-3ED8-C868-45F08D8D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 animBg="1"/>
      <p:bldP spid="348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:a16="http://schemas.microsoft.com/office/drawing/2014/main" id="{CA9366B8-3466-CE55-1388-B249E7113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4192588"/>
            <a:ext cx="3001962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363" name="AutoShape 3">
            <a:extLst>
              <a:ext uri="{FF2B5EF4-FFF2-40B4-BE49-F238E27FC236}">
                <a16:creationId xmlns:a16="http://schemas.microsoft.com/office/drawing/2014/main" id="{4A378CA9-9743-80C0-2B56-19BCB634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1752600"/>
            <a:ext cx="9893300" cy="2209800"/>
          </a:xfrm>
          <a:prstGeom prst="cloudCallout">
            <a:avLst>
              <a:gd name="adj1" fmla="val -24366"/>
              <a:gd name="adj2" fmla="val 43579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...................gà để làm chổi, cầu lông và trang trí.</a:t>
            </a:r>
          </a:p>
          <a:p>
            <a:pPr eaLnBrk="1" hangingPunct="1"/>
            <a:endParaRPr lang="en-US" altLang="en-US" sz="3200" b="1" i="1">
              <a:solidFill>
                <a:srgbClr val="0033CC"/>
              </a:solidFill>
              <a:latin typeface=".VnTime" pitchFamily="34" charset="0"/>
            </a:endParaRPr>
          </a:p>
          <a:p>
            <a:pPr eaLnBrk="1" hangingPunct="1"/>
            <a:endParaRPr lang="en-US" altLang="en-US" sz="3200" b="1" i="1">
              <a:solidFill>
                <a:srgbClr val="0033CC"/>
              </a:solidFill>
              <a:latin typeface=".VnTime" pitchFamily="34" charset="0"/>
            </a:endParaRPr>
          </a:p>
          <a:p>
            <a:pPr algn="ctr" eaLnBrk="1" hangingPunct="1"/>
            <a:endParaRPr lang="en-US" altLang="en-US" sz="3200">
              <a:latin typeface=".VnTime" pitchFamily="34" charset="0"/>
            </a:endParaRPr>
          </a:p>
        </p:txBody>
      </p:sp>
      <p:pic>
        <p:nvPicPr>
          <p:cNvPr id="15364" name="Picture 4" descr="IMG0-28">
            <a:hlinkClick r:id="rId6" action="ppaction://hlinksldjump"/>
            <a:extLst>
              <a:ext uri="{FF2B5EF4-FFF2-40B4-BE49-F238E27FC236}">
                <a16:creationId xmlns:a16="http://schemas.microsoft.com/office/drawing/2014/main" id="{CCA28862-C7B5-C868-058A-CB75FA825C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6143625"/>
            <a:ext cx="9509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308ABDAB-CEA1-A052-2B18-F3DE32611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2011363"/>
            <a:ext cx="2027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</a:p>
        </p:txBody>
      </p:sp>
      <p:sp>
        <p:nvSpPr>
          <p:cNvPr id="36870" name="Oval 6">
            <a:extLst>
              <a:ext uri="{FF2B5EF4-FFF2-40B4-BE49-F238E27FC236}">
                <a16:creationId xmlns:a16="http://schemas.microsoft.com/office/drawing/2014/main" id="{B707BABF-A36E-A67E-13FB-A8F9A7178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4567238"/>
            <a:ext cx="1824037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6871" name="WordArt 7">
            <a:extLst>
              <a:ext uri="{FF2B5EF4-FFF2-40B4-BE49-F238E27FC236}">
                <a16:creationId xmlns:a16="http://schemas.microsoft.com/office/drawing/2014/main" id="{AF7490D3-9EC4-6F5E-6E39-BD659C8444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753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36872" name="WordArt 8">
            <a:extLst>
              <a:ext uri="{FF2B5EF4-FFF2-40B4-BE49-F238E27FC236}">
                <a16:creationId xmlns:a16="http://schemas.microsoft.com/office/drawing/2014/main" id="{C260A5FB-A89C-1C03-AE66-21D44BAAEF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75313" y="47244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36873" name="WordArt 9">
            <a:extLst>
              <a:ext uri="{FF2B5EF4-FFF2-40B4-BE49-F238E27FC236}">
                <a16:creationId xmlns:a16="http://schemas.microsoft.com/office/drawing/2014/main" id="{14139DC2-7B0E-559F-9D18-E3C6D1E24A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75313" y="47244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36874" name="WordArt 10">
            <a:extLst>
              <a:ext uri="{FF2B5EF4-FFF2-40B4-BE49-F238E27FC236}">
                <a16:creationId xmlns:a16="http://schemas.microsoft.com/office/drawing/2014/main" id="{11F3B77B-6C55-47C4-8AD7-8B079AEC7D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7244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36875" name="WordArt 11">
            <a:extLst>
              <a:ext uri="{FF2B5EF4-FFF2-40B4-BE49-F238E27FC236}">
                <a16:creationId xmlns:a16="http://schemas.microsoft.com/office/drawing/2014/main" id="{788EDC63-4131-4FD8-6738-6490FC96B2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75313" y="47244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36876" name="WordArt 12">
            <a:extLst>
              <a:ext uri="{FF2B5EF4-FFF2-40B4-BE49-F238E27FC236}">
                <a16:creationId xmlns:a16="http://schemas.microsoft.com/office/drawing/2014/main" id="{D956A637-60D4-9E4B-D422-3210206CD3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75313" y="47244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15373" name="Rectangle 20">
            <a:extLst>
              <a:ext uri="{FF2B5EF4-FFF2-40B4-BE49-F238E27FC236}">
                <a16:creationId xmlns:a16="http://schemas.microsoft.com/office/drawing/2014/main" id="{965BA00A-A301-B83E-457B-3E18011F9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5374" name="Text Box 149">
            <a:extLst>
              <a:ext uri="{FF2B5EF4-FFF2-40B4-BE49-F238E27FC236}">
                <a16:creationId xmlns:a16="http://schemas.microsoft.com/office/drawing/2014/main" id="{9E8D87DB-D544-F00F-B423-A995BE7E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5375" name="TextBox 15">
            <a:extLst>
              <a:ext uri="{FF2B5EF4-FFF2-40B4-BE49-F238E27FC236}">
                <a16:creationId xmlns:a16="http://schemas.microsoft.com/office/drawing/2014/main" id="{C57C7EDE-46B3-3765-B6E6-00083FBA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9" grpId="0"/>
      <p:bldP spid="368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51CF6D0D-8D98-AF39-0D24-7A86FC2E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1828800"/>
            <a:ext cx="7397750" cy="2209800"/>
          </a:xfrm>
          <a:prstGeom prst="wedgeEllipseCallout">
            <a:avLst>
              <a:gd name="adj1" fmla="val -30245"/>
              <a:gd name="adj2" fmla="val 3703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…....…..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gà dùng để bón cây.</a:t>
            </a:r>
          </a:p>
          <a:p>
            <a:pPr algn="ctr" eaLnBrk="1" hangingPunct="1"/>
            <a:endParaRPr lang="en-US" altLang="en-US" sz="32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IMG0-28">
            <a:hlinkClick r:id="rId6" action="ppaction://hlinksldjump"/>
            <a:extLst>
              <a:ext uri="{FF2B5EF4-FFF2-40B4-BE49-F238E27FC236}">
                <a16:creationId xmlns:a16="http://schemas.microsoft.com/office/drawing/2014/main" id="{D83A3409-10C9-3CE1-DFE6-A69017F918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6143625"/>
            <a:ext cx="9509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4">
            <a:extLst>
              <a:ext uri="{FF2B5EF4-FFF2-40B4-BE49-F238E27FC236}">
                <a16:creationId xmlns:a16="http://schemas.microsoft.com/office/drawing/2014/main" id="{2DC3E454-0283-E23B-C99A-D82A20206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4192588"/>
            <a:ext cx="3001962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8917" name="Oval 5">
            <a:extLst>
              <a:ext uri="{FF2B5EF4-FFF2-40B4-BE49-F238E27FC236}">
                <a16:creationId xmlns:a16="http://schemas.microsoft.com/office/drawing/2014/main" id="{F1AA210A-7F24-F6B0-748B-FB217BB5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4567238"/>
            <a:ext cx="1824037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38918" name="WordArt 6">
            <a:extLst>
              <a:ext uri="{FF2B5EF4-FFF2-40B4-BE49-F238E27FC236}">
                <a16:creationId xmlns:a16="http://schemas.microsoft.com/office/drawing/2014/main" id="{AFF532EA-6FFF-CEB3-36FF-68D8D36A40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38919" name="WordArt 7">
            <a:extLst>
              <a:ext uri="{FF2B5EF4-FFF2-40B4-BE49-F238E27FC236}">
                <a16:creationId xmlns:a16="http://schemas.microsoft.com/office/drawing/2014/main" id="{65FFF50F-ACB2-8372-863E-863D3B9903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38920" name="WordArt 8">
            <a:extLst>
              <a:ext uri="{FF2B5EF4-FFF2-40B4-BE49-F238E27FC236}">
                <a16:creationId xmlns:a16="http://schemas.microsoft.com/office/drawing/2014/main" id="{7D61A6B8-8F7E-A926-4162-8F028793C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2125" y="480695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38921" name="WordArt 9">
            <a:extLst>
              <a:ext uri="{FF2B5EF4-FFF2-40B4-BE49-F238E27FC236}">
                <a16:creationId xmlns:a16="http://schemas.microsoft.com/office/drawing/2014/main" id="{95ED17DE-71FE-6406-433D-B0130A8BE0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38922" name="WordArt 10">
            <a:extLst>
              <a:ext uri="{FF2B5EF4-FFF2-40B4-BE49-F238E27FC236}">
                <a16:creationId xmlns:a16="http://schemas.microsoft.com/office/drawing/2014/main" id="{C7C57FB2-E744-98A7-A61A-848A92A3D5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38923" name="WordArt 11">
            <a:extLst>
              <a:ext uri="{FF2B5EF4-FFF2-40B4-BE49-F238E27FC236}">
                <a16:creationId xmlns:a16="http://schemas.microsoft.com/office/drawing/2014/main" id="{5544B0AE-E737-C2AA-2D18-9F0BBACB55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1410C466-C41E-A431-A49E-84BA066F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2159000"/>
            <a:ext cx="1724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.VnTime" pitchFamily="34" charset="0"/>
              </a:rPr>
              <a:t>Ph©n</a:t>
            </a:r>
          </a:p>
        </p:txBody>
      </p:sp>
      <p:sp>
        <p:nvSpPr>
          <p:cNvPr id="16397" name="Rectangle 20">
            <a:extLst>
              <a:ext uri="{FF2B5EF4-FFF2-40B4-BE49-F238E27FC236}">
                <a16:creationId xmlns:a16="http://schemas.microsoft.com/office/drawing/2014/main" id="{7DA7ED54-28B1-109A-3BC5-14E56C10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6398" name="Text Box 149">
            <a:extLst>
              <a:ext uri="{FF2B5EF4-FFF2-40B4-BE49-F238E27FC236}">
                <a16:creationId xmlns:a16="http://schemas.microsoft.com/office/drawing/2014/main" id="{24496BF7-81AE-C337-5C69-ED104FD5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6399" name="TextBox 15">
            <a:extLst>
              <a:ext uri="{FF2B5EF4-FFF2-40B4-BE49-F238E27FC236}">
                <a16:creationId xmlns:a16="http://schemas.microsoft.com/office/drawing/2014/main" id="{A15C76D0-B210-C0CF-060C-13730A93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0-28">
            <a:hlinkClick r:id="rId6" action="ppaction://hlinksldjump"/>
            <a:extLst>
              <a:ext uri="{FF2B5EF4-FFF2-40B4-BE49-F238E27FC236}">
                <a16:creationId xmlns:a16="http://schemas.microsoft.com/office/drawing/2014/main" id="{6F45DC1D-3691-804A-C008-B21A44583B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6143625"/>
            <a:ext cx="9509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54CE17DA-7497-13BD-37FC-DE60B74B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84488"/>
            <a:ext cx="11631613" cy="1143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gà còn</a:t>
            </a:r>
            <a:r>
              <a:rPr lang="en-US" altLang="en-US" sz="3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…............…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nguồn thức ăn dư­ thừa và nguồn thức ăn có sẳn trong thiên nhiên. </a:t>
            </a:r>
          </a:p>
        </p:txBody>
      </p:sp>
      <p:sp>
        <p:nvSpPr>
          <p:cNvPr id="40964" name="AutoShape 4">
            <a:extLst>
              <a:ext uri="{FF2B5EF4-FFF2-40B4-BE49-F238E27FC236}">
                <a16:creationId xmlns:a16="http://schemas.microsoft.com/office/drawing/2014/main" id="{C1828C60-C619-A629-96C4-F789DAB8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4192588"/>
            <a:ext cx="3001962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965" name="Oval 5">
            <a:extLst>
              <a:ext uri="{FF2B5EF4-FFF2-40B4-BE49-F238E27FC236}">
                <a16:creationId xmlns:a16="http://schemas.microsoft.com/office/drawing/2014/main" id="{8DFD3D94-F23C-44D8-9F8E-8A9AF060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4567238"/>
            <a:ext cx="1824037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0966" name="WordArt 6">
            <a:extLst>
              <a:ext uri="{FF2B5EF4-FFF2-40B4-BE49-F238E27FC236}">
                <a16:creationId xmlns:a16="http://schemas.microsoft.com/office/drawing/2014/main" id="{F52E51E7-3AB0-1790-06A3-DDAAE0DF16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1013" y="4797425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40967" name="WordArt 7">
            <a:extLst>
              <a:ext uri="{FF2B5EF4-FFF2-40B4-BE49-F238E27FC236}">
                <a16:creationId xmlns:a16="http://schemas.microsoft.com/office/drawing/2014/main" id="{F91ACC73-2CC7-D17D-B717-73261E688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9425" y="4799013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968" name="WordArt 8">
            <a:extLst>
              <a:ext uri="{FF2B5EF4-FFF2-40B4-BE49-F238E27FC236}">
                <a16:creationId xmlns:a16="http://schemas.microsoft.com/office/drawing/2014/main" id="{4F0D006F-5627-CB30-11D3-72856FC0D1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9425" y="4797425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969" name="WordArt 9">
            <a:extLst>
              <a:ext uri="{FF2B5EF4-FFF2-40B4-BE49-F238E27FC236}">
                <a16:creationId xmlns:a16="http://schemas.microsoft.com/office/drawing/2014/main" id="{75933D94-E3D6-5C56-5C7E-6992EC484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4188" y="4797425"/>
            <a:ext cx="1014412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40970" name="WordArt 10">
            <a:extLst>
              <a:ext uri="{FF2B5EF4-FFF2-40B4-BE49-F238E27FC236}">
                <a16:creationId xmlns:a16="http://schemas.microsoft.com/office/drawing/2014/main" id="{BC2C4CF1-05B2-52D9-C701-348C3BC906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34025" y="4776788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971" name="WordArt 11">
            <a:extLst>
              <a:ext uri="{FF2B5EF4-FFF2-40B4-BE49-F238E27FC236}">
                <a16:creationId xmlns:a16="http://schemas.microsoft.com/office/drawing/2014/main" id="{0F3A8147-B17D-6DD1-B4F1-E8001DA2C2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4663" y="4776788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C50578AA-5C17-D2E1-424F-A15FEBD3B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2844800"/>
            <a:ext cx="2838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 dụng</a:t>
            </a:r>
          </a:p>
        </p:txBody>
      </p:sp>
      <p:sp>
        <p:nvSpPr>
          <p:cNvPr id="17421" name="Rectangle 20">
            <a:extLst>
              <a:ext uri="{FF2B5EF4-FFF2-40B4-BE49-F238E27FC236}">
                <a16:creationId xmlns:a16="http://schemas.microsoft.com/office/drawing/2014/main" id="{A6528F70-1351-F22D-25E3-CABA522E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7422" name="Text Box 149">
            <a:extLst>
              <a:ext uri="{FF2B5EF4-FFF2-40B4-BE49-F238E27FC236}">
                <a16:creationId xmlns:a16="http://schemas.microsoft.com/office/drawing/2014/main" id="{88ACE75F-7EDA-9194-9AA6-6AF120F6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7423" name="TextBox 15">
            <a:extLst>
              <a:ext uri="{FF2B5EF4-FFF2-40B4-BE49-F238E27FC236}">
                <a16:creationId xmlns:a16="http://schemas.microsoft.com/office/drawing/2014/main" id="{65BC967E-AF64-CE66-4F76-3628255B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6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2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8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0-28">
            <a:hlinkClick r:id="rId6" action="ppaction://hlinksldjump"/>
            <a:extLst>
              <a:ext uri="{FF2B5EF4-FFF2-40B4-BE49-F238E27FC236}">
                <a16:creationId xmlns:a16="http://schemas.microsoft.com/office/drawing/2014/main" id="{F26F3A03-D1D0-17BB-9000-5E59C00A3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6143625"/>
            <a:ext cx="9509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DA669F1A-BDBB-B2B8-CAEE-A488903C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2819400"/>
            <a:ext cx="5776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nhiều gà giúp ta ..............…………….</a:t>
            </a: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0ECD6DB0-0A59-BC66-9124-72CE05921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4114800"/>
            <a:ext cx="3001962" cy="2117725"/>
          </a:xfrm>
          <a:prstGeom prst="star16">
            <a:avLst>
              <a:gd name="adj" fmla="val 28736"/>
            </a:avLst>
          </a:prstGeom>
          <a:solidFill>
            <a:srgbClr val="0099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014" name="Oval 6">
            <a:extLst>
              <a:ext uri="{FF2B5EF4-FFF2-40B4-BE49-F238E27FC236}">
                <a16:creationId xmlns:a16="http://schemas.microsoft.com/office/drawing/2014/main" id="{FB50D069-6ED8-62CE-51CC-4E2DD3EED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4567238"/>
            <a:ext cx="1824037" cy="1371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015" name="WordArt 7">
            <a:extLst>
              <a:ext uri="{FF2B5EF4-FFF2-40B4-BE49-F238E27FC236}">
                <a16:creationId xmlns:a16="http://schemas.microsoft.com/office/drawing/2014/main" id="{CCEF87B6-6548-7665-C448-9A9DAFC15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1013" y="4797425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05</a:t>
            </a:r>
          </a:p>
        </p:txBody>
      </p:sp>
      <p:sp>
        <p:nvSpPr>
          <p:cNvPr id="43016" name="WordArt 8">
            <a:extLst>
              <a:ext uri="{FF2B5EF4-FFF2-40B4-BE49-F238E27FC236}">
                <a16:creationId xmlns:a16="http://schemas.microsoft.com/office/drawing/2014/main" id="{44AD615C-AECB-E2F3-BE02-BB51DF9D0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9425" y="4799013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43017" name="WordArt 9">
            <a:extLst>
              <a:ext uri="{FF2B5EF4-FFF2-40B4-BE49-F238E27FC236}">
                <a16:creationId xmlns:a16="http://schemas.microsoft.com/office/drawing/2014/main" id="{4F190F63-2AAA-9E3C-1787-211473109D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9425" y="4797425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43018" name="WordArt 10">
            <a:extLst>
              <a:ext uri="{FF2B5EF4-FFF2-40B4-BE49-F238E27FC236}">
                <a16:creationId xmlns:a16="http://schemas.microsoft.com/office/drawing/2014/main" id="{901366E6-61FC-30C9-9C22-79AC5EADEC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4188" y="4797425"/>
            <a:ext cx="1014412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43019" name="WordArt 11">
            <a:extLst>
              <a:ext uri="{FF2B5EF4-FFF2-40B4-BE49-F238E27FC236}">
                <a16:creationId xmlns:a16="http://schemas.microsoft.com/office/drawing/2014/main" id="{022D426E-BE70-55C7-528C-EAC2F546EE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34025" y="4776788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43020" name="WordArt 12">
            <a:extLst>
              <a:ext uri="{FF2B5EF4-FFF2-40B4-BE49-F238E27FC236}">
                <a16:creationId xmlns:a16="http://schemas.microsoft.com/office/drawing/2014/main" id="{42380814-BC38-439E-108C-E6ED1508BC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3713" y="4800600"/>
            <a:ext cx="1016000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00</a:t>
            </a:r>
          </a:p>
        </p:txBody>
      </p:sp>
      <p:sp>
        <p:nvSpPr>
          <p:cNvPr id="18444" name="Text Box 13">
            <a:extLst>
              <a:ext uri="{FF2B5EF4-FFF2-40B4-BE49-F238E27FC236}">
                <a16:creationId xmlns:a16="http://schemas.microsoft.com/office/drawing/2014/main" id="{14A3DFEE-35EA-A6E7-EC39-2A924B24D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4724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.VnTime" pitchFamily="34" charset="0"/>
            </a:endParaRP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EE395FEC-0867-457B-500D-0F682C33D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3302000"/>
            <a:ext cx="521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kinh tế</a:t>
            </a:r>
          </a:p>
        </p:txBody>
      </p:sp>
      <p:sp>
        <p:nvSpPr>
          <p:cNvPr id="18446" name="Text Box 149">
            <a:extLst>
              <a:ext uri="{FF2B5EF4-FFF2-40B4-BE49-F238E27FC236}">
                <a16:creationId xmlns:a16="http://schemas.microsoft.com/office/drawing/2014/main" id="{FB5CA681-4FFF-0E0C-3945-CB58FF73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8447" name="TextBox 16">
            <a:extLst>
              <a:ext uri="{FF2B5EF4-FFF2-40B4-BE49-F238E27FC236}">
                <a16:creationId xmlns:a16="http://schemas.microsoft.com/office/drawing/2014/main" id="{8167732C-2FC9-FE0F-DECA-CB1FB007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  <p:sp>
        <p:nvSpPr>
          <p:cNvPr id="18448" name="Text Box 148">
            <a:extLst>
              <a:ext uri="{FF2B5EF4-FFF2-40B4-BE49-F238E27FC236}">
                <a16:creationId xmlns:a16="http://schemas.microsoft.com/office/drawing/2014/main" id="{7C63B307-A1C5-A4BF-73FB-8C8CDAEFC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69850"/>
            <a:ext cx="9699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Thứ tư, ngày  18  tháng  12  năm  2019</a:t>
            </a:r>
          </a:p>
        </p:txBody>
      </p:sp>
    </p:spTree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1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7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3" presetID="3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3" grpId="0" animBg="1"/>
      <p:bldP spid="43014" grpId="0" animBg="1"/>
      <p:bldP spid="43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55" name="AutoShape 287">
            <a:extLst>
              <a:ext uri="{FF2B5EF4-FFF2-40B4-BE49-F238E27FC236}">
                <a16:creationId xmlns:a16="http://schemas.microsoft.com/office/drawing/2014/main" id="{C33BD586-D162-A2CC-4553-29514B0A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752600"/>
            <a:ext cx="5573713" cy="1066800"/>
          </a:xfrm>
          <a:prstGeom prst="irregularSeal1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84256" name="Text Box 288">
            <a:extLst>
              <a:ext uri="{FF2B5EF4-FFF2-40B4-BE49-F238E27FC236}">
                <a16:creationId xmlns:a16="http://schemas.microsoft.com/office/drawing/2014/main" id="{A949C10A-EFC2-A33B-99D7-80C8A7907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500438"/>
            <a:ext cx="780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thịt và trứng làm thực phẩm</a:t>
            </a:r>
          </a:p>
        </p:txBody>
      </p:sp>
      <p:sp>
        <p:nvSpPr>
          <p:cNvPr id="84257" name="Text Box 289">
            <a:extLst>
              <a:ext uri="{FF2B5EF4-FFF2-40B4-BE49-F238E27FC236}">
                <a16:creationId xmlns:a16="http://schemas.microsoft.com/office/drawing/2014/main" id="{C2E8E76A-7BBD-8698-28D6-0F4482E68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110038"/>
            <a:ext cx="780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chất bột đường</a:t>
            </a:r>
          </a:p>
        </p:txBody>
      </p:sp>
      <p:sp>
        <p:nvSpPr>
          <p:cNvPr id="84258" name="Text Box 290">
            <a:extLst>
              <a:ext uri="{FF2B5EF4-FFF2-40B4-BE49-F238E27FC236}">
                <a16:creationId xmlns:a16="http://schemas.microsoft.com/office/drawing/2014/main" id="{A772C5A5-3CFA-4205-F00B-548FB9BCB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4732338"/>
            <a:ext cx="780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nguyên liệu cho công nghiệp chế biến thực phẩm</a:t>
            </a:r>
          </a:p>
        </p:txBody>
      </p:sp>
      <p:sp>
        <p:nvSpPr>
          <p:cNvPr id="84259" name="Text Box 291">
            <a:extLst>
              <a:ext uri="{FF2B5EF4-FFF2-40B4-BE49-F238E27FC236}">
                <a16:creationId xmlns:a16="http://schemas.microsoft.com/office/drawing/2014/main" id="{23E7853F-B8F9-06E2-97BE-CDC24970E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5646738"/>
            <a:ext cx="780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Đem lại nguồn thu nhập cho ng­ười chăn nuôi</a:t>
            </a:r>
          </a:p>
        </p:txBody>
      </p:sp>
      <p:sp>
        <p:nvSpPr>
          <p:cNvPr id="84260" name="Rectangle 292">
            <a:extLst>
              <a:ext uri="{FF2B5EF4-FFF2-40B4-BE49-F238E27FC236}">
                <a16:creationId xmlns:a16="http://schemas.microsoft.com/office/drawing/2014/main" id="{1B056B96-DAF6-74ED-4965-3FCE6831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88" y="3657600"/>
            <a:ext cx="50641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4261" name="Rectangle 293">
            <a:extLst>
              <a:ext uri="{FF2B5EF4-FFF2-40B4-BE49-F238E27FC236}">
                <a16:creationId xmlns:a16="http://schemas.microsoft.com/office/drawing/2014/main" id="{171A51EE-DDD2-2C16-5441-6878D58D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88" y="4876800"/>
            <a:ext cx="50641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4262" name="Rectangle 294">
            <a:extLst>
              <a:ext uri="{FF2B5EF4-FFF2-40B4-BE49-F238E27FC236}">
                <a16:creationId xmlns:a16="http://schemas.microsoft.com/office/drawing/2014/main" id="{A6135805-AD0D-CC80-8DAB-4C16B1E87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88" y="5638800"/>
            <a:ext cx="50641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466" name="Rectangle 295">
            <a:extLst>
              <a:ext uri="{FF2B5EF4-FFF2-40B4-BE49-F238E27FC236}">
                <a16:creationId xmlns:a16="http://schemas.microsoft.com/office/drawing/2014/main" id="{F5C6A4CC-FCF5-DA55-D667-92570888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88" y="4191000"/>
            <a:ext cx="50641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800">
              <a:solidFill>
                <a:srgbClr val="FF0000"/>
              </a:solidFill>
              <a:latin typeface=".VnBlackH" pitchFamily="34" charset="0"/>
            </a:endParaRPr>
          </a:p>
        </p:txBody>
      </p:sp>
      <p:sp>
        <p:nvSpPr>
          <p:cNvPr id="84264" name="AutoShape 296">
            <a:extLst>
              <a:ext uri="{FF2B5EF4-FFF2-40B4-BE49-F238E27FC236}">
                <a16:creationId xmlns:a16="http://schemas.microsoft.com/office/drawing/2014/main" id="{45D39B68-60FA-E89D-F0B1-65A816ED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2743200"/>
            <a:ext cx="9831388" cy="6858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điền dấu “X” vào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 để có câu trả lời đúng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Rectangle 20">
            <a:extLst>
              <a:ext uri="{FF2B5EF4-FFF2-40B4-BE49-F238E27FC236}">
                <a16:creationId xmlns:a16="http://schemas.microsoft.com/office/drawing/2014/main" id="{F05DEE18-0408-C2AE-57C6-6B5FCBFC5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19469" name="Text Box 149">
            <a:extLst>
              <a:ext uri="{FF2B5EF4-FFF2-40B4-BE49-F238E27FC236}">
                <a16:creationId xmlns:a16="http://schemas.microsoft.com/office/drawing/2014/main" id="{1F9CC100-1BF3-557E-BAEB-EEF00AB69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9470" name="TextBox 299">
            <a:extLst>
              <a:ext uri="{FF2B5EF4-FFF2-40B4-BE49-F238E27FC236}">
                <a16:creationId xmlns:a16="http://schemas.microsoft.com/office/drawing/2014/main" id="{15A84309-0CE3-EE9C-DE05-73575227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55" grpId="0" animBg="1"/>
      <p:bldP spid="84256" grpId="0"/>
      <p:bldP spid="84257" grpId="0"/>
      <p:bldP spid="84258" grpId="0"/>
      <p:bldP spid="84259" grpId="0"/>
      <p:bldP spid="842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2">
            <a:extLst>
              <a:ext uri="{FF2B5EF4-FFF2-40B4-BE49-F238E27FC236}">
                <a16:creationId xmlns:a16="http://schemas.microsoft.com/office/drawing/2014/main" id="{316D1AD1-C71A-332F-21C4-2D318CF5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5672138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3">
            <a:extLst>
              <a:ext uri="{FF2B5EF4-FFF2-40B4-BE49-F238E27FC236}">
                <a16:creationId xmlns:a16="http://schemas.microsoft.com/office/drawing/2014/main" id="{3A2C17F5-C380-9B5C-37EA-2F3DD8B5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152400"/>
            <a:ext cx="60801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images">
            <a:extLst>
              <a:ext uri="{FF2B5EF4-FFF2-40B4-BE49-F238E27FC236}">
                <a16:creationId xmlns:a16="http://schemas.microsoft.com/office/drawing/2014/main" id="{2673F099-27C4-7C78-F7E9-71F3DA72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505200"/>
            <a:ext cx="61737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A7F05FAE-8F1F-C125-9E2A-D162C12C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5221288"/>
            <a:ext cx="4965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Dịch cúm gia cầm</a:t>
            </a:r>
          </a:p>
        </p:txBody>
      </p:sp>
      <p:sp>
        <p:nvSpPr>
          <p:cNvPr id="20486" name="Rectangle 20">
            <a:extLst>
              <a:ext uri="{FF2B5EF4-FFF2-40B4-BE49-F238E27FC236}">
                <a16:creationId xmlns:a16="http://schemas.microsoft.com/office/drawing/2014/main" id="{E1D7E2E5-CCEA-548C-A253-09DB9EA3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49">
            <a:extLst>
              <a:ext uri="{FF2B5EF4-FFF2-40B4-BE49-F238E27FC236}">
                <a16:creationId xmlns:a16="http://schemas.microsoft.com/office/drawing/2014/main" id="{705D2C7B-BE0A-43E1-008D-B73796E6C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78998" name="Text Box 150">
            <a:extLst>
              <a:ext uri="{FF2B5EF4-FFF2-40B4-BE49-F238E27FC236}">
                <a16:creationId xmlns:a16="http://schemas.microsoft.com/office/drawing/2014/main" id="{C1C34EE8-3C1F-D97B-892B-ACA1A615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2133600"/>
            <a:ext cx="492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Nêu các bước đính khuy hai lỗ:</a:t>
            </a:r>
          </a:p>
        </p:txBody>
      </p:sp>
      <p:sp>
        <p:nvSpPr>
          <p:cNvPr id="79000" name="Text Box 152">
            <a:extLst>
              <a:ext uri="{FF2B5EF4-FFF2-40B4-BE49-F238E27FC236}">
                <a16:creationId xmlns:a16="http://schemas.microsoft.com/office/drawing/2014/main" id="{C62E0138-8847-FD69-1498-FC00D8C0A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2590800"/>
            <a:ext cx="9829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Trả lời: Đính khuy hai lỗ được thực hiện theo hai bước:</a:t>
            </a:r>
          </a:p>
          <a:p>
            <a:pPr eaLnBrk="1" hangingPunct="1"/>
            <a:r>
              <a:rPr lang="en-US" altLang="en-US" sz="3200" b="1">
                <a:solidFill>
                  <a:srgbClr val="FF3300"/>
                </a:solidFill>
              </a:rPr>
              <a:t>*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+ Vạch dấu các điểm đính khuy trên vải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+ Đính khuy vào các điểm vạch dấu</a:t>
            </a:r>
          </a:p>
          <a:p>
            <a:pPr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3077" name="Rectangle 20">
            <a:extLst>
              <a:ext uri="{FF2B5EF4-FFF2-40B4-BE49-F238E27FC236}">
                <a16:creationId xmlns:a16="http://schemas.microsoft.com/office/drawing/2014/main" id="{8EAA7CD5-A929-A8FB-079B-6D200C8D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id="{7DD96509-F530-4CD0-7543-8A0725600B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6413" y="1447800"/>
            <a:ext cx="55864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CŨ.</a:t>
            </a:r>
          </a:p>
        </p:txBody>
      </p:sp>
      <p:pic>
        <p:nvPicPr>
          <p:cNvPr id="3079" name="Picture 6" descr="Cau hoi">
            <a:extLst>
              <a:ext uri="{FF2B5EF4-FFF2-40B4-BE49-F238E27FC236}">
                <a16:creationId xmlns:a16="http://schemas.microsoft.com/office/drawing/2014/main" id="{524038BF-1C3D-F3E3-FAF7-93DE9CC19A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4176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8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9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98" grpId="0"/>
      <p:bldP spid="78998" grpId="1"/>
      <p:bldP spid="79000" grpId="0"/>
      <p:bldP spid="790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3D8A3AA5-B608-3E02-4600-79359E802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733425"/>
            <a:ext cx="10539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38654953-9B52-E13A-2B51-3FA4857D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962025"/>
            <a:ext cx="1074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5" name="Text Box 7">
            <a:extLst>
              <a:ext uri="{FF2B5EF4-FFF2-40B4-BE49-F238E27FC236}">
                <a16:creationId xmlns:a16="http://schemas.microsoft.com/office/drawing/2014/main" id="{8CD26427-6629-179A-3D50-0E34CA3CB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1609725"/>
            <a:ext cx="424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 Lợi ích của việc nuôi gà:</a:t>
            </a:r>
          </a:p>
        </p:txBody>
      </p:sp>
      <p:sp>
        <p:nvSpPr>
          <p:cNvPr id="58377" name="Text Box 9">
            <a:extLst>
              <a:ext uri="{FF2B5EF4-FFF2-40B4-BE49-F238E27FC236}">
                <a16:creationId xmlns:a16="http://schemas.microsoft.com/office/drawing/2014/main" id="{85632113-1DB2-CEC0-BE71-0FBAA1C1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2057400"/>
            <a:ext cx="1104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Đọc thông tin SGK.</a:t>
            </a:r>
          </a:p>
        </p:txBody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8CCBC1CB-051E-A67B-EE71-EEAA24414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079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*Em hãy nêu những ích lợi của việc nuôi gà?</a:t>
            </a:r>
          </a:p>
        </p:txBody>
      </p:sp>
      <p:sp>
        <p:nvSpPr>
          <p:cNvPr id="4103" name="Rectangle 20">
            <a:extLst>
              <a:ext uri="{FF2B5EF4-FFF2-40B4-BE49-F238E27FC236}">
                <a16:creationId xmlns:a16="http://schemas.microsoft.com/office/drawing/2014/main" id="{64DDBF77-6CA2-F7CA-29C1-101B7429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4104" name="Text Box 149">
            <a:extLst>
              <a:ext uri="{FF2B5EF4-FFF2-40B4-BE49-F238E27FC236}">
                <a16:creationId xmlns:a16="http://schemas.microsoft.com/office/drawing/2014/main" id="{934A67E1-891D-1A29-2D18-105DEFC4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1C16D-4C7F-0294-D35C-E86641E31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5F3E8A12-303A-8424-FFED-60A2DB60378B}"/>
              </a:ext>
            </a:extLst>
          </p:cNvPr>
          <p:cNvGrpSpPr>
            <a:grpSpLocks/>
          </p:cNvGrpSpPr>
          <p:nvPr/>
        </p:nvGrpSpPr>
        <p:grpSpPr bwMode="auto">
          <a:xfrm>
            <a:off x="304611" y="3200400"/>
            <a:ext cx="5347242" cy="1981198"/>
            <a:chOff x="5706083" y="4432126"/>
            <a:chExt cx="3856012" cy="1892475"/>
          </a:xfrm>
          <a:solidFill>
            <a:srgbClr val="92D050"/>
          </a:solidFill>
        </p:grpSpPr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4E11F189-D8D3-91A9-5545-E385CB0FA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6083" y="4432126"/>
              <a:ext cx="3856012" cy="1892475"/>
            </a:xfrm>
            <a:prstGeom prst="cloudCallout">
              <a:avLst>
                <a:gd name="adj1" fmla="val 69031"/>
                <a:gd name="adj2" fmla="val 72604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848C05-F115-265F-1FDF-F25C3D941651}"/>
                </a:ext>
              </a:extLst>
            </p:cNvPr>
            <p:cNvSpPr/>
            <p:nvPr/>
          </p:nvSpPr>
          <p:spPr>
            <a:xfrm>
              <a:off x="5779166" y="4882713"/>
              <a:ext cx="3606630" cy="9113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Thảo luận</a:t>
              </a:r>
              <a:r>
                <a:rPr lang="vi-VN" sz="2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 nhóm</a:t>
              </a:r>
              <a:endParaRPr lang="en-US" sz="2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5 phút</a:t>
              </a:r>
              <a:endParaRPr lang="vi-VN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latin typeface="Times New Roman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3B2AD364-A81D-2F59-2845-6B9924E7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6927" b="16884"/>
          <a:stretch>
            <a:fillRect/>
          </a:stretch>
        </p:blipFill>
        <p:spPr bwMode="auto">
          <a:xfrm>
            <a:off x="6380163" y="3352800"/>
            <a:ext cx="568007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7" grpId="0"/>
      <p:bldP spid="5837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2006-04-25_173358">
            <a:extLst>
              <a:ext uri="{FF2B5EF4-FFF2-40B4-BE49-F238E27FC236}">
                <a16:creationId xmlns:a16="http://schemas.microsoft.com/office/drawing/2014/main" id="{45DB8A5F-06C1-1FAF-107F-52E70783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0"/>
            <a:ext cx="6080125" cy="3276600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 descr="2006-04-25_173744">
            <a:extLst>
              <a:ext uri="{FF2B5EF4-FFF2-40B4-BE49-F238E27FC236}">
                <a16:creationId xmlns:a16="http://schemas.microsoft.com/office/drawing/2014/main" id="{1E88946B-1961-9A91-5EDF-E766E6A7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352800"/>
            <a:ext cx="5980113" cy="3505200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2006-04-25_173622">
            <a:hlinkClick r:id="rId4" action="ppaction://hlinksldjump"/>
            <a:extLst>
              <a:ext uri="{FF2B5EF4-FFF2-40B4-BE49-F238E27FC236}">
                <a16:creationId xmlns:a16="http://schemas.microsoft.com/office/drawing/2014/main" id="{205082C2-8C7F-DB5C-4DC8-DF6C15285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1713" cy="3276600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2008-11-28_141519">
            <a:extLst>
              <a:ext uri="{FF2B5EF4-FFF2-40B4-BE49-F238E27FC236}">
                <a16:creationId xmlns:a16="http://schemas.microsoft.com/office/drawing/2014/main" id="{DB90AEBE-9997-D497-E03C-AB1E381E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81713" cy="3505200"/>
          </a:xfrm>
          <a:prstGeom prst="rect">
            <a:avLst/>
          </a:prstGeom>
          <a:noFill/>
          <a:ln w="57150">
            <a:pattFill prst="solidDmnd">
              <a:fgClr>
                <a:srgbClr val="FF0066"/>
              </a:fgClr>
              <a:bgClr>
                <a:srgbClr val="000099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QUA CAU LONG">
            <a:extLst>
              <a:ext uri="{FF2B5EF4-FFF2-40B4-BE49-F238E27FC236}">
                <a16:creationId xmlns:a16="http://schemas.microsoft.com/office/drawing/2014/main" id="{D7A15DD2-0E8A-6140-823C-A1B1813E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620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Oval 7">
            <a:extLst>
              <a:ext uri="{FF2B5EF4-FFF2-40B4-BE49-F238E27FC236}">
                <a16:creationId xmlns:a16="http://schemas.microsoft.com/office/drawing/2014/main" id="{67FC87F5-A564-5B89-7171-2F729EE5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8013" cy="609600"/>
          </a:xfrm>
          <a:prstGeom prst="ellipse">
            <a:avLst/>
          </a:prstGeom>
          <a:solidFill>
            <a:srgbClr val="DDC1D9"/>
          </a:solidFill>
          <a:ln w="28575">
            <a:solidFill>
              <a:srgbClr val="E802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8072" name="Oval 8">
            <a:extLst>
              <a:ext uri="{FF2B5EF4-FFF2-40B4-BE49-F238E27FC236}">
                <a16:creationId xmlns:a16="http://schemas.microsoft.com/office/drawing/2014/main" id="{5C90DEC6-F464-35AD-5BBC-79D996A7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0"/>
            <a:ext cx="709613" cy="533400"/>
          </a:xfrm>
          <a:prstGeom prst="ellipse">
            <a:avLst/>
          </a:prstGeom>
          <a:solidFill>
            <a:srgbClr val="DDC1D9"/>
          </a:solidFill>
          <a:ln w="28575">
            <a:solidFill>
              <a:srgbClr val="E802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8073" name="Oval 9">
            <a:extLst>
              <a:ext uri="{FF2B5EF4-FFF2-40B4-BE49-F238E27FC236}">
                <a16:creationId xmlns:a16="http://schemas.microsoft.com/office/drawing/2014/main" id="{CD4858AF-A30E-5E13-EE09-6318E7BE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505200"/>
            <a:ext cx="709613" cy="457200"/>
          </a:xfrm>
          <a:prstGeom prst="ellipse">
            <a:avLst/>
          </a:prstGeom>
          <a:solidFill>
            <a:srgbClr val="DDC1D9"/>
          </a:solidFill>
          <a:ln w="28575">
            <a:solidFill>
              <a:srgbClr val="E802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8074" name="Oval 10">
            <a:extLst>
              <a:ext uri="{FF2B5EF4-FFF2-40B4-BE49-F238E27FC236}">
                <a16:creationId xmlns:a16="http://schemas.microsoft.com/office/drawing/2014/main" id="{9CEC7F99-5D6F-C8E9-CFA6-4B54F4F28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2225" y="3352800"/>
            <a:ext cx="709613" cy="457200"/>
          </a:xfrm>
          <a:prstGeom prst="ellipse">
            <a:avLst/>
          </a:prstGeom>
          <a:solidFill>
            <a:srgbClr val="DDC1D9"/>
          </a:solidFill>
          <a:ln w="28575">
            <a:solidFill>
              <a:srgbClr val="E8023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  <p:bldP spid="88073" grpId="0" animBg="1"/>
      <p:bldP spid="880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>
            <a:extLst>
              <a:ext uri="{FF2B5EF4-FFF2-40B4-BE49-F238E27FC236}">
                <a16:creationId xmlns:a16="http://schemas.microsoft.com/office/drawing/2014/main" id="{A3FCE55C-47AF-72F6-495D-7A3EDE787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1625600"/>
            <a:ext cx="5741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* Nuôi gà đem lại những lợi ích: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DE3F6BE9-F96D-A7E9-9BEF-22731D394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165350"/>
            <a:ext cx="11755438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Cung cấp thịt, trứng để làm thực phẩm hằng ngày.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Cung cấp nguyên liệu (thịt, trứng) cho công nghiệp chế biến thực phẩm.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Lông gà dùng làm chổi, cầu lông.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Cung cấp phân bón cho trồng trọt.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Nuôi gà tận dụng được nguồn thức ăn có sẵn trong thiên nhiên.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Đem lại nguồn thu nhập lớn về kinh tế</a:t>
            </a:r>
          </a:p>
        </p:txBody>
      </p:sp>
      <p:sp>
        <p:nvSpPr>
          <p:cNvPr id="6148" name="Rectangle 20">
            <a:extLst>
              <a:ext uri="{FF2B5EF4-FFF2-40B4-BE49-F238E27FC236}">
                <a16:creationId xmlns:a16="http://schemas.microsoft.com/office/drawing/2014/main" id="{1C443FC3-D4AB-48DE-D569-C5F70101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6149" name="Text Box 149">
            <a:extLst>
              <a:ext uri="{FF2B5EF4-FFF2-40B4-BE49-F238E27FC236}">
                <a16:creationId xmlns:a16="http://schemas.microsoft.com/office/drawing/2014/main" id="{24581F4E-4FD3-359F-C8B8-9D6AEA9C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2161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6150" name="TextBox 6">
            <a:extLst>
              <a:ext uri="{FF2B5EF4-FFF2-40B4-BE49-F238E27FC236}">
                <a16:creationId xmlns:a16="http://schemas.microsoft.com/office/drawing/2014/main" id="{CBFFF707-F468-FB5D-F71D-36CB6149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>
            <a:extLst>
              <a:ext uri="{FF2B5EF4-FFF2-40B4-BE49-F238E27FC236}">
                <a16:creationId xmlns:a16="http://schemas.microsoft.com/office/drawing/2014/main" id="{57A49418-9A05-F67D-445B-E690BEDF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5675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Hãy viết tên một số món ăn được chế biến từ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thịt gà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mà em biết.</a:t>
            </a: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5BC0D4C5-0D06-35BF-F59B-EDCDD5395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14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C26C59B3-A7EB-3D34-0CBD-FAC608DD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9725"/>
            <a:ext cx="11857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Các sản phẩm được chế biến từ thịt gà và trứng gà.</a:t>
            </a:r>
          </a:p>
        </p:txBody>
      </p:sp>
      <p:sp>
        <p:nvSpPr>
          <p:cNvPr id="61449" name="Rectangle 9">
            <a:extLst>
              <a:ext uri="{FF2B5EF4-FFF2-40B4-BE49-F238E27FC236}">
                <a16:creationId xmlns:a16="http://schemas.microsoft.com/office/drawing/2014/main" id="{0C193958-F6DB-F989-7AC3-311D92B25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2209800"/>
            <a:ext cx="55737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Hãy viết tên một số món ăn được chế biến từ         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trứng gà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mà em biết.</a:t>
            </a:r>
          </a:p>
        </p:txBody>
      </p:sp>
      <p:sp>
        <p:nvSpPr>
          <p:cNvPr id="61450" name="Line 10">
            <a:extLst>
              <a:ext uri="{FF2B5EF4-FFF2-40B4-BE49-F238E27FC236}">
                <a16:creationId xmlns:a16="http://schemas.microsoft.com/office/drawing/2014/main" id="{897E29CD-D547-FECA-0F0D-F149ECB4B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1713" y="2208213"/>
            <a:ext cx="0" cy="1525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20">
            <a:extLst>
              <a:ext uri="{FF2B5EF4-FFF2-40B4-BE49-F238E27FC236}">
                <a16:creationId xmlns:a16="http://schemas.microsoft.com/office/drawing/2014/main" id="{138FC049-BDCA-98BB-62C4-1532C5A3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14" name="Picture 10" descr="Thao luan nhon">
            <a:extLst>
              <a:ext uri="{FF2B5EF4-FFF2-40B4-BE49-F238E27FC236}">
                <a16:creationId xmlns:a16="http://schemas.microsoft.com/office/drawing/2014/main" id="{89E4D5E1-32DB-37FA-0736-34236815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657600"/>
            <a:ext cx="54387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8">
            <a:extLst>
              <a:ext uri="{FF2B5EF4-FFF2-40B4-BE49-F238E27FC236}">
                <a16:creationId xmlns:a16="http://schemas.microsoft.com/office/drawing/2014/main" id="{914754F2-1ACD-72FB-4B7C-FF53C7F3E1FD}"/>
              </a:ext>
            </a:extLst>
          </p:cNvPr>
          <p:cNvGrpSpPr>
            <a:grpSpLocks/>
          </p:cNvGrpSpPr>
          <p:nvPr/>
        </p:nvGrpSpPr>
        <p:grpSpPr bwMode="auto">
          <a:xfrm>
            <a:off x="6105021" y="3810000"/>
            <a:ext cx="5347391" cy="1981198"/>
            <a:chOff x="5706083" y="4432126"/>
            <a:chExt cx="3856012" cy="1892475"/>
          </a:xfrm>
          <a:solidFill>
            <a:srgbClr val="92D050"/>
          </a:solidFill>
        </p:grpSpPr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60C3D60F-A43B-F27E-430C-685171B6F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6083" y="4432126"/>
              <a:ext cx="3856012" cy="1892475"/>
            </a:xfrm>
            <a:prstGeom prst="cloudCallout">
              <a:avLst>
                <a:gd name="adj1" fmla="val -78460"/>
                <a:gd name="adj2" fmla="val 36939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4FDB38-6719-3797-0314-442BE6ACC019}"/>
                </a:ext>
              </a:extLst>
            </p:cNvPr>
            <p:cNvSpPr/>
            <p:nvPr/>
          </p:nvSpPr>
          <p:spPr>
            <a:xfrm>
              <a:off x="5779166" y="4882713"/>
              <a:ext cx="3606630" cy="11283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Thảo luận</a:t>
              </a:r>
              <a:r>
                <a:rPr lang="vi-VN" sz="2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 nhóm</a:t>
              </a:r>
              <a:endParaRPr lang="en-US" sz="2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3 phút</a:t>
              </a:r>
              <a:endParaRPr lang="vi-VN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latin typeface="Times New Roman"/>
              </a:endParaRPr>
            </a:p>
          </p:txBody>
        </p:sp>
      </p:grpSp>
      <p:sp>
        <p:nvSpPr>
          <p:cNvPr id="7178" name="Text Box 149">
            <a:extLst>
              <a:ext uri="{FF2B5EF4-FFF2-40B4-BE49-F238E27FC236}">
                <a16:creationId xmlns:a16="http://schemas.microsoft.com/office/drawing/2014/main" id="{0D334935-DA49-0B96-DABB-B0A4D782B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8"/>
            <a:ext cx="10882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Kĩ thuật</a:t>
            </a:r>
          </a:p>
        </p:txBody>
      </p:sp>
      <p:sp>
        <p:nvSpPr>
          <p:cNvPr id="7179" name="TextBox 6">
            <a:extLst>
              <a:ext uri="{FF2B5EF4-FFF2-40B4-BE49-F238E27FC236}">
                <a16:creationId xmlns:a16="http://schemas.microsoft.com/office/drawing/2014/main" id="{DCF081BA-BD03-7F5D-F119-7FA20A8A5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413"/>
            <a:ext cx="12161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việc nuôi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7" grpId="0"/>
      <p:bldP spid="614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C520644-2DEE-76D8-CD09-4F2E5090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11857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CHẾ BIẾN TỪ THỊT GÀ</a:t>
            </a:r>
          </a:p>
        </p:txBody>
      </p:sp>
      <p:grpSp>
        <p:nvGrpSpPr>
          <p:cNvPr id="71684" name="Group 4">
            <a:extLst>
              <a:ext uri="{FF2B5EF4-FFF2-40B4-BE49-F238E27FC236}">
                <a16:creationId xmlns:a16="http://schemas.microsoft.com/office/drawing/2014/main" id="{70D73161-87F4-0133-70D1-4ADB424D0AC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"/>
            <a:ext cx="5764213" cy="2851150"/>
            <a:chOff x="0" y="528"/>
            <a:chExt cx="2730" cy="1651"/>
          </a:xfrm>
        </p:grpSpPr>
        <p:pic>
          <p:nvPicPr>
            <p:cNvPr id="8206" name="Picture 5" descr="33m1ydt">
              <a:extLst>
                <a:ext uri="{FF2B5EF4-FFF2-40B4-BE49-F238E27FC236}">
                  <a16:creationId xmlns:a16="http://schemas.microsoft.com/office/drawing/2014/main" id="{39487196-EEFD-729B-AD52-CEE481B56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2730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 Box 6">
              <a:extLst>
                <a:ext uri="{FF2B5EF4-FFF2-40B4-BE49-F238E27FC236}">
                  <a16:creationId xmlns:a16="http://schemas.microsoft.com/office/drawing/2014/main" id="{EF2970F4-5F73-6DEC-5111-8D8A813F2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896"/>
              <a:ext cx="220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 gà hấp hành mỡ</a:t>
              </a:r>
            </a:p>
          </p:txBody>
        </p:sp>
      </p:grpSp>
      <p:grpSp>
        <p:nvGrpSpPr>
          <p:cNvPr id="71687" name="Group 7">
            <a:extLst>
              <a:ext uri="{FF2B5EF4-FFF2-40B4-BE49-F238E27FC236}">
                <a16:creationId xmlns:a16="http://schemas.microsoft.com/office/drawing/2014/main" id="{5B8BC918-59C2-22D6-9590-F79055345D3E}"/>
              </a:ext>
            </a:extLst>
          </p:cNvPr>
          <p:cNvGrpSpPr>
            <a:grpSpLocks/>
          </p:cNvGrpSpPr>
          <p:nvPr/>
        </p:nvGrpSpPr>
        <p:grpSpPr bwMode="auto">
          <a:xfrm>
            <a:off x="6283325" y="609600"/>
            <a:ext cx="5878513" cy="2927350"/>
            <a:chOff x="2976" y="528"/>
            <a:chExt cx="2784" cy="1698"/>
          </a:xfrm>
        </p:grpSpPr>
        <p:pic>
          <p:nvPicPr>
            <p:cNvPr id="8204" name="Picture 8" descr="1296623419_0ea955d779">
              <a:extLst>
                <a:ext uri="{FF2B5EF4-FFF2-40B4-BE49-F238E27FC236}">
                  <a16:creationId xmlns:a16="http://schemas.microsoft.com/office/drawing/2014/main" id="{BA858EA0-9FDE-5723-C6F7-E28E3B5D8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528"/>
              <a:ext cx="278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9">
              <a:extLst>
                <a:ext uri="{FF2B5EF4-FFF2-40B4-BE49-F238E27FC236}">
                  <a16:creationId xmlns:a16="http://schemas.microsoft.com/office/drawing/2014/main" id="{79C5660B-C7F4-8E9E-855F-75BD348DB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943"/>
              <a:ext cx="225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 gà luộc lá chanh</a:t>
              </a:r>
            </a:p>
          </p:txBody>
        </p:sp>
      </p:grpSp>
      <p:grpSp>
        <p:nvGrpSpPr>
          <p:cNvPr id="71690" name="Group 10">
            <a:extLst>
              <a:ext uri="{FF2B5EF4-FFF2-40B4-BE49-F238E27FC236}">
                <a16:creationId xmlns:a16="http://schemas.microsoft.com/office/drawing/2014/main" id="{830FA6F6-2585-98B2-39AC-DC52F880611D}"/>
              </a:ext>
            </a:extLst>
          </p:cNvPr>
          <p:cNvGrpSpPr>
            <a:grpSpLocks/>
          </p:cNvGrpSpPr>
          <p:nvPr/>
        </p:nvGrpSpPr>
        <p:grpSpPr bwMode="auto">
          <a:xfrm>
            <a:off x="0" y="3581400"/>
            <a:ext cx="5573713" cy="3155950"/>
            <a:chOff x="0" y="2352"/>
            <a:chExt cx="2640" cy="1988"/>
          </a:xfrm>
        </p:grpSpPr>
        <p:pic>
          <p:nvPicPr>
            <p:cNvPr id="8202" name="Picture 11" descr="2402580611_796da1ac1b_o">
              <a:extLst>
                <a:ext uri="{FF2B5EF4-FFF2-40B4-BE49-F238E27FC236}">
                  <a16:creationId xmlns:a16="http://schemas.microsoft.com/office/drawing/2014/main" id="{5F79C669-4FEB-C58E-181B-565126F49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2"/>
              <a:ext cx="2640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12">
              <a:extLst>
                <a:ext uri="{FF2B5EF4-FFF2-40B4-BE49-F238E27FC236}">
                  <a16:creationId xmlns:a16="http://schemas.microsoft.com/office/drawing/2014/main" id="{B6B9FE43-1B1E-D90C-CF7E-58F05E5AF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4032"/>
              <a:ext cx="17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Giò thịt gà</a:t>
              </a:r>
            </a:p>
          </p:txBody>
        </p:sp>
      </p:grpSp>
      <p:grpSp>
        <p:nvGrpSpPr>
          <p:cNvPr id="71693" name="Group 13">
            <a:extLst>
              <a:ext uri="{FF2B5EF4-FFF2-40B4-BE49-F238E27FC236}">
                <a16:creationId xmlns:a16="http://schemas.microsoft.com/office/drawing/2014/main" id="{8D452088-4553-9336-C9C8-19BDA2CA0103}"/>
              </a:ext>
            </a:extLst>
          </p:cNvPr>
          <p:cNvGrpSpPr>
            <a:grpSpLocks/>
          </p:cNvGrpSpPr>
          <p:nvPr/>
        </p:nvGrpSpPr>
        <p:grpSpPr bwMode="auto">
          <a:xfrm>
            <a:off x="6081713" y="3638550"/>
            <a:ext cx="6080125" cy="3022600"/>
            <a:chOff x="2880" y="2352"/>
            <a:chExt cx="2880" cy="1904"/>
          </a:xfrm>
        </p:grpSpPr>
        <p:pic>
          <p:nvPicPr>
            <p:cNvPr id="8200" name="Picture 14" descr="080716112009-787-577">
              <a:extLst>
                <a:ext uri="{FF2B5EF4-FFF2-40B4-BE49-F238E27FC236}">
                  <a16:creationId xmlns:a16="http://schemas.microsoft.com/office/drawing/2014/main" id="{8C63A746-2636-52C4-263C-FE310EEFC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52"/>
              <a:ext cx="2880" cy="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15">
              <a:extLst>
                <a:ext uri="{FF2B5EF4-FFF2-40B4-BE49-F238E27FC236}">
                  <a16:creationId xmlns:a16="http://schemas.microsoft.com/office/drawing/2014/main" id="{0ECB656D-4CB6-C9B8-C4A0-1BE7C3FDA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948"/>
              <a:ext cx="15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Canh thịt gà  </a:t>
              </a:r>
            </a:p>
          </p:txBody>
        </p:sp>
      </p:grpSp>
      <p:sp>
        <p:nvSpPr>
          <p:cNvPr id="8199" name="Rectangle 20">
            <a:extLst>
              <a:ext uri="{FF2B5EF4-FFF2-40B4-BE49-F238E27FC236}">
                <a16:creationId xmlns:a16="http://schemas.microsoft.com/office/drawing/2014/main" id="{8BCAE4D9-510C-27A1-A381-0C83C7EA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ro_mai_101">
            <a:extLst>
              <a:ext uri="{FF2B5EF4-FFF2-40B4-BE49-F238E27FC236}">
                <a16:creationId xmlns:a16="http://schemas.microsoft.com/office/drawing/2014/main" id="{F8CC69CE-539A-9E89-3EC0-279D5FBC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657600"/>
            <a:ext cx="42560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long ga">
            <a:extLst>
              <a:ext uri="{FF2B5EF4-FFF2-40B4-BE49-F238E27FC236}">
                <a16:creationId xmlns:a16="http://schemas.microsoft.com/office/drawing/2014/main" id="{D31CA0E6-285E-E70D-3C25-EA57440B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695700"/>
            <a:ext cx="42560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1309trung2">
            <a:extLst>
              <a:ext uri="{FF2B5EF4-FFF2-40B4-BE49-F238E27FC236}">
                <a16:creationId xmlns:a16="http://schemas.microsoft.com/office/drawing/2014/main" id="{12626FBD-8252-458B-182F-19DA8F1C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838200"/>
            <a:ext cx="4257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>
            <a:extLst>
              <a:ext uri="{FF2B5EF4-FFF2-40B4-BE49-F238E27FC236}">
                <a16:creationId xmlns:a16="http://schemas.microsoft.com/office/drawing/2014/main" id="{64D97F49-E72E-D885-ABC3-A960D1A41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3" y="6096000"/>
            <a:ext cx="3243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trứng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9B7CBD63-C7CE-71DA-5B83-AB9996E32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172200"/>
            <a:ext cx="4154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 xào thập cẩm</a:t>
            </a: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DF1A7713-2DFD-D303-158D-F19CFB55B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2161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CHẾ BIẾN TỪ TRỨNG GÀ</a:t>
            </a:r>
            <a:r>
              <a:rPr lang="en-US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713" name="Line 9">
            <a:extLst>
              <a:ext uri="{FF2B5EF4-FFF2-40B4-BE49-F238E27FC236}">
                <a16:creationId xmlns:a16="http://schemas.microsoft.com/office/drawing/2014/main" id="{9AD82383-32DC-D0EF-1F9A-40FB3E78F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1713" y="2971800"/>
            <a:ext cx="395128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0">
            <a:extLst>
              <a:ext uri="{FF2B5EF4-FFF2-40B4-BE49-F238E27FC236}">
                <a16:creationId xmlns:a16="http://schemas.microsoft.com/office/drawing/2014/main" id="{E68DC9A0-0F41-E1D5-4AEB-87826504D6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7625" y="2971800"/>
            <a:ext cx="385127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1">
            <a:extLst>
              <a:ext uri="{FF2B5EF4-FFF2-40B4-BE49-F238E27FC236}">
                <a16:creationId xmlns:a16="http://schemas.microsoft.com/office/drawing/2014/main" id="{B306CE95-99AF-354B-71E7-19668850B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5313" y="2971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16" name="Group 12">
            <a:extLst>
              <a:ext uri="{FF2B5EF4-FFF2-40B4-BE49-F238E27FC236}">
                <a16:creationId xmlns:a16="http://schemas.microsoft.com/office/drawing/2014/main" id="{C513D944-10C0-34DD-55FC-F3FC4828EDB5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3733800"/>
            <a:ext cx="3546475" cy="2851150"/>
            <a:chOff x="0" y="600"/>
            <a:chExt cx="1680" cy="1796"/>
          </a:xfrm>
        </p:grpSpPr>
        <p:pic>
          <p:nvPicPr>
            <p:cNvPr id="9229" name="Picture 13" descr="thitkhotau">
              <a:extLst>
                <a:ext uri="{FF2B5EF4-FFF2-40B4-BE49-F238E27FC236}">
                  <a16:creationId xmlns:a16="http://schemas.microsoft.com/office/drawing/2014/main" id="{F6891E92-F1B9-B880-BD58-DEDCE34E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0"/>
              <a:ext cx="168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14">
              <a:extLst>
                <a:ext uri="{FF2B5EF4-FFF2-40B4-BE49-F238E27FC236}">
                  <a16:creationId xmlns:a16="http://schemas.microsoft.com/office/drawing/2014/main" id="{C74D63B3-FBEC-0000-5F41-CF8DF694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088"/>
              <a:ext cx="15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33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Trøng kho tàu</a:t>
              </a:r>
            </a:p>
          </p:txBody>
        </p:sp>
      </p:grpSp>
      <p:sp>
        <p:nvSpPr>
          <p:cNvPr id="9228" name="Rectangle 20">
            <a:extLst>
              <a:ext uri="{FF2B5EF4-FFF2-40B4-BE49-F238E27FC236}">
                <a16:creationId xmlns:a16="http://schemas.microsoft.com/office/drawing/2014/main" id="{54A13306-812F-AAC3-6696-1E33817C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42DBC0F7-D849-B467-223A-7F2080697A9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762000"/>
            <a:ext cx="11401425" cy="5699125"/>
            <a:chOff x="192" y="528"/>
            <a:chExt cx="5400" cy="3648"/>
          </a:xfrm>
        </p:grpSpPr>
        <p:pic>
          <p:nvPicPr>
            <p:cNvPr id="10251" name="Picture 4" descr="hot%20ga%20nuong%20thai%20lan%201">
              <a:extLst>
                <a:ext uri="{FF2B5EF4-FFF2-40B4-BE49-F238E27FC236}">
                  <a16:creationId xmlns:a16="http://schemas.microsoft.com/office/drawing/2014/main" id="{1157132D-F883-D874-2326-C6BFE2C99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5" descr="172136PhoGa">
              <a:extLst>
                <a:ext uri="{FF2B5EF4-FFF2-40B4-BE49-F238E27FC236}">
                  <a16:creationId xmlns:a16="http://schemas.microsoft.com/office/drawing/2014/main" id="{9E2DB8E4-8A5E-A348-3037-473AEF77D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528"/>
              <a:ext cx="172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3" name="Group 6">
              <a:extLst>
                <a:ext uri="{FF2B5EF4-FFF2-40B4-BE49-F238E27FC236}">
                  <a16:creationId xmlns:a16="http://schemas.microsoft.com/office/drawing/2014/main" id="{0A97DB81-BAE6-E1FB-18A5-2E23F0C6C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4" y="2400"/>
              <a:ext cx="1728" cy="1776"/>
              <a:chOff x="4416" y="2112"/>
              <a:chExt cx="1248" cy="912"/>
            </a:xfrm>
          </p:grpSpPr>
          <p:grpSp>
            <p:nvGrpSpPr>
              <p:cNvPr id="10259" name="Group 7">
                <a:extLst>
                  <a:ext uri="{FF2B5EF4-FFF2-40B4-BE49-F238E27FC236}">
                    <a16:creationId xmlns:a16="http://schemas.microsoft.com/office/drawing/2014/main" id="{C35CEFD0-3EE0-49AE-74BD-AAEB598177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2112"/>
                <a:ext cx="1248" cy="912"/>
                <a:chOff x="144" y="0"/>
                <a:chExt cx="1356" cy="1206"/>
              </a:xfrm>
            </p:grpSpPr>
            <p:pic>
              <p:nvPicPr>
                <p:cNvPr id="10261" name="Picture 8" descr="2008-11-30_160044">
                  <a:extLst>
                    <a:ext uri="{FF2B5EF4-FFF2-40B4-BE49-F238E27FC236}">
                      <a16:creationId xmlns:a16="http://schemas.microsoft.com/office/drawing/2014/main" id="{60150460-8DB9-DD74-1EF9-6B52E41389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" y="0"/>
                  <a:ext cx="1356" cy="1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2" name="WordArt 9">
                  <a:extLst>
                    <a:ext uri="{FF2B5EF4-FFF2-40B4-BE49-F238E27FC236}">
                      <a16:creationId xmlns:a16="http://schemas.microsoft.com/office/drawing/2014/main" id="{28F4931C-2ED7-5232-7E46-5807DC35395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92" y="144"/>
                  <a:ext cx="1200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Inflate">
                    <a:avLst>
                      <a:gd name="adj" fmla="val 13634"/>
                    </a:avLst>
                  </a:prstTxWarp>
                  <a:scene3d>
                    <a:camera prst="legacyPerspectiveTopRight"/>
                    <a:lightRig rig="legacyHarsh3" dir="b"/>
                  </a:scene3d>
                  <a:sp3d extrusionH="887400" prstMaterial="legacyMatte">
                    <a:extrusionClr>
                      <a:srgbClr val="FF6600"/>
                    </a:extrusionClr>
                    <a:contourClr>
                      <a:srgbClr val="FFE701"/>
                    </a:contourClr>
                  </a:sp3d>
                </a:bodyPr>
                <a:lstStyle/>
                <a:p>
                  <a:pPr algn="ctr"/>
                  <a:r>
                    <a:rPr lang="en-US" sz="3600" b="1" kern="10">
                      <a:ln w="9525"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E701"/>
                          </a:gs>
                          <a:gs pos="100000">
                            <a:srgbClr val="FE3E02"/>
                          </a:gs>
                        </a:gsLst>
                        <a:lin ang="5400000" scaled="1"/>
                      </a:gradFill>
                      <a:cs typeface="Arial" panose="020B0604020202020204" pitchFamily="34" charset="0"/>
                    </a:rPr>
                    <a:t>b¸nh trøng</a:t>
                  </a:r>
                </a:p>
              </p:txBody>
            </p:sp>
          </p:grpSp>
          <p:sp>
            <p:nvSpPr>
              <p:cNvPr id="10260" name="Rectangle 10">
                <a:extLst>
                  <a:ext uri="{FF2B5EF4-FFF2-40B4-BE49-F238E27FC236}">
                    <a16:creationId xmlns:a16="http://schemas.microsoft.com/office/drawing/2014/main" id="{A1CD45C7-54F5-A4AF-C0D9-0BDB69D66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640"/>
                <a:ext cx="298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solidFill>
                      <a:srgbClr val="3333FF"/>
                    </a:solidFill>
                    <a:latin typeface=".VnTifani HeavyH" pitchFamily="34" charset="0"/>
                  </a:rPr>
                  <a:t>3</a:t>
                </a:r>
              </a:p>
            </p:txBody>
          </p:sp>
        </p:grpSp>
        <p:grpSp>
          <p:nvGrpSpPr>
            <p:cNvPr id="10254" name="Group 11">
              <a:extLst>
                <a:ext uri="{FF2B5EF4-FFF2-40B4-BE49-F238E27FC236}">
                  <a16:creationId xmlns:a16="http://schemas.microsoft.com/office/drawing/2014/main" id="{EFFC9F1A-3304-14C4-CEE5-7A01BE88E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0" y="2352"/>
              <a:ext cx="1632" cy="1824"/>
              <a:chOff x="4800" y="1104"/>
              <a:chExt cx="864" cy="1008"/>
            </a:xfrm>
          </p:grpSpPr>
          <p:pic>
            <p:nvPicPr>
              <p:cNvPr id="10257" name="Picture 12" descr="2008-11-28_141255">
                <a:extLst>
                  <a:ext uri="{FF2B5EF4-FFF2-40B4-BE49-F238E27FC236}">
                    <a16:creationId xmlns:a16="http://schemas.microsoft.com/office/drawing/2014/main" id="{16A7F030-F6E5-73A8-356F-9B45AE55BA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1104"/>
                <a:ext cx="864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Rectangle 13">
                <a:extLst>
                  <a:ext uri="{FF2B5EF4-FFF2-40B4-BE49-F238E27FC236}">
                    <a16:creationId xmlns:a16="http://schemas.microsoft.com/office/drawing/2014/main" id="{6A87956A-A026-6039-984D-179071D42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" y="1728"/>
                <a:ext cx="29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>
                    <a:solidFill>
                      <a:srgbClr val="3333FF"/>
                    </a:solidFill>
                    <a:latin typeface=".VnTifani HeavyH" pitchFamily="34" charset="0"/>
                  </a:rPr>
                  <a:t>2</a:t>
                </a:r>
              </a:p>
            </p:txBody>
          </p:sp>
        </p:grpSp>
        <p:pic>
          <p:nvPicPr>
            <p:cNvPr id="10255" name="Picture 14" descr="ga">
              <a:extLst>
                <a:ext uri="{FF2B5EF4-FFF2-40B4-BE49-F238E27FC236}">
                  <a16:creationId xmlns:a16="http://schemas.microsoft.com/office/drawing/2014/main" id="{CE8E5DC7-48DA-48E6-3343-7FE44CD14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528"/>
              <a:ext cx="196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5" descr="PPT4">
              <a:extLst>
                <a:ext uri="{FF2B5EF4-FFF2-40B4-BE49-F238E27FC236}">
                  <a16:creationId xmlns:a16="http://schemas.microsoft.com/office/drawing/2014/main" id="{3E2A2C4F-316F-6515-6E74-DD49CF779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-6000" contras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0"/>
              <a:ext cx="1920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3" name="Text Box 16">
            <a:extLst>
              <a:ext uri="{FF2B5EF4-FFF2-40B4-BE49-F238E27FC236}">
                <a16:creationId xmlns:a16="http://schemas.microsoft.com/office/drawing/2014/main" id="{1A11B5A8-500E-FA31-BDF3-8C1AE281E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276600"/>
            <a:ext cx="243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Ca-ri gà</a:t>
            </a:r>
          </a:p>
        </p:txBody>
      </p:sp>
      <p:sp>
        <p:nvSpPr>
          <p:cNvPr id="10244" name="Text Box 17">
            <a:extLst>
              <a:ext uri="{FF2B5EF4-FFF2-40B4-BE49-F238E27FC236}">
                <a16:creationId xmlns:a16="http://schemas.microsoft.com/office/drawing/2014/main" id="{765E1F8A-047E-398B-4C40-4F3AFFBF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3227388"/>
            <a:ext cx="222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gà luộc</a:t>
            </a:r>
          </a:p>
        </p:txBody>
      </p:sp>
      <p:sp>
        <p:nvSpPr>
          <p:cNvPr id="10245" name="Text Box 18">
            <a:extLst>
              <a:ext uri="{FF2B5EF4-FFF2-40B4-BE49-F238E27FC236}">
                <a16:creationId xmlns:a16="http://schemas.microsoft.com/office/drawing/2014/main" id="{8D10678D-87CF-1D66-86E1-4557CFCF2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763" y="3235325"/>
            <a:ext cx="3446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 gà luộc</a:t>
            </a:r>
          </a:p>
        </p:txBody>
      </p:sp>
      <p:sp>
        <p:nvSpPr>
          <p:cNvPr id="10246" name="Text Box 19">
            <a:extLst>
              <a:ext uri="{FF2B5EF4-FFF2-40B4-BE49-F238E27FC236}">
                <a16:creationId xmlns:a16="http://schemas.microsoft.com/office/drawing/2014/main" id="{3951CD3F-2AB4-7F00-DB2F-A10CF07F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3" y="6400800"/>
            <a:ext cx="2836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 gà</a:t>
            </a:r>
          </a:p>
        </p:txBody>
      </p:sp>
      <p:sp>
        <p:nvSpPr>
          <p:cNvPr id="10247" name="Text Box 20">
            <a:extLst>
              <a:ext uri="{FF2B5EF4-FFF2-40B4-BE49-F238E27FC236}">
                <a16:creationId xmlns:a16="http://schemas.microsoft.com/office/drawing/2014/main" id="{9C056DAC-CE24-82F5-68F9-93F637B7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6373813"/>
            <a:ext cx="364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trứng</a:t>
            </a:r>
          </a:p>
        </p:txBody>
      </p:sp>
      <p:sp>
        <p:nvSpPr>
          <p:cNvPr id="10248" name="Text Box 21">
            <a:extLst>
              <a:ext uri="{FF2B5EF4-FFF2-40B4-BE49-F238E27FC236}">
                <a16:creationId xmlns:a16="http://schemas.microsoft.com/office/drawing/2014/main" id="{21993EF8-B563-9A95-1D3C-B9E82FCC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763" y="6400800"/>
            <a:ext cx="369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 gà hộp</a:t>
            </a:r>
          </a:p>
        </p:txBody>
      </p:sp>
      <p:sp>
        <p:nvSpPr>
          <p:cNvPr id="10249" name="Text Box 22">
            <a:extLst>
              <a:ext uri="{FF2B5EF4-FFF2-40B4-BE49-F238E27FC236}">
                <a16:creationId xmlns:a16="http://schemas.microsoft.com/office/drawing/2014/main" id="{DE1A7011-6BCD-45FA-9657-616A01138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52400"/>
            <a:ext cx="786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Các sản phẩm được chế biến từ thịt gà và trứng gà</a:t>
            </a:r>
          </a:p>
        </p:txBody>
      </p:sp>
      <p:sp>
        <p:nvSpPr>
          <p:cNvPr id="10250" name="Rectangle 20">
            <a:extLst>
              <a:ext uri="{FF2B5EF4-FFF2-40B4-BE49-F238E27FC236}">
                <a16:creationId xmlns:a16="http://schemas.microsoft.com/office/drawing/2014/main" id="{C601DF01-044A-27C6-1DBA-DFF742C1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618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713</Words>
  <Application>Microsoft Office PowerPoint</Application>
  <PresentationFormat>Custom</PresentationFormat>
  <Paragraphs>151</Paragraphs>
  <Slides>19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Times New Roman</vt:lpstr>
      <vt:lpstr>.VnTifani HeavyH</vt:lpstr>
      <vt:lpstr>Wingdings</vt:lpstr>
      <vt:lpstr>VNI-Bodon-Poster</vt:lpstr>
      <vt:lpstr>.VnTime</vt:lpstr>
      <vt:lpstr>.VnBlackH</vt:lpstr>
      <vt:lpstr>Webdings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ACB</dc:creator>
  <cp:lastModifiedBy>Admin</cp:lastModifiedBy>
  <cp:revision>218</cp:revision>
  <dcterms:created xsi:type="dcterms:W3CDTF">2008-12-19T17:16:31Z</dcterms:created>
  <dcterms:modified xsi:type="dcterms:W3CDTF">2022-12-31T13:39:21Z</dcterms:modified>
</cp:coreProperties>
</file>