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60" r:id="rId3"/>
    <p:sldId id="285" r:id="rId4"/>
    <p:sldId id="274" r:id="rId5"/>
    <p:sldId id="275" r:id="rId6"/>
    <p:sldId id="276" r:id="rId7"/>
    <p:sldId id="277" r:id="rId8"/>
    <p:sldId id="278" r:id="rId9"/>
    <p:sldId id="290" r:id="rId10"/>
    <p:sldId id="315" r:id="rId11"/>
    <p:sldId id="330" r:id="rId12"/>
    <p:sldId id="280" r:id="rId13"/>
    <p:sldId id="291" r:id="rId14"/>
    <p:sldId id="282" r:id="rId15"/>
    <p:sldId id="322" r:id="rId16"/>
    <p:sldId id="288" r:id="rId17"/>
    <p:sldId id="306" r:id="rId18"/>
    <p:sldId id="308" r:id="rId19"/>
    <p:sldId id="339" r:id="rId20"/>
    <p:sldId id="336" r:id="rId21"/>
    <p:sldId id="309" r:id="rId22"/>
    <p:sldId id="342" r:id="rId23"/>
    <p:sldId id="341" r:id="rId24"/>
    <p:sldId id="324" r:id="rId25"/>
    <p:sldId id="326" r:id="rId26"/>
    <p:sldId id="310" r:id="rId27"/>
    <p:sldId id="312" r:id="rId28"/>
    <p:sldId id="328" r:id="rId29"/>
    <p:sldId id="333" r:id="rId30"/>
    <p:sldId id="343" r:id="rId31"/>
    <p:sldId id="344" r:id="rId32"/>
    <p:sldId id="346" r:id="rId33"/>
    <p:sldId id="298" r:id="rId34"/>
    <p:sldId id="283" r:id="rId35"/>
    <p:sldId id="284" r:id="rId36"/>
    <p:sldId id="267"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CBA"/>
    <a:srgbClr val="EEEEEE"/>
    <a:srgbClr val="93CF51"/>
    <a:srgbClr val="B2B2B2"/>
    <a:srgbClr val="679D2B"/>
    <a:srgbClr val="3A5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00" autoAdjust="0"/>
    <p:restoredTop sz="93961" autoAdjust="0"/>
  </p:normalViewPr>
  <p:slideViewPr>
    <p:cSldViewPr>
      <p:cViewPr>
        <p:scale>
          <a:sx n="100" d="100"/>
          <a:sy n="100" d="100"/>
        </p:scale>
        <p:origin x="-198"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4561E-A3DE-4BCE-9B0E-EBFFCC5FC0CC}" type="datetimeFigureOut">
              <a:rPr lang="en-US" smtClean="0"/>
              <a:t>11/23/2022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F2A05-331F-40B2-BC12-C9E5B4D17C39}" type="slidenum">
              <a:rPr lang="en-US" smtClean="0"/>
              <a:t>‹#›</a:t>
            </a:fld>
            <a:endParaRPr lang="en-US"/>
          </a:p>
        </p:txBody>
      </p:sp>
    </p:spTree>
    <p:extLst>
      <p:ext uri="{BB962C8B-B14F-4D97-AF65-F5344CB8AC3E}">
        <p14:creationId xmlns:p14="http://schemas.microsoft.com/office/powerpoint/2010/main" val="22094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F2A05-331F-40B2-BC12-C9E5B4D17C39}" type="slidenum">
              <a:rPr lang="en-US" smtClean="0"/>
              <a:t>3</a:t>
            </a:fld>
            <a:endParaRPr lang="en-US"/>
          </a:p>
        </p:txBody>
      </p:sp>
    </p:spTree>
    <p:extLst>
      <p:ext uri="{BB962C8B-B14F-4D97-AF65-F5344CB8AC3E}">
        <p14:creationId xmlns:p14="http://schemas.microsoft.com/office/powerpoint/2010/main" val="384497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8F94B0-3CBF-4921-A7B3-052E0320B8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6249909"/>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AD7B4-4764-448E-86DA-A808024BC6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71635"/>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5FB0A-26A6-4AB6-BB2E-3807962693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215247"/>
      </p:ext>
    </p:extLst>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D73B98-8E6D-41D5-92AE-49FA6BAE8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620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B0E416-BE84-4CD0-933C-9F173ECACF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4395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3"/>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FE988E-9CE3-4534-8731-237319C6A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4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44262A-B396-46B0-9DD8-0D036FD2A2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373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4"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63C677-701D-4DB2-998F-2A34305F7B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48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6DDDD3-4DDD-470A-B110-3E9EA7BFEA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63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BC2587-564A-49D0-9CB8-7DE6DDB7F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195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546C7-80EB-4E9F-B4D7-1909EF6C2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35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B40B02-60D1-4CB2-9FAA-1E2452651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677323"/>
      </p:ext>
    </p:extLst>
  </p:cSld>
  <p:clrMapOvr>
    <a:masterClrMapping/>
  </p:clrMapOvr>
  <p:transition>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1F816A-E9DC-4A2E-ADBF-6B28E6ABA4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569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C17835-57DB-41F0-9022-CA02B34CB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158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6"/>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6"/>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E69312-4C64-47AC-B439-BCF4E5AFD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1242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6036"/>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0D75C4-8777-4B50-9848-64893FBEF6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746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CC3BD1-A05F-4785-9657-E6BF0EDE47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858459"/>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03BA7B-6E6C-4708-9905-133F50018E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4361130"/>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551D25-914F-4B0D-A120-4F1B11BF1A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0432127"/>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777D1E-0BDD-4421-8D9A-DCBD080E42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0510801"/>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92FDB-9FFD-486D-B694-90A46EE485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244007"/>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663605-E35E-4DEE-A4CC-36C32CBE34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72008"/>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FED1F-8CF3-4B8C-9764-115CD54A78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2966091"/>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522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18ED9BE8-C4B8-42FC-B72E-3553035D072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831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D6348431-DF4D-4D08-9E3D-1810D629E0E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49911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a:spLocks/>
          </p:cNvSpPr>
          <p:nvPr/>
        </p:nvSpPr>
        <p:spPr bwMode="auto">
          <a:xfrm>
            <a:off x="7315201" y="1828801"/>
            <a:ext cx="1700213" cy="100250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6148" name="Freeform 4"/>
          <p:cNvSpPr>
            <a:spLocks/>
          </p:cNvSpPr>
          <p:nvPr/>
        </p:nvSpPr>
        <p:spPr bwMode="auto">
          <a:xfrm>
            <a:off x="2863851" y="1"/>
            <a:ext cx="6132513" cy="100250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6149" name="Freeform 5"/>
          <p:cNvSpPr>
            <a:spLocks/>
          </p:cNvSpPr>
          <p:nvPr/>
        </p:nvSpPr>
        <p:spPr bwMode="auto">
          <a:xfrm>
            <a:off x="39688" y="1"/>
            <a:ext cx="6132512" cy="100250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6153" name="Freeform 9"/>
          <p:cNvSpPr>
            <a:spLocks/>
          </p:cNvSpPr>
          <p:nvPr/>
        </p:nvSpPr>
        <p:spPr bwMode="auto">
          <a:xfrm rot="10800000">
            <a:off x="3074989" y="0"/>
            <a:ext cx="2968625" cy="1063229"/>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6154" name="Freeform 10"/>
          <p:cNvSpPr>
            <a:spLocks/>
          </p:cNvSpPr>
          <p:nvPr/>
        </p:nvSpPr>
        <p:spPr bwMode="auto">
          <a:xfrm rot="10406957">
            <a:off x="514351" y="0"/>
            <a:ext cx="1477963" cy="914400"/>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6155" name="Freeform 11"/>
          <p:cNvSpPr>
            <a:spLocks/>
          </p:cNvSpPr>
          <p:nvPr/>
        </p:nvSpPr>
        <p:spPr bwMode="auto">
          <a:xfrm>
            <a:off x="7296151" y="756048"/>
            <a:ext cx="1700213" cy="71675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6156" name="Freeform 12"/>
          <p:cNvSpPr>
            <a:spLocks/>
          </p:cNvSpPr>
          <p:nvPr/>
        </p:nvSpPr>
        <p:spPr bwMode="auto">
          <a:xfrm rot="21419157" flipH="1">
            <a:off x="152401" y="1200151"/>
            <a:ext cx="1014413" cy="1527572"/>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vi-VN">
              <a:solidFill>
                <a:srgbClr val="000000"/>
              </a:solidFill>
              <a:latin typeface="Times New Roman" pitchFamily="18" charset="0"/>
            </a:endParaRPr>
          </a:p>
        </p:txBody>
      </p:sp>
      <p:sp>
        <p:nvSpPr>
          <p:cNvPr id="16" name="WordArt 6"/>
          <p:cNvSpPr>
            <a:spLocks noChangeArrowheads="1" noChangeShapeType="1" noTextEdit="1"/>
          </p:cNvSpPr>
          <p:nvPr/>
        </p:nvSpPr>
        <p:spPr bwMode="auto">
          <a:xfrm>
            <a:off x="1066801" y="914400"/>
            <a:ext cx="6613525" cy="3952875"/>
          </a:xfrm>
          <a:prstGeom prst="rect">
            <a:avLst/>
          </a:prstGeom>
        </p:spPr>
        <p:txBody>
          <a:bodyPr spcFirstLastPara="1" wrap="none" fromWordArt="1">
            <a:prstTxWarp prst="textArchUp">
              <a:avLst>
                <a:gd name="adj" fmla="val 10800004"/>
              </a:avLst>
            </a:prstTxWarp>
          </a:bodyPr>
          <a:lstStyle/>
          <a:p>
            <a:pPr algn="ctr" fontAlgn="base">
              <a:spcBef>
                <a:spcPct val="0"/>
              </a:spcBef>
              <a:spcAft>
                <a:spcPct val="0"/>
              </a:spcAft>
            </a:pPr>
            <a:endParaRPr lang="en-US" sz="4800"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a:cs typeface="Times New Roman"/>
            </a:endParaRPr>
          </a:p>
        </p:txBody>
      </p:sp>
      <p:pic>
        <p:nvPicPr>
          <p:cNvPr id="2063" name="Picture 32" descr="chim bay 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8676" y="205979"/>
            <a:ext cx="20351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1" descr="chim 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826" y="914400"/>
            <a:ext cx="1908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8675" y="1257300"/>
            <a:ext cx="7397388" cy="1847850"/>
          </a:xfrm>
          <a:prstGeom prst="rect">
            <a:avLst/>
          </a:prstGeom>
        </p:spPr>
        <p:txBody>
          <a:bodyPr wrap="square">
            <a:prstTxWarp prst="textArchUp">
              <a:avLst>
                <a:gd name="adj" fmla="val 10551177"/>
              </a:avLst>
            </a:prstTxWarp>
            <a:spAutoFit/>
          </a:bodyPr>
          <a:lstStyle/>
          <a:p>
            <a:pPr algn="ctr">
              <a:spcAft>
                <a:spcPts val="0"/>
              </a:spcAft>
            </a:pPr>
            <a:r>
              <a:rPr lang="en-US" sz="6600" dirty="0" smtClean="0">
                <a:solidFill>
                  <a:srgbClr val="C00000"/>
                </a:solidFill>
                <a:latin typeface="Times New Roman" pitchFamily="18" charset="0"/>
                <a:cs typeface="Times New Roman" pitchFamily="18" charset="0"/>
              </a:rPr>
              <a:t>CHÀO MỪNG HỘI THI GIÁO VIÊN  GIỎI CẤP TRƯỜNG</a:t>
            </a:r>
          </a:p>
          <a:p>
            <a:pPr algn="ctr">
              <a:spcAft>
                <a:spcPts val="0"/>
              </a:spcAft>
            </a:pPr>
            <a:r>
              <a:rPr lang="en-US" sz="6600" dirty="0" smtClean="0">
                <a:solidFill>
                  <a:srgbClr val="C00000"/>
                </a:solidFill>
                <a:latin typeface="Times New Roman" pitchFamily="18" charset="0"/>
                <a:ea typeface="Times New Roman"/>
                <a:cs typeface="Times New Roman" pitchFamily="18" charset="0"/>
              </a:rPr>
              <a:t>NĂM HỌC: 2022 - 2023</a:t>
            </a:r>
            <a:endParaRPr lang="en-US" sz="6600" dirty="0">
              <a:solidFill>
                <a:srgbClr val="C00000"/>
              </a:solidFill>
              <a:latin typeface="Times New Roman" pitchFamily="18" charset="0"/>
              <a:ea typeface="Times New Roman"/>
              <a:cs typeface="Times New Roman" pitchFamily="18" charset="0"/>
            </a:endParaRPr>
          </a:p>
        </p:txBody>
      </p:sp>
      <p:sp>
        <p:nvSpPr>
          <p:cNvPr id="5" name="TextBox 4"/>
          <p:cNvSpPr txBox="1"/>
          <p:nvPr/>
        </p:nvSpPr>
        <p:spPr>
          <a:xfrm>
            <a:off x="76200" y="1809750"/>
            <a:ext cx="8945524" cy="1384995"/>
          </a:xfrm>
          <a:prstGeom prst="rect">
            <a:avLst/>
          </a:prstGeom>
          <a:noFill/>
        </p:spPr>
        <p:txBody>
          <a:bodyPr wrap="square" rtlCol="0">
            <a:spAutoFit/>
          </a:bodyPr>
          <a:lstStyle/>
          <a:p>
            <a:pPr algn="ctr">
              <a:spcAft>
                <a:spcPts val="0"/>
              </a:spcAft>
            </a:pPr>
            <a:r>
              <a:rPr lang="en-US" sz="2800" b="1" kern="0" dirty="0" smtClean="0">
                <a:effectLst/>
                <a:latin typeface="Times New Roman"/>
              </a:rPr>
              <a:t>BÁO CÁO</a:t>
            </a:r>
            <a:endParaRPr lang="en-US" sz="2800" b="1" kern="0" dirty="0" smtClean="0">
              <a:effectLst/>
              <a:latin typeface=".VnTimeH"/>
            </a:endParaRPr>
          </a:p>
          <a:p>
            <a:pPr algn="ctr"/>
            <a:r>
              <a:rPr lang="en-US" sz="2800" b="1" dirty="0" smtClean="0">
                <a:solidFill>
                  <a:srgbClr val="7030A0"/>
                </a:solidFill>
                <a:effectLst/>
                <a:latin typeface="Times New Roman"/>
              </a:rPr>
              <a:t>     MỘT SỐ BIỆN PHÁP </a:t>
            </a:r>
            <a:r>
              <a:rPr lang="vi-VN" sz="2800" b="1" dirty="0" smtClean="0">
                <a:solidFill>
                  <a:srgbClr val="7030A0"/>
                </a:solidFill>
                <a:latin typeface="Times New Roman"/>
              </a:rPr>
              <a:t>NÂNG CAO CHẤT LƯỢNG THÔNG QUA CÔNG TÁC CHỦ NHIỆM</a:t>
            </a:r>
            <a:endParaRPr lang="en-US" sz="2800" b="1" dirty="0" smtClean="0">
              <a:solidFill>
                <a:srgbClr val="7030A0"/>
              </a:solidFill>
              <a:effectLst/>
              <a:latin typeface="Times New Roman"/>
            </a:endParaRPr>
          </a:p>
        </p:txBody>
      </p:sp>
      <p:sp>
        <p:nvSpPr>
          <p:cNvPr id="6" name="TextBox 5"/>
          <p:cNvSpPr txBox="1"/>
          <p:nvPr/>
        </p:nvSpPr>
        <p:spPr>
          <a:xfrm>
            <a:off x="1219200" y="3645753"/>
            <a:ext cx="6324600" cy="830997"/>
          </a:xfrm>
          <a:prstGeom prst="rect">
            <a:avLst/>
          </a:prstGeom>
          <a:noFill/>
        </p:spPr>
        <p:txBody>
          <a:bodyPr wrap="square" rtlCol="0">
            <a:spAutoFit/>
          </a:bodyPr>
          <a:lstStyle/>
          <a:p>
            <a:pPr algn="ctr"/>
            <a:r>
              <a:rPr lang="en-US" sz="2400" b="1" dirty="0" smtClean="0">
                <a:solidFill>
                  <a:srgbClr val="00B050"/>
                </a:solidFill>
                <a:latin typeface="Times New Roman" pitchFamily="18" charset="0"/>
                <a:cs typeface="Times New Roman" pitchFamily="18" charset="0"/>
              </a:rPr>
              <a:t>NGƯỜI BÁO CÁO: </a:t>
            </a:r>
            <a:r>
              <a:rPr lang="vi-VN" sz="2400" b="1" dirty="0" smtClean="0">
                <a:solidFill>
                  <a:srgbClr val="00B050"/>
                </a:solidFill>
                <a:latin typeface="Times New Roman" pitchFamily="18" charset="0"/>
                <a:cs typeface="Times New Roman" pitchFamily="18" charset="0"/>
              </a:rPr>
              <a:t>LÊ THỊ LAN</a:t>
            </a:r>
            <a:endParaRPr lang="en-US" sz="2400" b="1" dirty="0" smtClean="0">
              <a:solidFill>
                <a:srgbClr val="00B050"/>
              </a:solidFill>
              <a:latin typeface="Times New Roman" pitchFamily="18" charset="0"/>
              <a:cs typeface="Times New Roman" pitchFamily="18" charset="0"/>
            </a:endParaRPr>
          </a:p>
          <a:p>
            <a:pPr algn="ctr"/>
            <a:r>
              <a:rPr lang="en-US" sz="2400" b="1" dirty="0" smtClean="0">
                <a:solidFill>
                  <a:srgbClr val="00B050"/>
                </a:solidFill>
                <a:latin typeface="Times New Roman" pitchFamily="18" charset="0"/>
                <a:cs typeface="Times New Roman" pitchFamily="18" charset="0"/>
              </a:rPr>
              <a:t>TRƯỜNG TIỂU HỌC </a:t>
            </a:r>
            <a:r>
              <a:rPr lang="en-US" sz="2400" b="1" dirty="0" smtClean="0">
                <a:solidFill>
                  <a:srgbClr val="00B050"/>
                </a:solidFill>
                <a:latin typeface="Times New Roman" pitchFamily="18" charset="0"/>
                <a:cs typeface="Times New Roman" pitchFamily="18" charset="0"/>
              </a:rPr>
              <a:t>ĐẠ</a:t>
            </a:r>
            <a:r>
              <a:rPr lang="vi-VN" sz="2400" b="1" dirty="0" smtClean="0">
                <a:solidFill>
                  <a:srgbClr val="00B050"/>
                </a:solidFill>
                <a:latin typeface="Times New Roman" pitchFamily="18" charset="0"/>
                <a:cs typeface="Times New Roman" pitchFamily="18" charset="0"/>
              </a:rPr>
              <a:t>I ĐỒNG</a:t>
            </a:r>
            <a:endParaRPr lang="en-US" sz="2400" b="1" dirty="0">
              <a:solidFill>
                <a:srgbClr val="00B050"/>
              </a:solidFill>
              <a:latin typeface="Times New Roman" pitchFamily="18" charset="0"/>
              <a:cs typeface="Times New Roman" pitchFamily="18" charset="0"/>
            </a:endParaRPr>
          </a:p>
        </p:txBody>
      </p:sp>
      <p:pic>
        <p:nvPicPr>
          <p:cNvPr id="19" name="Picture 5" descr="0830js5b15daddi012pz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3350"/>
            <a:ext cx="5921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0830js5b15daddi012pz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57150"/>
            <a:ext cx="5921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Flower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75" y="4356248"/>
            <a:ext cx="914400"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Flower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4314824"/>
            <a:ext cx="914400"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145297"/>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33400" y="57150"/>
            <a:ext cx="8153400" cy="5334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a:ea typeface="Times New Roman"/>
              </a:rPr>
              <a:t>2. </a:t>
            </a:r>
            <a:r>
              <a:rPr lang="en-US" sz="2800" b="1" dirty="0" err="1" smtClean="0">
                <a:solidFill>
                  <a:prstClr val="black"/>
                </a:solidFill>
                <a:latin typeface="Times New Roman"/>
                <a:ea typeface="Times New Roman"/>
              </a:rPr>
              <a:t>Xây</a:t>
            </a:r>
            <a:r>
              <a:rPr lang="en-US" sz="2800" b="1" dirty="0" smtClean="0">
                <a:solidFill>
                  <a:prstClr val="black"/>
                </a:solidFill>
                <a:latin typeface="Times New Roman"/>
                <a:ea typeface="Times New Roman"/>
              </a:rPr>
              <a:t> </a:t>
            </a:r>
            <a:r>
              <a:rPr lang="en-US" sz="2800" b="1" dirty="0" err="1" smtClean="0">
                <a:solidFill>
                  <a:prstClr val="black"/>
                </a:solidFill>
                <a:latin typeface="Times New Roman"/>
                <a:ea typeface="Times New Roman"/>
              </a:rPr>
              <a:t>dựng</a:t>
            </a:r>
            <a:r>
              <a:rPr lang="en-US" sz="2800" b="1" dirty="0" smtClean="0">
                <a:solidFill>
                  <a:prstClr val="black"/>
                </a:solidFill>
                <a:latin typeface="Times New Roman"/>
                <a:ea typeface="Times New Roman"/>
              </a:rPr>
              <a:t> </a:t>
            </a:r>
            <a:r>
              <a:rPr lang="en-US" sz="2800" b="1" dirty="0" err="1" smtClean="0">
                <a:solidFill>
                  <a:prstClr val="black"/>
                </a:solidFill>
                <a:latin typeface="Times New Roman"/>
                <a:ea typeface="Times New Roman"/>
              </a:rPr>
              <a:t>và</a:t>
            </a:r>
            <a:r>
              <a:rPr lang="en-US" sz="2800" b="1" dirty="0" smtClean="0">
                <a:solidFill>
                  <a:prstClr val="black"/>
                </a:solidFill>
                <a:latin typeface="Times New Roman"/>
                <a:ea typeface="Times New Roman"/>
              </a:rPr>
              <a:t> </a:t>
            </a:r>
            <a:r>
              <a:rPr lang="en-US" sz="2800" b="1" dirty="0" err="1" smtClean="0">
                <a:solidFill>
                  <a:prstClr val="black"/>
                </a:solidFill>
                <a:latin typeface="Times New Roman"/>
                <a:ea typeface="Times New Roman"/>
              </a:rPr>
              <a:t>đào</a:t>
            </a:r>
            <a:r>
              <a:rPr lang="en-US" sz="2800" b="1" dirty="0" smtClean="0">
                <a:solidFill>
                  <a:prstClr val="black"/>
                </a:solidFill>
                <a:latin typeface="Times New Roman"/>
                <a:ea typeface="Times New Roman"/>
              </a:rPr>
              <a:t> </a:t>
            </a:r>
            <a:r>
              <a:rPr lang="en-US" sz="2800" b="1" dirty="0" err="1" smtClean="0">
                <a:solidFill>
                  <a:prstClr val="black"/>
                </a:solidFill>
                <a:latin typeface="Times New Roman"/>
                <a:ea typeface="Times New Roman"/>
              </a:rPr>
              <a:t>tạo</a:t>
            </a:r>
            <a:r>
              <a:rPr lang="en-US" sz="2800" b="1" dirty="0" smtClean="0">
                <a:solidFill>
                  <a:prstClr val="black"/>
                </a:solidFill>
                <a:latin typeface="Times New Roman"/>
                <a:ea typeface="Times New Roman"/>
              </a:rPr>
              <a:t> </a:t>
            </a:r>
            <a:r>
              <a:rPr lang="en-US" sz="2800" b="1" dirty="0" err="1" smtClean="0">
                <a:solidFill>
                  <a:prstClr val="black"/>
                </a:solidFill>
                <a:latin typeface="Times New Roman"/>
                <a:ea typeface="Times New Roman"/>
              </a:rPr>
              <a:t>đội</a:t>
            </a:r>
            <a:r>
              <a:rPr lang="en-US" sz="2800" b="1" dirty="0" smtClean="0">
                <a:solidFill>
                  <a:prstClr val="black"/>
                </a:solidFill>
                <a:latin typeface="Times New Roman"/>
                <a:ea typeface="Times New Roman"/>
              </a:rPr>
              <a:t> </a:t>
            </a:r>
            <a:r>
              <a:rPr lang="en-US" sz="2800" b="1" dirty="0" err="1" smtClean="0">
                <a:solidFill>
                  <a:prstClr val="black"/>
                </a:solidFill>
                <a:latin typeface="Times New Roman"/>
                <a:ea typeface="Times New Roman"/>
              </a:rPr>
              <a:t>ngũ</a:t>
            </a:r>
            <a:r>
              <a:rPr lang="en-US" sz="2800" b="1" dirty="0" smtClean="0">
                <a:solidFill>
                  <a:prstClr val="black"/>
                </a:solidFill>
                <a:latin typeface="Times New Roman"/>
                <a:ea typeface="Times New Roman"/>
              </a:rPr>
              <a:t> Ban </a:t>
            </a:r>
            <a:r>
              <a:rPr lang="en-US" sz="2800" b="1" dirty="0" err="1">
                <a:solidFill>
                  <a:prstClr val="black"/>
                </a:solidFill>
                <a:latin typeface="Times New Roman"/>
                <a:ea typeface="Times New Roman"/>
              </a:rPr>
              <a:t>cán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sự</a:t>
            </a:r>
            <a:r>
              <a:rPr lang="en-US" sz="2800" b="1" dirty="0">
                <a:solidFill>
                  <a:prstClr val="black"/>
                </a:solidFill>
                <a:latin typeface="Times New Roman"/>
                <a:ea typeface="Times New Roman"/>
              </a:rPr>
              <a:t> </a:t>
            </a:r>
            <a:r>
              <a:rPr lang="en-US" sz="2800" b="1" dirty="0" err="1" smtClean="0">
                <a:solidFill>
                  <a:prstClr val="black"/>
                </a:solidFill>
                <a:latin typeface="Times New Roman"/>
                <a:ea typeface="Times New Roman"/>
              </a:rPr>
              <a:t>lớp</a:t>
            </a:r>
            <a:r>
              <a:rPr lang="en-US" sz="2800" b="1" dirty="0" smtClean="0">
                <a:solidFill>
                  <a:prstClr val="black"/>
                </a:solidFill>
                <a:latin typeface="Times New Roman"/>
                <a:ea typeface="Times New Roman"/>
              </a:rPr>
              <a:t>.</a:t>
            </a:r>
            <a:endParaRPr lang="en-US" sz="2800" b="1" dirty="0">
              <a:solidFill>
                <a:prstClr val="black"/>
              </a:solidFill>
              <a:latin typeface="Times New Roman"/>
              <a:ea typeface="Times New Roman"/>
            </a:endParaRPr>
          </a:p>
        </p:txBody>
      </p:sp>
      <p:sp>
        <p:nvSpPr>
          <p:cNvPr id="5" name="Flowchart: Alternate Process 4"/>
          <p:cNvSpPr/>
          <p:nvPr/>
        </p:nvSpPr>
        <p:spPr>
          <a:xfrm>
            <a:off x="152400" y="666750"/>
            <a:ext cx="8915400" cy="1600200"/>
          </a:xfrm>
          <a:prstGeom prst="flowChartAlternateProcess">
            <a:avLst/>
          </a:prstGeom>
          <a:solidFill>
            <a:schemeClr val="accent3">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265" algn="just">
              <a:spcAft>
                <a:spcPts val="600"/>
              </a:spcAft>
            </a:pPr>
            <a:r>
              <a:rPr lang="en-US" sz="2600" dirty="0" err="1">
                <a:solidFill>
                  <a:srgbClr val="000000"/>
                </a:solidFill>
                <a:latin typeface="Times New Roman"/>
                <a:ea typeface="Times New Roman"/>
                <a:cs typeface="Times New Roman"/>
              </a:rPr>
              <a:t>Để</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củng</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cố</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uy</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tín</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của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các</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em</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trước</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tập</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thể</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lớp</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tôi</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luôn</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để</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cho</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các</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em</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tự</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đưa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ra</a:t>
            </a:r>
            <a:r>
              <a:rPr lang="en-US" sz="2600" dirty="0">
                <a:solidFill>
                  <a:srgbClr val="000000"/>
                </a:solidFill>
                <a:latin typeface="Times New Roman"/>
                <a:ea typeface="Times New Roman"/>
                <a:cs typeface="Times New Roman"/>
              </a:rPr>
              <a:t> ý </a:t>
            </a:r>
            <a:r>
              <a:rPr lang="en-US" sz="2600" dirty="0" err="1">
                <a:solidFill>
                  <a:srgbClr val="000000"/>
                </a:solidFill>
                <a:latin typeface="Times New Roman"/>
                <a:ea typeface="Times New Roman"/>
                <a:cs typeface="Times New Roman"/>
              </a:rPr>
              <a:t>kiến</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của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mình</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trong</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mọi</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vấn</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đề</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đặt</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ra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những</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yêu</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cầu</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để</a:t>
            </a:r>
            <a:r>
              <a:rPr lang="en-US" sz="2600" dirty="0">
                <a:solidFill>
                  <a:srgbClr val="000000"/>
                </a:solidFill>
                <a:latin typeface="Times New Roman"/>
                <a:ea typeface="Times New Roman"/>
                <a:cs typeface="Times New Roman"/>
              </a:rPr>
              <a:t> </a:t>
            </a:r>
            <a:r>
              <a:rPr lang="en-US" sz="2600" dirty="0" smtClean="0">
                <a:solidFill>
                  <a:srgbClr val="000000"/>
                </a:solidFill>
                <a:latin typeface="Times New Roman"/>
                <a:ea typeface="Times New Roman"/>
                <a:cs typeface="Times New Roman"/>
              </a:rPr>
              <a:t>Ban </a:t>
            </a:r>
            <a:r>
              <a:rPr lang="en-US" sz="2600" dirty="0" err="1">
                <a:solidFill>
                  <a:srgbClr val="000000"/>
                </a:solidFill>
                <a:latin typeface="Times New Roman"/>
                <a:ea typeface="Times New Roman"/>
                <a:cs typeface="Times New Roman"/>
              </a:rPr>
              <a:t>cán</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sự</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lớp</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bàn</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bạc</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trao</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đổi</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tìm</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ra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hướng</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đi</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và</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đưa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ra</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trước</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tập</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thể</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lớp</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để</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thông</a:t>
            </a:r>
            <a:r>
              <a:rPr lang="en-US" sz="2600" dirty="0">
                <a:solidFill>
                  <a:srgbClr val="000000"/>
                </a:solidFill>
                <a:latin typeface="Times New Roman"/>
                <a:ea typeface="Times New Roman"/>
                <a:cs typeface="Times New Roman"/>
              </a:rPr>
              <a:t> qua </a:t>
            </a:r>
            <a:r>
              <a:rPr lang="en-US" sz="2600" dirty="0" err="1">
                <a:solidFill>
                  <a:srgbClr val="000000"/>
                </a:solidFill>
                <a:latin typeface="Times New Roman"/>
                <a:ea typeface="Times New Roman"/>
                <a:cs typeface="Times New Roman"/>
              </a:rPr>
              <a:t>tập</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thể</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học</a:t>
            </a:r>
            <a:r>
              <a:rPr lang="en-US" sz="2600" dirty="0">
                <a:solidFill>
                  <a:srgbClr val="000000"/>
                </a:solidFill>
                <a:latin typeface="Times New Roman"/>
                <a:ea typeface="Times New Roman"/>
                <a:cs typeface="Times New Roman"/>
              </a:rPr>
              <a:t> </a:t>
            </a:r>
            <a:r>
              <a:rPr lang="en-US" sz="2600" dirty="0" err="1">
                <a:solidFill>
                  <a:srgbClr val="000000"/>
                </a:solidFill>
                <a:latin typeface="Times New Roman"/>
                <a:ea typeface="Times New Roman"/>
                <a:cs typeface="Times New Roman"/>
              </a:rPr>
              <a:t>sinh</a:t>
            </a:r>
            <a:r>
              <a:rPr lang="en-US" sz="2600" dirty="0">
                <a:solidFill>
                  <a:srgbClr val="000000"/>
                </a:solidFill>
                <a:latin typeface="Times New Roman"/>
                <a:ea typeface="Times New Roman"/>
                <a:cs typeface="Times New Roman"/>
              </a:rPr>
              <a:t>.</a:t>
            </a:r>
            <a:endParaRPr lang="en-US" sz="2600" b="1" dirty="0">
              <a:effectLst/>
              <a:latin typeface=".VnTimeH"/>
              <a:ea typeface="Times New Roman"/>
              <a:cs typeface="Times New Roman"/>
            </a:endParaRPr>
          </a:p>
        </p:txBody>
      </p:sp>
      <p:sp>
        <p:nvSpPr>
          <p:cNvPr id="6" name="Flowchart: Alternate Process 5"/>
          <p:cNvSpPr/>
          <p:nvPr/>
        </p:nvSpPr>
        <p:spPr>
          <a:xfrm>
            <a:off x="152400" y="2343150"/>
            <a:ext cx="8915400" cy="990600"/>
          </a:xfrm>
          <a:prstGeom prst="flowChartAlternateProcess">
            <a:avLst/>
          </a:prstGeom>
          <a:solidFill>
            <a:schemeClr val="accent3">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265" algn="just">
              <a:spcAft>
                <a:spcPts val="600"/>
              </a:spcAft>
            </a:pPr>
            <a:r>
              <a:rPr lang="en-US" sz="2600" dirty="0" err="1" smtClean="0">
                <a:solidFill>
                  <a:srgbClr val="000000"/>
                </a:solidFill>
                <a:latin typeface="Times New Roman"/>
                <a:ea typeface="Times New Roman"/>
              </a:rPr>
              <a:t>Khi</a:t>
            </a:r>
            <a:r>
              <a:rPr lang="en-US" sz="2600" dirty="0" smtClean="0">
                <a:solidFill>
                  <a:srgbClr val="000000"/>
                </a:solidFill>
                <a:latin typeface="Times New Roman"/>
                <a:ea typeface="Times New Roman"/>
              </a:rPr>
              <a:t> </a:t>
            </a:r>
            <a:r>
              <a:rPr lang="en-US" sz="2600" dirty="0" err="1">
                <a:solidFill>
                  <a:srgbClr val="000000"/>
                </a:solidFill>
                <a:latin typeface="Times New Roman"/>
                <a:ea typeface="Times New Roman"/>
              </a:rPr>
              <a:t>hướng</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dẫn</a:t>
            </a:r>
            <a:r>
              <a:rPr lang="en-US" sz="2600" dirty="0">
                <a:solidFill>
                  <a:srgbClr val="000000"/>
                </a:solidFill>
                <a:latin typeface="Times New Roman"/>
                <a:ea typeface="Times New Roman"/>
              </a:rPr>
              <a:t> </a:t>
            </a:r>
            <a:r>
              <a:rPr lang="en-US" sz="2600" dirty="0" smtClean="0">
                <a:solidFill>
                  <a:srgbClr val="000000"/>
                </a:solidFill>
                <a:latin typeface="Times New Roman"/>
                <a:ea typeface="Times New Roman"/>
              </a:rPr>
              <a:t>Ban </a:t>
            </a:r>
            <a:r>
              <a:rPr lang="en-US" sz="2600" dirty="0" err="1">
                <a:solidFill>
                  <a:srgbClr val="000000"/>
                </a:solidFill>
                <a:latin typeface="Times New Roman"/>
                <a:ea typeface="Times New Roman"/>
              </a:rPr>
              <a:t>cán</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sự</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lớp</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cách</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làm</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việc</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tôi</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luôn</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yêu</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cầu</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các</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em</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học</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sinh</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xác</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định</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vai</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trò</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vị</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trí</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của</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mình</a:t>
            </a:r>
            <a:r>
              <a:rPr lang="en-US" sz="2600" dirty="0">
                <a:solidFill>
                  <a:srgbClr val="000000"/>
                </a:solidFill>
                <a:latin typeface="Times New Roman"/>
                <a:ea typeface="Times New Roman"/>
              </a:rPr>
              <a:t> </a:t>
            </a:r>
            <a:r>
              <a:rPr lang="en-US" sz="2600" dirty="0" err="1">
                <a:solidFill>
                  <a:srgbClr val="000000"/>
                </a:solidFill>
                <a:latin typeface="Times New Roman"/>
                <a:ea typeface="Times New Roman"/>
              </a:rPr>
              <a:t>trong</a:t>
            </a:r>
            <a:r>
              <a:rPr lang="en-US" sz="2600" dirty="0">
                <a:solidFill>
                  <a:srgbClr val="000000"/>
                </a:solidFill>
                <a:latin typeface="Times New Roman"/>
                <a:ea typeface="Times New Roman"/>
              </a:rPr>
              <a:t> </a:t>
            </a:r>
            <a:r>
              <a:rPr lang="en-US" sz="2600" dirty="0" err="1" smtClean="0">
                <a:solidFill>
                  <a:srgbClr val="000000"/>
                </a:solidFill>
                <a:latin typeface="Times New Roman"/>
                <a:ea typeface="Times New Roman"/>
              </a:rPr>
              <a:t>lớp</a:t>
            </a:r>
            <a:r>
              <a:rPr lang="en-US" sz="2600" dirty="0" smtClean="0">
                <a:solidFill>
                  <a:srgbClr val="000000"/>
                </a:solidFill>
                <a:latin typeface="Times New Roman"/>
                <a:ea typeface="Times New Roman"/>
              </a:rPr>
              <a:t>.</a:t>
            </a:r>
            <a:endParaRPr lang="en-US" sz="2600" b="1" dirty="0">
              <a:effectLst/>
              <a:latin typeface=".VnTimeH"/>
              <a:ea typeface="Times New Roman"/>
              <a:cs typeface="Times New Roman"/>
            </a:endParaRPr>
          </a:p>
        </p:txBody>
      </p:sp>
      <p:sp>
        <p:nvSpPr>
          <p:cNvPr id="7" name="Flowchart: Alternate Process 6"/>
          <p:cNvSpPr/>
          <p:nvPr/>
        </p:nvSpPr>
        <p:spPr>
          <a:xfrm>
            <a:off x="152400" y="3409950"/>
            <a:ext cx="8915400" cy="1657350"/>
          </a:xfrm>
          <a:prstGeom prst="flowChartAlternateProcess">
            <a:avLst/>
          </a:prstGeom>
          <a:solidFill>
            <a:schemeClr val="accent3">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dirty="0">
                <a:solidFill>
                  <a:srgbClr val="000000"/>
                </a:solidFill>
                <a:latin typeface="Times New Roman"/>
                <a:ea typeface="Times New Roman"/>
                <a:cs typeface="Times New Roman"/>
              </a:rPr>
              <a:t> </a:t>
            </a:r>
            <a:r>
              <a:rPr lang="it-IT" sz="2600" dirty="0" smtClean="0">
                <a:solidFill>
                  <a:srgbClr val="000000"/>
                </a:solidFill>
                <a:latin typeface="Times New Roman"/>
                <a:ea typeface="Times New Roman"/>
                <a:cs typeface="Times New Roman"/>
              </a:rPr>
              <a:t>   Cuối </a:t>
            </a:r>
            <a:r>
              <a:rPr lang="it-IT" sz="2600" dirty="0">
                <a:solidFill>
                  <a:srgbClr val="000000"/>
                </a:solidFill>
                <a:latin typeface="Times New Roman"/>
                <a:ea typeface="Times New Roman"/>
                <a:cs typeface="Times New Roman"/>
              </a:rPr>
              <a:t>mỗi tháng, tôi tổ chức họp Ban cán sự lớp một lần để tổng kết các mặt làm được, động viên khen ngợi những việc các em đã làm tốt, đồng thời nhắc nhở những thiếu sót và hướng dẫn các em cách khắc phục.</a:t>
            </a:r>
            <a:endParaRPr lang="en-US" sz="2600" b="1" dirty="0">
              <a:effectLst/>
              <a:latin typeface=".VnTimeH"/>
              <a:ea typeface="Times New Roman"/>
              <a:cs typeface="Times New Roman"/>
            </a:endParaRPr>
          </a:p>
        </p:txBody>
      </p:sp>
    </p:spTree>
    <p:extLst>
      <p:ext uri="{BB962C8B-B14F-4D97-AF65-F5344CB8AC3E}">
        <p14:creationId xmlns:p14="http://schemas.microsoft.com/office/powerpoint/2010/main" val="296394667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57200" y="133350"/>
            <a:ext cx="8305800" cy="6858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US" sz="2800" b="1" dirty="0">
                <a:solidFill>
                  <a:prstClr val="black"/>
                </a:solidFill>
                <a:latin typeface="Times New Roman"/>
                <a:ea typeface="Times New Roman"/>
                <a:cs typeface="Times New Roman"/>
              </a:rPr>
              <a:t>3</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Xây</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dựng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nội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quy</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lớp</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học</a:t>
            </a:r>
            <a:endParaRPr lang="en-US" sz="2800" b="1" dirty="0">
              <a:solidFill>
                <a:prstClr val="black"/>
              </a:solidFill>
              <a:latin typeface=".VnTimeH"/>
              <a:ea typeface="Times New Roman"/>
              <a:cs typeface="Times New Roman"/>
            </a:endParaRPr>
          </a:p>
        </p:txBody>
      </p:sp>
      <p:sp>
        <p:nvSpPr>
          <p:cNvPr id="6" name="Flowchart: Alternate Process 5"/>
          <p:cNvSpPr/>
          <p:nvPr/>
        </p:nvSpPr>
        <p:spPr>
          <a:xfrm>
            <a:off x="152400" y="1047750"/>
            <a:ext cx="8915400" cy="3505200"/>
          </a:xfrm>
          <a:prstGeom prst="flowChartAlternateProcess">
            <a:avLst/>
          </a:prstGeom>
          <a:solidFill>
            <a:schemeClr val="bg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en-US" sz="2800" dirty="0" smtClean="0">
                <a:solidFill>
                  <a:schemeClr val="tx1"/>
                </a:solidFill>
                <a:latin typeface="Times New Roman"/>
                <a:ea typeface="Times New Roman"/>
              </a:rPr>
              <a:t>     </a:t>
            </a:r>
            <a:r>
              <a:rPr lang="en-US" sz="2800" dirty="0" err="1" smtClean="0">
                <a:solidFill>
                  <a:schemeClr val="tx1"/>
                </a:solidFill>
                <a:latin typeface="Times New Roman"/>
                <a:ea typeface="Times New Roman"/>
              </a:rPr>
              <a:t>Mới</a:t>
            </a:r>
            <a:r>
              <a:rPr lang="en-US" sz="2800" dirty="0" smtClean="0">
                <a:solidFill>
                  <a:schemeClr val="tx1"/>
                </a:solidFill>
                <a:latin typeface="Times New Roman"/>
                <a:ea typeface="Times New Roman"/>
              </a:rPr>
              <a:t> </a:t>
            </a:r>
            <a:r>
              <a:rPr lang="en-US" sz="2800" dirty="0" err="1">
                <a:solidFill>
                  <a:schemeClr val="tx1"/>
                </a:solidFill>
                <a:latin typeface="Times New Roman"/>
                <a:ea typeface="Times New Roman"/>
              </a:rPr>
              <a:t>vào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Một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em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còn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nhiều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bỡ</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ngỡ</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chưa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quen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với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việc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và</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nề</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nếp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học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tập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tại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những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nội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của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Để</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tập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em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làm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quen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với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việc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tại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và</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có</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trách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nhiệm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với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bản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thân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tôi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tổ</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chức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em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tự</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xây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dựng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nội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học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em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lần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lượt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đóng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góp</a:t>
            </a:r>
            <a:r>
              <a:rPr lang="en-US" sz="2800" dirty="0">
                <a:solidFill>
                  <a:schemeClr val="tx1"/>
                </a:solidFill>
                <a:latin typeface="Times New Roman"/>
                <a:ea typeface="Times New Roman"/>
              </a:rPr>
              <a:t> ý </a:t>
            </a:r>
            <a:r>
              <a:rPr lang="en-US" sz="2800" dirty="0" err="1">
                <a:solidFill>
                  <a:schemeClr val="tx1"/>
                </a:solidFill>
                <a:latin typeface="Times New Roman"/>
                <a:ea typeface="Times New Roman"/>
              </a:rPr>
              <a:t>kiến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để</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hoàn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thành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nội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của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Cuối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cùng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tôi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chốt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lại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những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nội</a:t>
            </a:r>
            <a:r>
              <a:rPr lang="en-US" sz="2800" dirty="0">
                <a:solidFill>
                  <a:schemeClr val="tx1"/>
                </a:solidFill>
                <a:latin typeface="Times New Roman"/>
                <a:ea typeface="Times New Roman"/>
              </a:rPr>
              <a:t> dung </a:t>
            </a:r>
            <a:r>
              <a:rPr lang="en-US" sz="2800" dirty="0" err="1">
                <a:solidFill>
                  <a:schemeClr val="tx1"/>
                </a:solidFill>
                <a:latin typeface="Times New Roman"/>
                <a:ea typeface="Times New Roman"/>
              </a:rPr>
              <a:t>cần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thiết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của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nội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học</a:t>
            </a:r>
            <a:r>
              <a:rPr lang="en-US" sz="2800" dirty="0">
                <a:solidFill>
                  <a:schemeClr val="tx1"/>
                </a:solidFill>
                <a:latin typeface="Times New Roman"/>
                <a:ea typeface="Times New Roman"/>
              </a:rPr>
              <a:t>. </a:t>
            </a:r>
            <a:endParaRPr lang="en-US" sz="2800" b="1" dirty="0">
              <a:solidFill>
                <a:schemeClr val="tx1"/>
              </a:solidFill>
              <a:latin typeface=".VnTimeH"/>
              <a:ea typeface="Times New Roman"/>
              <a:cs typeface="Times New Roman"/>
            </a:endParaRPr>
          </a:p>
        </p:txBody>
      </p:sp>
    </p:spTree>
    <p:extLst>
      <p:ext uri="{BB962C8B-B14F-4D97-AF65-F5344CB8AC3E}">
        <p14:creationId xmlns:p14="http://schemas.microsoft.com/office/powerpoint/2010/main" val="147015479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43199" y="4752975"/>
            <a:ext cx="3810001" cy="3333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a:t>
            </a:r>
            <a:r>
              <a:rPr lang="en-US" sz="2400" b="1" dirty="0" err="1" smtClean="0">
                <a:solidFill>
                  <a:srgbClr val="000000"/>
                </a:solidFill>
                <a:latin typeface="Times New Roman" pitchFamily="18" charset="0"/>
                <a:cs typeface="Times New Roman" pitchFamily="18" charset="0"/>
              </a:rPr>
              <a:t>ội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quy</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lớp</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học</a:t>
            </a:r>
            <a:endParaRPr lang="en-US" sz="2400" b="1" dirty="0">
              <a:solidFill>
                <a:srgbClr val="000000"/>
              </a:solidFill>
              <a:latin typeface="Times New Roman" pitchFamily="18" charset="0"/>
              <a:cs typeface="Times New Roman" pitchFamily="18" charset="0"/>
            </a:endParaRPr>
          </a:p>
        </p:txBody>
      </p:sp>
      <p:pic>
        <p:nvPicPr>
          <p:cNvPr id="1026" name="Picture 2" descr="D:\Documents\z3325656731329_efe45244d2b573797cd40f2a92053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8762999"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2531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33400" y="57150"/>
            <a:ext cx="8153400" cy="4572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US" sz="2800" b="1" dirty="0">
                <a:solidFill>
                  <a:schemeClr val="tx1"/>
                </a:solidFill>
                <a:latin typeface="Times New Roman"/>
                <a:ea typeface="Times New Roman"/>
                <a:cs typeface="Times New Roman"/>
              </a:rPr>
              <a:t>4</a:t>
            </a:r>
            <a:r>
              <a:rPr lang="en-US" sz="2800" b="1" dirty="0" smtClean="0">
                <a:solidFill>
                  <a:schemeClr val="tx1"/>
                </a:solidFill>
                <a:latin typeface="Times New Roman"/>
                <a:ea typeface="Times New Roman"/>
                <a:cs typeface="Times New Roman"/>
              </a:rPr>
              <a:t>. </a:t>
            </a:r>
            <a:r>
              <a:rPr lang="en-US" sz="2800" b="1" dirty="0" err="1" smtClean="0">
                <a:solidFill>
                  <a:schemeClr val="tx1"/>
                </a:solidFill>
                <a:latin typeface="Times New Roman"/>
                <a:ea typeface="Times New Roman"/>
                <a:cs typeface="Times New Roman"/>
              </a:rPr>
              <a:t>Xây</a:t>
            </a:r>
            <a:r>
              <a:rPr lang="en-US" sz="2800" b="1" dirty="0" smtClean="0">
                <a:solidFill>
                  <a:schemeClr val="tx1"/>
                </a:solidFill>
                <a:latin typeface="Times New Roman"/>
                <a:ea typeface="Times New Roman"/>
                <a:cs typeface="Times New Roman"/>
              </a:rPr>
              <a:t> </a:t>
            </a:r>
            <a:r>
              <a:rPr lang="en-US" sz="2800" b="1" dirty="0" err="1" smtClean="0">
                <a:solidFill>
                  <a:schemeClr val="tx1"/>
                </a:solidFill>
                <a:latin typeface="Times New Roman"/>
                <a:ea typeface="Times New Roman"/>
                <a:cs typeface="Times New Roman"/>
              </a:rPr>
              <a:t>dựng</a:t>
            </a:r>
            <a:r>
              <a:rPr lang="en-US" sz="2800" b="1" dirty="0" smtClean="0">
                <a:solidFill>
                  <a:schemeClr val="tx1"/>
                </a:solidFill>
                <a:latin typeface="Times New Roman"/>
                <a:ea typeface="Times New Roman"/>
                <a:cs typeface="Times New Roman"/>
              </a:rPr>
              <a:t> </a:t>
            </a:r>
            <a:r>
              <a:rPr lang="en-US" sz="2800" b="1" dirty="0" err="1" smtClean="0">
                <a:solidFill>
                  <a:schemeClr val="tx1"/>
                </a:solidFill>
                <a:latin typeface="Times New Roman"/>
                <a:ea typeface="Times New Roman"/>
                <a:cs typeface="Times New Roman"/>
              </a:rPr>
              <a:t>mối</a:t>
            </a:r>
            <a:r>
              <a:rPr lang="en-US" sz="2800" b="1" dirty="0" smtClean="0">
                <a:solidFill>
                  <a:schemeClr val="tx1"/>
                </a:solidFill>
                <a:latin typeface="Times New Roman"/>
                <a:ea typeface="Times New Roman"/>
                <a:cs typeface="Times New Roman"/>
              </a:rPr>
              <a:t> </a:t>
            </a:r>
            <a:r>
              <a:rPr lang="en-US" sz="2800" b="1" dirty="0" err="1" smtClean="0">
                <a:solidFill>
                  <a:schemeClr val="tx1"/>
                </a:solidFill>
                <a:latin typeface="Times New Roman"/>
                <a:ea typeface="Times New Roman"/>
                <a:cs typeface="Times New Roman"/>
              </a:rPr>
              <a:t>quan</a:t>
            </a:r>
            <a:r>
              <a:rPr lang="en-US" sz="2800" b="1" dirty="0" smtClean="0">
                <a:solidFill>
                  <a:schemeClr val="tx1"/>
                </a:solidFill>
                <a:latin typeface="Times New Roman"/>
                <a:ea typeface="Times New Roman"/>
                <a:cs typeface="Times New Roman"/>
              </a:rPr>
              <a:t> </a:t>
            </a:r>
            <a:r>
              <a:rPr lang="en-US" sz="2800" b="1" dirty="0" err="1" smtClean="0">
                <a:solidFill>
                  <a:schemeClr val="tx1"/>
                </a:solidFill>
                <a:latin typeface="Times New Roman"/>
                <a:ea typeface="Times New Roman"/>
                <a:cs typeface="Times New Roman"/>
              </a:rPr>
              <a:t>hệ</a:t>
            </a:r>
            <a:r>
              <a:rPr lang="en-US" sz="2800" b="1" dirty="0" smtClean="0">
                <a:solidFill>
                  <a:schemeClr val="tx1"/>
                </a:solidFill>
                <a:latin typeface="Times New Roman"/>
                <a:ea typeface="Times New Roman"/>
                <a:cs typeface="Times New Roman"/>
              </a:rPr>
              <a:t> </a:t>
            </a:r>
            <a:r>
              <a:rPr lang="en-US" sz="2800" b="1" dirty="0" err="1" smtClean="0">
                <a:solidFill>
                  <a:schemeClr val="tx1"/>
                </a:solidFill>
                <a:latin typeface="Times New Roman"/>
                <a:ea typeface="Times New Roman"/>
                <a:cs typeface="Times New Roman"/>
              </a:rPr>
              <a:t>thầy</a:t>
            </a:r>
            <a:r>
              <a:rPr lang="en-US" sz="2800" b="1" dirty="0" smtClean="0">
                <a:solidFill>
                  <a:schemeClr val="tx1"/>
                </a:solidFill>
                <a:latin typeface="Times New Roman"/>
                <a:ea typeface="Times New Roman"/>
                <a:cs typeface="Times New Roman"/>
              </a:rPr>
              <a:t> - </a:t>
            </a:r>
            <a:r>
              <a:rPr lang="en-US" sz="2800" b="1" dirty="0" err="1" smtClean="0">
                <a:solidFill>
                  <a:schemeClr val="tx1"/>
                </a:solidFill>
                <a:latin typeface="Times New Roman"/>
                <a:ea typeface="Times New Roman"/>
                <a:cs typeface="Times New Roman"/>
              </a:rPr>
              <a:t>trò</a:t>
            </a:r>
            <a:r>
              <a:rPr lang="en-US" sz="2800" b="1" dirty="0" smtClean="0">
                <a:solidFill>
                  <a:schemeClr val="tx1"/>
                </a:solidFill>
                <a:latin typeface="Times New Roman"/>
                <a:ea typeface="Times New Roman"/>
                <a:cs typeface="Times New Roman"/>
              </a:rPr>
              <a:t>.</a:t>
            </a:r>
            <a:endParaRPr lang="en-US" sz="2800" b="1" dirty="0">
              <a:solidFill>
                <a:schemeClr val="tx1"/>
              </a:solidFill>
              <a:latin typeface=".VnTimeH"/>
              <a:ea typeface="Times New Roman"/>
              <a:cs typeface="Times New Roman"/>
            </a:endParaRPr>
          </a:p>
        </p:txBody>
      </p:sp>
      <p:sp>
        <p:nvSpPr>
          <p:cNvPr id="8" name="Rectangle 7"/>
          <p:cNvSpPr/>
          <p:nvPr/>
        </p:nvSpPr>
        <p:spPr>
          <a:xfrm>
            <a:off x="152400" y="742950"/>
            <a:ext cx="8839200" cy="14478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800" dirty="0" smtClean="0">
                <a:solidFill>
                  <a:srgbClr val="000000"/>
                </a:solidFill>
                <a:latin typeface="Times New Roman"/>
                <a:ea typeface="Times New Roman"/>
              </a:rPr>
              <a:t>    </a:t>
            </a:r>
            <a:r>
              <a:rPr lang="en-US" sz="2800" dirty="0" err="1" smtClean="0">
                <a:solidFill>
                  <a:srgbClr val="000000"/>
                </a:solidFill>
                <a:latin typeface="Times New Roman"/>
                <a:ea typeface="Times New Roman"/>
              </a:rPr>
              <a:t>Tạo</a:t>
            </a:r>
            <a:r>
              <a:rPr lang="en-US" sz="2800" dirty="0" smtClean="0">
                <a:solidFill>
                  <a:srgbClr val="000000"/>
                </a:solidFill>
                <a:latin typeface="Times New Roman"/>
                <a:ea typeface="Times New Roman"/>
              </a:rPr>
              <a:t> </a:t>
            </a:r>
            <a:r>
              <a:rPr lang="en-US" sz="2800" dirty="0" err="1">
                <a:solidFill>
                  <a:srgbClr val="000000"/>
                </a:solidFill>
                <a:latin typeface="Times New Roman"/>
                <a:ea typeface="Times New Roman"/>
              </a:rPr>
              <a:t>được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tâm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thế</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học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sinh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buổi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học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vô</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cần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thiết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Hiểu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điều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tiết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tôi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không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bao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giờ</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quở</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phạt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cứ</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học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sinh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endParaRPr lang="en-US" sz="2600" b="1" dirty="0">
              <a:solidFill>
                <a:schemeClr val="tx1"/>
              </a:solidFill>
              <a:latin typeface=".VnTimeH"/>
              <a:ea typeface="Times New Roman"/>
              <a:cs typeface="Times New Roman"/>
            </a:endParaRPr>
          </a:p>
        </p:txBody>
      </p:sp>
      <p:sp>
        <p:nvSpPr>
          <p:cNvPr id="5" name="Rectangle 4"/>
          <p:cNvSpPr/>
          <p:nvPr/>
        </p:nvSpPr>
        <p:spPr>
          <a:xfrm>
            <a:off x="152400" y="2343150"/>
            <a:ext cx="8839200" cy="23622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Sáng</a:t>
            </a:r>
            <a:r>
              <a:rPr lang="en-US" sz="2800" dirty="0" smtClean="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sáng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bước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chân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lớp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tôi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thường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nghĩ</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ra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một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câu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chào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một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câu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đùa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hóm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hỉnh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hoặc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sau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lời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chào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một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cử</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chỉ</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ân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cần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thì</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sửa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tóc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em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này</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lúc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cài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áo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em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kia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Để</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sao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sinh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cảm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nhận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được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một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ngày</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mới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bắt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đầu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sức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nhẹ</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nhàng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ấm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áp</a:t>
            </a:r>
            <a:r>
              <a:rPr lang="en-US" sz="2800" dirty="0">
                <a:solidFill>
                  <a:srgbClr val="000000"/>
                </a:solidFill>
                <a:latin typeface="Times New Roman"/>
                <a:ea typeface="Times New Roman"/>
                <a:cs typeface="Times New Roman"/>
              </a:rPr>
              <a:t>. </a:t>
            </a:r>
            <a:endParaRPr lang="en-US" sz="2800" b="1" dirty="0">
              <a:effectLst/>
              <a:latin typeface=".VnTimeH"/>
              <a:ea typeface="Times New Roman"/>
              <a:cs typeface="Times New Roman"/>
            </a:endParaRPr>
          </a:p>
        </p:txBody>
      </p:sp>
    </p:spTree>
    <p:extLst>
      <p:ext uri="{BB962C8B-B14F-4D97-AF65-F5344CB8AC3E}">
        <p14:creationId xmlns:p14="http://schemas.microsoft.com/office/powerpoint/2010/main" val="294552451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33400" y="57150"/>
            <a:ext cx="8153400" cy="4572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rgbClr val="000000"/>
                </a:solidFill>
                <a:latin typeface="Times New Roman"/>
                <a:ea typeface="Times New Roman"/>
                <a:cs typeface="Times New Roman"/>
              </a:rPr>
              <a:t>4</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Xây</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dựng</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mối</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quan</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hệ</a:t>
            </a: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thầy</a:t>
            </a:r>
            <a:r>
              <a:rPr lang="en-US" sz="2800" b="1" dirty="0" smtClean="0">
                <a:solidFill>
                  <a:srgbClr val="000000"/>
                </a:solidFill>
                <a:latin typeface="Times New Roman"/>
                <a:ea typeface="Times New Roman"/>
                <a:cs typeface="Times New Roman"/>
              </a:rPr>
              <a:t> - </a:t>
            </a:r>
            <a:r>
              <a:rPr lang="en-US" sz="2800" b="1" dirty="0" err="1" smtClean="0">
                <a:solidFill>
                  <a:srgbClr val="000000"/>
                </a:solidFill>
                <a:latin typeface="Times New Roman"/>
                <a:ea typeface="Times New Roman"/>
                <a:cs typeface="Times New Roman"/>
              </a:rPr>
              <a:t>trò</a:t>
            </a:r>
            <a:r>
              <a:rPr lang="en-US" sz="2800" b="1" dirty="0" smtClean="0">
                <a:solidFill>
                  <a:srgbClr val="000000"/>
                </a:solidFill>
                <a:latin typeface="Times New Roman"/>
                <a:ea typeface="Times New Roman"/>
                <a:cs typeface="Times New Roman"/>
              </a:rPr>
              <a:t>.</a:t>
            </a:r>
            <a:endParaRPr lang="en-US" sz="2800" b="1" dirty="0">
              <a:solidFill>
                <a:srgbClr val="000000"/>
              </a:solidFill>
              <a:latin typeface=".VnTimeH"/>
              <a:ea typeface="Times New Roman"/>
              <a:cs typeface="Times New Roman"/>
            </a:endParaRPr>
          </a:p>
        </p:txBody>
      </p:sp>
      <p:sp>
        <p:nvSpPr>
          <p:cNvPr id="6" name="Rectangle 5"/>
          <p:cNvSpPr/>
          <p:nvPr/>
        </p:nvSpPr>
        <p:spPr>
          <a:xfrm>
            <a:off x="152400" y="590550"/>
            <a:ext cx="8839200" cy="12954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dirty="0">
                <a:solidFill>
                  <a:srgbClr val="FFFFFF"/>
                </a:solidFill>
                <a:latin typeface="Times New Roman"/>
                <a:ea typeface="Times New Roman"/>
              </a:rPr>
              <a:t> </a:t>
            </a:r>
            <a:r>
              <a:rPr lang="it-IT" sz="2600" dirty="0" smtClean="0">
                <a:solidFill>
                  <a:srgbClr val="FFFFFF"/>
                </a:solidFill>
                <a:latin typeface="Times New Roman"/>
                <a:ea typeface="Times New Roman"/>
              </a:rPr>
              <a:t>   </a:t>
            </a:r>
            <a:r>
              <a:rPr lang="it-IT" sz="2800" dirty="0" smtClean="0">
                <a:solidFill>
                  <a:srgbClr val="000000"/>
                </a:solidFill>
                <a:latin typeface="Times New Roman"/>
                <a:ea typeface="Times New Roman"/>
              </a:rPr>
              <a:t>Khi </a:t>
            </a:r>
            <a:r>
              <a:rPr lang="it-IT" sz="2800" dirty="0">
                <a:solidFill>
                  <a:srgbClr val="000000"/>
                </a:solidFill>
                <a:latin typeface="Times New Roman"/>
                <a:ea typeface="Times New Roman"/>
              </a:rPr>
              <a:t>có học sinh mắc sai lầm, thiếu sót, tôi luôn </a:t>
            </a:r>
            <a:r>
              <a:rPr lang="it-IT" sz="2800" dirty="0" smtClean="0">
                <a:solidFill>
                  <a:srgbClr val="000000"/>
                </a:solidFill>
                <a:latin typeface="Times New Roman"/>
                <a:ea typeface="Times New Roman"/>
              </a:rPr>
              <a:t>cố gắng kiềm chế và tôn </a:t>
            </a:r>
            <a:r>
              <a:rPr lang="it-IT" sz="2800" dirty="0">
                <a:solidFill>
                  <a:srgbClr val="000000"/>
                </a:solidFill>
                <a:latin typeface="Times New Roman"/>
                <a:ea typeface="Times New Roman"/>
              </a:rPr>
              <a:t>trọng học sinh, tìm hiểu cặn kẽ thấu đáo nguyên nhân để có biện pháp giúp đỡ các em sửa chữa. </a:t>
            </a:r>
            <a:endParaRPr lang="en-US" sz="2800" b="1" dirty="0">
              <a:solidFill>
                <a:srgbClr val="000000"/>
              </a:solidFill>
              <a:latin typeface=".VnTimeH"/>
              <a:ea typeface="Times New Roman"/>
              <a:cs typeface="Times New Roman"/>
            </a:endParaRPr>
          </a:p>
        </p:txBody>
      </p:sp>
      <p:sp>
        <p:nvSpPr>
          <p:cNvPr id="10" name="Rectangle 9"/>
          <p:cNvSpPr/>
          <p:nvPr/>
        </p:nvSpPr>
        <p:spPr>
          <a:xfrm>
            <a:off x="152400" y="3790950"/>
            <a:ext cx="8839200" cy="12954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smtClean="0">
                <a:solidFill>
                  <a:schemeClr val="tx1"/>
                </a:solidFill>
                <a:latin typeface="Times New Roman"/>
                <a:ea typeface="Times New Roman"/>
              </a:rPr>
              <a:t>  Khi </a:t>
            </a:r>
            <a:r>
              <a:rPr lang="it-IT" sz="2800" dirty="0">
                <a:solidFill>
                  <a:schemeClr val="tx1"/>
                </a:solidFill>
                <a:latin typeface="Times New Roman"/>
                <a:ea typeface="Times New Roman"/>
              </a:rPr>
              <a:t>nói chuyện, khi giảng, cũng như khi nghiêm khắc phê bình lỗi lầm của học sinh, tôi luôn thể hiện cho các em thấy tình cảm yêu thương của một người cô đối với học </a:t>
            </a:r>
            <a:r>
              <a:rPr lang="it-IT" sz="2800" dirty="0" smtClean="0">
                <a:solidFill>
                  <a:schemeClr val="tx1"/>
                </a:solidFill>
                <a:latin typeface="Times New Roman"/>
                <a:ea typeface="Times New Roman"/>
              </a:rPr>
              <a:t>trò.</a:t>
            </a:r>
            <a:endParaRPr lang="en-US" sz="2600" b="1" dirty="0">
              <a:solidFill>
                <a:schemeClr val="tx1"/>
              </a:solidFill>
              <a:latin typeface=".VnTimeH"/>
              <a:ea typeface="Times New Roman"/>
              <a:cs typeface="Times New Roman"/>
            </a:endParaRPr>
          </a:p>
        </p:txBody>
      </p:sp>
      <p:sp>
        <p:nvSpPr>
          <p:cNvPr id="11" name="Rectangle 10"/>
          <p:cNvSpPr/>
          <p:nvPr/>
        </p:nvSpPr>
        <p:spPr>
          <a:xfrm>
            <a:off x="152400" y="1962150"/>
            <a:ext cx="8839200" cy="17526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en-US" sz="2800" dirty="0" smtClean="0">
                <a:solidFill>
                  <a:srgbClr val="000000"/>
                </a:solidFill>
                <a:latin typeface="Times New Roman"/>
                <a:cs typeface="Times New Roman"/>
              </a:rPr>
              <a:t>    </a:t>
            </a:r>
            <a:r>
              <a:rPr lang="en-US" sz="2800" dirty="0" err="1" smtClean="0">
                <a:solidFill>
                  <a:srgbClr val="000000"/>
                </a:solidFill>
                <a:latin typeface="Times New Roman"/>
                <a:cs typeface="Times New Roman"/>
              </a:rPr>
              <a:t>Đối</a:t>
            </a:r>
            <a:r>
              <a:rPr lang="en-US" sz="2800" dirty="0" smtClean="0">
                <a:solidFill>
                  <a:srgbClr val="000000"/>
                </a:solidFill>
                <a:latin typeface="Times New Roman"/>
                <a:cs typeface="Times New Roman"/>
              </a:rPr>
              <a:t> </a:t>
            </a:r>
            <a:r>
              <a:rPr lang="en-US" sz="2800" dirty="0" err="1">
                <a:solidFill>
                  <a:srgbClr val="000000"/>
                </a:solidFill>
                <a:latin typeface="Times New Roman"/>
                <a:cs typeface="Times New Roman"/>
              </a:rPr>
              <a:t>với</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những</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em</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học</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sinh</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cá</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biệt</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tôi</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luôn</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giáo</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dục</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nhẹ</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nhàng</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chỉ</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bảo</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tỉ</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mỉ</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thể</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hiện</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sự</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cảm</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thông</a:t>
            </a:r>
            <a:r>
              <a:rPr lang="en-US" sz="2800" dirty="0">
                <a:solidFill>
                  <a:srgbClr val="000000"/>
                </a:solidFill>
                <a:latin typeface="Times New Roman"/>
                <a:cs typeface="Times New Roman"/>
              </a:rPr>
              <a:t>, chia </a:t>
            </a:r>
            <a:r>
              <a:rPr lang="en-US" sz="2800" dirty="0" err="1">
                <a:solidFill>
                  <a:srgbClr val="000000"/>
                </a:solidFill>
                <a:latin typeface="Times New Roman"/>
                <a:cs typeface="Times New Roman"/>
              </a:rPr>
              <a:t>sẻ</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sự</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nhân</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ái</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bao</a:t>
            </a:r>
            <a:r>
              <a:rPr lang="en-US" sz="2800" dirty="0">
                <a:solidFill>
                  <a:srgbClr val="000000"/>
                </a:solidFill>
                <a:latin typeface="Times New Roman"/>
                <a:cs typeface="Times New Roman"/>
              </a:rPr>
              <a:t> dung </a:t>
            </a:r>
            <a:r>
              <a:rPr lang="en-US" sz="2800" dirty="0" err="1">
                <a:solidFill>
                  <a:srgbClr val="000000"/>
                </a:solidFill>
                <a:latin typeface="Times New Roman"/>
                <a:cs typeface="Times New Roman"/>
              </a:rPr>
              <a:t>sẵn</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sàng</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tha</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thứ</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bỏ</a:t>
            </a:r>
            <a:r>
              <a:rPr lang="en-US" sz="2800" dirty="0">
                <a:solidFill>
                  <a:srgbClr val="000000"/>
                </a:solidFill>
                <a:latin typeface="Times New Roman"/>
                <a:cs typeface="Times New Roman"/>
              </a:rPr>
              <a:t> qua </a:t>
            </a:r>
            <a:r>
              <a:rPr lang="en-US" sz="2800" dirty="0" err="1">
                <a:solidFill>
                  <a:srgbClr val="000000"/>
                </a:solidFill>
                <a:latin typeface="Times New Roman"/>
                <a:cs typeface="Times New Roman"/>
              </a:rPr>
              <a:t>lỗi</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lầm</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mà</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các</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em</a:t>
            </a:r>
            <a:r>
              <a:rPr lang="en-US" sz="2800" dirty="0">
                <a:solidFill>
                  <a:srgbClr val="000000"/>
                </a:solidFill>
                <a:latin typeface="Times New Roman"/>
                <a:cs typeface="Times New Roman"/>
              </a:rPr>
              <a:t> </a:t>
            </a:r>
            <a:r>
              <a:rPr lang="en-US" sz="2800" dirty="0" err="1">
                <a:solidFill>
                  <a:srgbClr val="000000"/>
                </a:solidFill>
                <a:latin typeface="Times New Roman"/>
                <a:cs typeface="Times New Roman"/>
              </a:rPr>
              <a:t>đã</a:t>
            </a:r>
            <a:r>
              <a:rPr lang="en-US" sz="2800" dirty="0">
                <a:solidFill>
                  <a:srgbClr val="000000"/>
                </a:solidFill>
                <a:latin typeface="Times New Roman"/>
                <a:cs typeface="Times New Roman"/>
              </a:rPr>
              <a:t> vi </a:t>
            </a:r>
            <a:r>
              <a:rPr lang="en-US" sz="2800" dirty="0" err="1">
                <a:solidFill>
                  <a:srgbClr val="000000"/>
                </a:solidFill>
                <a:latin typeface="Times New Roman"/>
                <a:cs typeface="Times New Roman"/>
              </a:rPr>
              <a:t>phạm</a:t>
            </a:r>
            <a:r>
              <a:rPr lang="en-US" sz="2800" dirty="0">
                <a:solidFill>
                  <a:srgbClr val="000000"/>
                </a:solidFill>
                <a:latin typeface="Times New Roman"/>
                <a:cs typeface="Times New Roman"/>
              </a:rPr>
              <a:t>.</a:t>
            </a:r>
            <a:endParaRPr lang="en-US" sz="2800" b="1" dirty="0">
              <a:solidFill>
                <a:srgbClr val="000000"/>
              </a:solidFill>
              <a:latin typeface=".VnTimeH"/>
              <a:ea typeface="Times New Roman"/>
              <a:cs typeface="Times New Roman"/>
            </a:endParaRPr>
          </a:p>
        </p:txBody>
      </p:sp>
    </p:spTree>
    <p:extLst>
      <p:ext uri="{BB962C8B-B14F-4D97-AF65-F5344CB8AC3E}">
        <p14:creationId xmlns:p14="http://schemas.microsoft.com/office/powerpoint/2010/main" val="222082537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57200" y="285750"/>
            <a:ext cx="8077200" cy="6858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US" sz="2800" b="1" dirty="0">
                <a:solidFill>
                  <a:prstClr val="black"/>
                </a:solidFill>
                <a:latin typeface="Times New Roman"/>
                <a:ea typeface="Times New Roman"/>
                <a:cs typeface="Times New Roman"/>
              </a:rPr>
              <a:t>5</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Xây</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dựng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mối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quan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hệ</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bạn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bè</a:t>
            </a:r>
            <a:r>
              <a:rPr lang="en-US" sz="2800" b="1" dirty="0" smtClean="0">
                <a:solidFill>
                  <a:prstClr val="black"/>
                </a:solidFill>
                <a:latin typeface="Times New Roman"/>
                <a:ea typeface="Times New Roman"/>
                <a:cs typeface="Times New Roman"/>
              </a:rPr>
              <a:t>.</a:t>
            </a:r>
            <a:endParaRPr lang="en-US" sz="2800" b="1" dirty="0">
              <a:solidFill>
                <a:prstClr val="black"/>
              </a:solidFill>
              <a:latin typeface=".VnTimeH"/>
              <a:ea typeface="Times New Roman"/>
              <a:cs typeface="Times New Roman"/>
            </a:endParaRPr>
          </a:p>
        </p:txBody>
      </p:sp>
      <p:sp>
        <p:nvSpPr>
          <p:cNvPr id="6" name="Rectangle 5"/>
          <p:cNvSpPr/>
          <p:nvPr/>
        </p:nvSpPr>
        <p:spPr>
          <a:xfrm>
            <a:off x="152399" y="1276350"/>
            <a:ext cx="8829675" cy="1447800"/>
          </a:xfrm>
          <a:prstGeom prst="rect">
            <a:avLst/>
          </a:prstGeom>
          <a:solidFill>
            <a:schemeClr val="accent3">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400" dirty="0">
                <a:latin typeface="Times New Roman"/>
                <a:ea typeface="Calibri"/>
                <a:cs typeface="Times New Roman"/>
              </a:rPr>
              <a:t> </a:t>
            </a:r>
            <a:r>
              <a:rPr lang="it-IT" sz="2400" dirty="0" smtClean="0">
                <a:latin typeface="Times New Roman"/>
                <a:ea typeface="Calibri"/>
                <a:cs typeface="Times New Roman"/>
              </a:rPr>
              <a:t>     </a:t>
            </a:r>
            <a:r>
              <a:rPr lang="it-IT" sz="2800" dirty="0" smtClean="0">
                <a:solidFill>
                  <a:schemeClr val="tx1"/>
                </a:solidFill>
                <a:latin typeface="Times New Roman"/>
                <a:ea typeface="Calibri"/>
                <a:cs typeface="Times New Roman"/>
              </a:rPr>
              <a:t>Đối </a:t>
            </a:r>
            <a:r>
              <a:rPr lang="it-IT" sz="2800" dirty="0">
                <a:solidFill>
                  <a:schemeClr val="tx1"/>
                </a:solidFill>
                <a:latin typeface="Times New Roman"/>
                <a:ea typeface="Calibri"/>
                <a:cs typeface="Times New Roman"/>
              </a:rPr>
              <a:t>với học sinh lớp Một, bản thân chưa hình thành được mối quan hệ bạn bè, nên</a:t>
            </a:r>
            <a:r>
              <a:rPr lang="it-IT" sz="2800" dirty="0">
                <a:solidFill>
                  <a:schemeClr val="tx1"/>
                </a:solidFill>
                <a:latin typeface="Times New Roman"/>
                <a:ea typeface="Times New Roman"/>
                <a:cs typeface="Times New Roman"/>
              </a:rPr>
              <a:t> sự giúp đỡ của giáo viên là rất </a:t>
            </a:r>
            <a:endParaRPr lang="it-IT" sz="2800" dirty="0" smtClean="0">
              <a:solidFill>
                <a:schemeClr val="tx1"/>
              </a:solidFill>
              <a:latin typeface="Times New Roman"/>
              <a:ea typeface="Times New Roman"/>
              <a:cs typeface="Times New Roman"/>
            </a:endParaRPr>
          </a:p>
          <a:p>
            <a:pPr lvl="0" algn="just"/>
            <a:r>
              <a:rPr lang="it-IT" sz="2800" dirty="0" smtClean="0">
                <a:solidFill>
                  <a:schemeClr val="tx1"/>
                </a:solidFill>
                <a:latin typeface="Times New Roman"/>
                <a:ea typeface="Times New Roman"/>
                <a:cs typeface="Times New Roman"/>
              </a:rPr>
              <a:t>cần </a:t>
            </a:r>
            <a:r>
              <a:rPr lang="it-IT" sz="2800" dirty="0">
                <a:solidFill>
                  <a:schemeClr val="tx1"/>
                </a:solidFill>
                <a:latin typeface="Times New Roman"/>
                <a:ea typeface="Times New Roman"/>
                <a:cs typeface="Times New Roman"/>
              </a:rPr>
              <a:t>thiết.      </a:t>
            </a:r>
            <a:endParaRPr lang="en-US" sz="2800" b="1" dirty="0">
              <a:solidFill>
                <a:schemeClr val="tx1"/>
              </a:solidFill>
            </a:endParaRPr>
          </a:p>
        </p:txBody>
      </p:sp>
      <p:sp>
        <p:nvSpPr>
          <p:cNvPr id="7" name="Rectangle 6"/>
          <p:cNvSpPr/>
          <p:nvPr/>
        </p:nvSpPr>
        <p:spPr>
          <a:xfrm>
            <a:off x="152399" y="2886075"/>
            <a:ext cx="8829675" cy="1438275"/>
          </a:xfrm>
          <a:prstGeom prst="rect">
            <a:avLst/>
          </a:prstGeom>
          <a:solidFill>
            <a:schemeClr val="accent3">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dirty="0" smtClean="0">
                <a:solidFill>
                  <a:schemeClr val="tx1"/>
                </a:solidFill>
                <a:latin typeface="Times New Roman"/>
                <a:ea typeface="Times New Roman"/>
              </a:rPr>
              <a:t>     T</a:t>
            </a:r>
            <a:r>
              <a:rPr lang="it-IT" sz="2800" dirty="0" smtClean="0">
                <a:solidFill>
                  <a:schemeClr val="tx1"/>
                </a:solidFill>
                <a:latin typeface="Times New Roman"/>
                <a:ea typeface="Times New Roman"/>
              </a:rPr>
              <a:t>ạo </a:t>
            </a:r>
            <a:r>
              <a:rPr lang="it-IT" sz="2800" dirty="0">
                <a:solidFill>
                  <a:schemeClr val="tx1"/>
                </a:solidFill>
                <a:latin typeface="Times New Roman"/>
                <a:ea typeface="Times New Roman"/>
              </a:rPr>
              <a:t>ra các hoạt động, các vấn đề đòi hỏi sự hợp tác của nhiều học sinh. </a:t>
            </a:r>
            <a:endParaRPr lang="en-US" sz="2800" b="1" dirty="0">
              <a:solidFill>
                <a:schemeClr val="tx1"/>
              </a:solidFill>
              <a:effectLst/>
              <a:latin typeface=".VnTimeH"/>
              <a:ea typeface="Times New Roman"/>
              <a:cs typeface="Times New Roman"/>
            </a:endParaRPr>
          </a:p>
        </p:txBody>
      </p:sp>
    </p:spTree>
    <p:extLst>
      <p:ext uri="{BB962C8B-B14F-4D97-AF65-F5344CB8AC3E}">
        <p14:creationId xmlns:p14="http://schemas.microsoft.com/office/powerpoint/2010/main" val="416786120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4248150"/>
            <a:ext cx="70104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hoạt</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động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nhóm</a:t>
            </a:r>
            <a:r>
              <a:rPr lang="en-US" sz="2400" b="1" dirty="0" smtClean="0">
                <a:solidFill>
                  <a:srgbClr val="000000"/>
                </a:solidFill>
                <a:latin typeface="Times New Roman" pitchFamily="18" charset="0"/>
                <a:cs typeface="Times New Roman" pitchFamily="18" charset="0"/>
              </a:rPr>
              <a:t> </a:t>
            </a:r>
            <a:endParaRPr lang="en-US" sz="2400" b="1" dirty="0">
              <a:solidFill>
                <a:srgbClr val="000000"/>
              </a:solidFill>
              <a:latin typeface="Times New Roman" pitchFamily="18" charset="0"/>
              <a:cs typeface="Times New Roman" pitchFamily="18" charset="0"/>
            </a:endParaRPr>
          </a:p>
        </p:txBody>
      </p:sp>
      <p:pic>
        <p:nvPicPr>
          <p:cNvPr id="3075" name="Picture 3" descr="D:\Desktop\ảnh nhóm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0" y="0"/>
            <a:ext cx="43434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esktop\ảnh nhóm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7150"/>
            <a:ext cx="4419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7907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57200" y="57150"/>
            <a:ext cx="8077200" cy="6858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prstClr val="black"/>
                </a:solidFill>
                <a:latin typeface="Times New Roman"/>
                <a:ea typeface="Times New Roman"/>
                <a:cs typeface="Times New Roman"/>
              </a:rPr>
              <a:t>5</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Xây</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dựng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mối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quan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hệ</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bạn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bè</a:t>
            </a:r>
            <a:r>
              <a:rPr lang="en-US" sz="2800" b="1" dirty="0" smtClean="0">
                <a:solidFill>
                  <a:prstClr val="black"/>
                </a:solidFill>
                <a:latin typeface="Times New Roman"/>
                <a:ea typeface="Times New Roman"/>
                <a:cs typeface="Times New Roman"/>
              </a:rPr>
              <a:t>.</a:t>
            </a:r>
            <a:endParaRPr lang="en-US" sz="2800" b="1" dirty="0">
              <a:solidFill>
                <a:prstClr val="black"/>
              </a:solidFill>
              <a:latin typeface=".VnTimeH"/>
              <a:ea typeface="Times New Roman"/>
              <a:cs typeface="Times New Roman"/>
            </a:endParaRPr>
          </a:p>
        </p:txBody>
      </p:sp>
      <p:sp>
        <p:nvSpPr>
          <p:cNvPr id="6" name="Rectangle 5"/>
          <p:cNvSpPr/>
          <p:nvPr/>
        </p:nvSpPr>
        <p:spPr>
          <a:xfrm>
            <a:off x="142874" y="971550"/>
            <a:ext cx="8829675" cy="1295400"/>
          </a:xfrm>
          <a:prstGeom prst="rect">
            <a:avLst/>
          </a:prstGeom>
          <a:solidFill>
            <a:schemeClr val="accent3">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600" dirty="0">
                <a:solidFill>
                  <a:srgbClr val="000000"/>
                </a:solidFill>
                <a:latin typeface="Times New Roman"/>
                <a:cs typeface="Times New Roman"/>
              </a:rPr>
              <a:t> </a:t>
            </a:r>
            <a:r>
              <a:rPr lang="en-US" sz="2600" dirty="0" smtClean="0">
                <a:solidFill>
                  <a:srgbClr val="000000"/>
                </a:solidFill>
                <a:latin typeface="Times New Roman"/>
                <a:cs typeface="Times New Roman"/>
              </a:rPr>
              <a:t>    </a:t>
            </a:r>
            <a:r>
              <a:rPr lang="en-US" sz="2600" dirty="0" err="1" smtClean="0">
                <a:solidFill>
                  <a:srgbClr val="000000"/>
                </a:solidFill>
                <a:latin typeface="Times New Roman"/>
                <a:cs typeface="Times New Roman"/>
              </a:rPr>
              <a:t>Trong</a:t>
            </a:r>
            <a:r>
              <a:rPr lang="en-US" sz="2600" dirty="0" smtClean="0">
                <a:solidFill>
                  <a:srgbClr val="000000"/>
                </a:solidFill>
                <a:latin typeface="Times New Roman"/>
                <a:cs typeface="Times New Roman"/>
              </a:rPr>
              <a:t> </a:t>
            </a:r>
            <a:r>
              <a:rPr lang="en-US" sz="2600" dirty="0" err="1">
                <a:solidFill>
                  <a:srgbClr val="000000"/>
                </a:solidFill>
                <a:latin typeface="Times New Roman"/>
                <a:cs typeface="Times New Roman"/>
              </a:rPr>
              <a:t>học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tập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các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em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phải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biết</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giúp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đỡ</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nhau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những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học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tốt</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hơn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sẽ</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giúp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đỡ</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kèm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cặp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những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còn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tiếp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thu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chậm</a:t>
            </a:r>
            <a:r>
              <a:rPr lang="en-US" sz="2600" dirty="0">
                <a:solidFill>
                  <a:srgbClr val="000000"/>
                </a:solidFill>
                <a:latin typeface="Times New Roman"/>
                <a:cs typeface="Times New Roman"/>
              </a:rPr>
              <a:t>.</a:t>
            </a:r>
            <a:endParaRPr lang="en-US" sz="2600" b="1" dirty="0">
              <a:effectLst/>
              <a:latin typeface=".VnTimeH"/>
              <a:ea typeface="Times New Roman"/>
              <a:cs typeface="Times New Roman"/>
            </a:endParaRPr>
          </a:p>
        </p:txBody>
      </p:sp>
    </p:spTree>
    <p:extLst>
      <p:ext uri="{BB962C8B-B14F-4D97-AF65-F5344CB8AC3E}">
        <p14:creationId xmlns:p14="http://schemas.microsoft.com/office/powerpoint/2010/main" val="16684400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457700"/>
            <a:ext cx="7010400" cy="4762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Đôi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bạn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cùng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tiến</a:t>
            </a:r>
            <a:r>
              <a:rPr lang="en-US" sz="2400" b="1" dirty="0" smtClean="0">
                <a:solidFill>
                  <a:srgbClr val="000000"/>
                </a:solidFill>
                <a:latin typeface="Times New Roman" pitchFamily="18" charset="0"/>
                <a:cs typeface="Times New Roman" pitchFamily="18" charset="0"/>
              </a:rPr>
              <a:t> </a:t>
            </a:r>
            <a:endParaRPr lang="en-US" sz="2400" b="1" dirty="0">
              <a:solidFill>
                <a:srgbClr val="000000"/>
              </a:solidFill>
              <a:latin typeface="Times New Roman" pitchFamily="18" charset="0"/>
              <a:cs typeface="Times New Roman" pitchFamily="18" charset="0"/>
            </a:endParaRPr>
          </a:p>
        </p:txBody>
      </p:sp>
      <p:pic>
        <p:nvPicPr>
          <p:cNvPr id="5" name="Picture 2" descr="D:\Desktop\ảnh nhóm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86868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1904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57200" y="57150"/>
            <a:ext cx="8077200" cy="6858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prstClr val="black"/>
                </a:solidFill>
                <a:latin typeface="Times New Roman"/>
                <a:ea typeface="Times New Roman"/>
                <a:cs typeface="Times New Roman"/>
              </a:rPr>
              <a:t>5</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Xây</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dựng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mối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quan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hệ</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bạn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bè</a:t>
            </a:r>
            <a:r>
              <a:rPr lang="en-US" sz="2800" b="1" dirty="0" smtClean="0">
                <a:solidFill>
                  <a:prstClr val="black"/>
                </a:solidFill>
                <a:latin typeface="Times New Roman"/>
                <a:ea typeface="Times New Roman"/>
                <a:cs typeface="Times New Roman"/>
              </a:rPr>
              <a:t>.</a:t>
            </a:r>
            <a:endParaRPr lang="en-US" sz="2800" b="1" dirty="0">
              <a:solidFill>
                <a:prstClr val="black"/>
              </a:solidFill>
              <a:latin typeface=".VnTimeH"/>
              <a:ea typeface="Times New Roman"/>
              <a:cs typeface="Times New Roman"/>
            </a:endParaRPr>
          </a:p>
        </p:txBody>
      </p:sp>
      <p:sp>
        <p:nvSpPr>
          <p:cNvPr id="7" name="Rectangle 6"/>
          <p:cNvSpPr/>
          <p:nvPr/>
        </p:nvSpPr>
        <p:spPr>
          <a:xfrm>
            <a:off x="152399" y="1123950"/>
            <a:ext cx="8829675" cy="1905000"/>
          </a:xfrm>
          <a:prstGeom prst="rect">
            <a:avLst/>
          </a:prstGeom>
          <a:solidFill>
            <a:schemeClr val="accent3">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600" dirty="0" smtClean="0">
                <a:solidFill>
                  <a:srgbClr val="000000"/>
                </a:solidFill>
                <a:latin typeface="Times New Roman"/>
                <a:cs typeface="Times New Roman"/>
              </a:rPr>
              <a:t>     </a:t>
            </a:r>
            <a:r>
              <a:rPr lang="en-US" sz="2600" dirty="0" err="1" smtClean="0">
                <a:solidFill>
                  <a:srgbClr val="000000"/>
                </a:solidFill>
                <a:latin typeface="Times New Roman"/>
                <a:cs typeface="Times New Roman"/>
              </a:rPr>
              <a:t>Trong</a:t>
            </a:r>
            <a:r>
              <a:rPr lang="en-US" sz="2600" dirty="0" smtClean="0">
                <a:solidFill>
                  <a:srgbClr val="000000"/>
                </a:solidFill>
                <a:latin typeface="Times New Roman"/>
                <a:cs typeface="Times New Roman"/>
              </a:rPr>
              <a:t> </a:t>
            </a:r>
            <a:r>
              <a:rPr lang="en-US" sz="2600" dirty="0" err="1">
                <a:solidFill>
                  <a:srgbClr val="000000"/>
                </a:solidFill>
                <a:latin typeface="Times New Roman"/>
                <a:cs typeface="Times New Roman"/>
              </a:rPr>
              <a:t>giao</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tiếp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các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em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phải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nói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năng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lịch</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sự</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dễ</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nghe</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nói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từ</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tốn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nói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lời</a:t>
            </a:r>
            <a:r>
              <a:rPr lang="en-US" sz="2600" dirty="0">
                <a:solidFill>
                  <a:srgbClr val="000000"/>
                </a:solidFill>
                <a:latin typeface="Times New Roman"/>
                <a:cs typeface="Times New Roman"/>
              </a:rPr>
              <a:t> hay ý </a:t>
            </a:r>
            <a:r>
              <a:rPr lang="en-US" sz="2600" dirty="0" err="1">
                <a:solidFill>
                  <a:srgbClr val="000000"/>
                </a:solidFill>
                <a:latin typeface="Times New Roman"/>
                <a:cs typeface="Times New Roman"/>
              </a:rPr>
              <a:t>đẹp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không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được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xúc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phạm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có</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điều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gì</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không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hài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lòng</a:t>
            </a:r>
            <a:r>
              <a:rPr lang="en-US" sz="2600" dirty="0">
                <a:solidFill>
                  <a:srgbClr val="000000"/>
                </a:solidFill>
                <a:latin typeface="Times New Roman"/>
                <a:cs typeface="Times New Roman"/>
              </a:rPr>
              <a:t> hay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phạm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lỗi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với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mình</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thì</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nói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cho</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hiểu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để</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sửa</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sai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hoặc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báo</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cáo</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với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cô</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để</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cùng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nhau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giải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quyết</a:t>
            </a:r>
            <a:r>
              <a:rPr lang="en-US" sz="2600" dirty="0">
                <a:solidFill>
                  <a:srgbClr val="000000"/>
                </a:solidFill>
                <a:latin typeface="Times New Roman"/>
                <a:cs typeface="Times New Roman"/>
              </a:rPr>
              <a:t>.</a:t>
            </a:r>
            <a:endParaRPr lang="en-US" sz="2600" b="1" dirty="0">
              <a:solidFill>
                <a:srgbClr val="FFFFFF"/>
              </a:solidFill>
              <a:latin typeface=".VnTimeH"/>
              <a:ea typeface="Times New Roman"/>
              <a:cs typeface="Times New Roman"/>
            </a:endParaRPr>
          </a:p>
        </p:txBody>
      </p:sp>
      <p:sp>
        <p:nvSpPr>
          <p:cNvPr id="8" name="Rectangle 7"/>
          <p:cNvSpPr/>
          <p:nvPr/>
        </p:nvSpPr>
        <p:spPr>
          <a:xfrm>
            <a:off x="152400" y="3257550"/>
            <a:ext cx="8829675" cy="1524000"/>
          </a:xfrm>
          <a:prstGeom prst="rect">
            <a:avLst/>
          </a:prstGeom>
          <a:solidFill>
            <a:schemeClr val="accent3">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600" dirty="0" smtClean="0">
                <a:solidFill>
                  <a:srgbClr val="000000"/>
                </a:solidFill>
                <a:latin typeface="Times New Roman"/>
                <a:cs typeface="Times New Roman"/>
              </a:rPr>
              <a:t>    </a:t>
            </a:r>
            <a:r>
              <a:rPr lang="en-US" sz="2600" dirty="0" err="1" smtClean="0">
                <a:solidFill>
                  <a:srgbClr val="000000"/>
                </a:solidFill>
                <a:latin typeface="Times New Roman"/>
                <a:cs typeface="Times New Roman"/>
              </a:rPr>
              <a:t>Trong</a:t>
            </a:r>
            <a:r>
              <a:rPr lang="en-US" sz="2600" dirty="0" smtClean="0">
                <a:solidFill>
                  <a:srgbClr val="000000"/>
                </a:solidFill>
                <a:latin typeface="Times New Roman"/>
                <a:cs typeface="Times New Roman"/>
              </a:rPr>
              <a:t> </a:t>
            </a:r>
            <a:r>
              <a:rPr lang="en-US" sz="2600" dirty="0" err="1">
                <a:solidFill>
                  <a:srgbClr val="000000"/>
                </a:solidFill>
                <a:latin typeface="Times New Roman"/>
                <a:cs typeface="Times New Roman"/>
              </a:rPr>
              <a:t>cuộc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sống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các</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em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cần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phải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biết</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đoàn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kết</a:t>
            </a:r>
            <a:r>
              <a:rPr lang="en-US" sz="2600" dirty="0">
                <a:solidFill>
                  <a:srgbClr val="000000"/>
                </a:solidFill>
                <a:latin typeface="Times New Roman"/>
                <a:cs typeface="Times New Roman"/>
              </a:rPr>
              <a:t>, chia </a:t>
            </a:r>
            <a:r>
              <a:rPr lang="en-US" sz="2600" dirty="0" err="1">
                <a:solidFill>
                  <a:srgbClr val="000000"/>
                </a:solidFill>
                <a:latin typeface="Times New Roman"/>
                <a:cs typeface="Times New Roman"/>
              </a:rPr>
              <a:t>sẻ</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giúp</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đỡ</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những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còn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khó</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khăn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hơn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mình</a:t>
            </a:r>
            <a:r>
              <a:rPr lang="en-US" sz="2600" dirty="0">
                <a:solidFill>
                  <a:srgbClr val="000000"/>
                </a:solidFill>
                <a:latin typeface="Times New Roman"/>
                <a:cs typeface="Times New Roman"/>
              </a:rPr>
              <a:t>, chia </a:t>
            </a:r>
            <a:r>
              <a:rPr lang="en-US" sz="2600" dirty="0" err="1">
                <a:solidFill>
                  <a:srgbClr val="000000"/>
                </a:solidFill>
                <a:latin typeface="Times New Roman"/>
                <a:cs typeface="Times New Roman"/>
              </a:rPr>
              <a:t>sẻ</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nỗi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buồn</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niềm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vui</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cùng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bạn</a:t>
            </a:r>
            <a:r>
              <a:rPr lang="en-US" sz="2600" dirty="0">
                <a:solidFill>
                  <a:srgbClr val="000000"/>
                </a:solidFill>
                <a:latin typeface="Times New Roman"/>
                <a:cs typeface="Times New Roman"/>
              </a:rPr>
              <a:t>,…</a:t>
            </a:r>
            <a:r>
              <a:rPr lang="en-US" sz="2600" dirty="0" err="1">
                <a:solidFill>
                  <a:srgbClr val="000000"/>
                </a:solidFill>
                <a:latin typeface="Times New Roman"/>
                <a:cs typeface="Times New Roman"/>
              </a:rPr>
              <a:t>thương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yêu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nhau</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như</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anh</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chị</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em</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cùng</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một</a:t>
            </a:r>
            <a:r>
              <a:rPr lang="en-US" sz="2600" dirty="0">
                <a:solidFill>
                  <a:srgbClr val="000000"/>
                </a:solidFill>
                <a:latin typeface="Times New Roman"/>
                <a:cs typeface="Times New Roman"/>
              </a:rPr>
              <a:t> </a:t>
            </a:r>
            <a:r>
              <a:rPr lang="en-US" sz="2600" dirty="0" err="1">
                <a:solidFill>
                  <a:srgbClr val="000000"/>
                </a:solidFill>
                <a:latin typeface="Times New Roman"/>
                <a:cs typeface="Times New Roman"/>
              </a:rPr>
              <a:t>nhà</a:t>
            </a:r>
            <a:r>
              <a:rPr lang="en-US" sz="2600" dirty="0">
                <a:solidFill>
                  <a:srgbClr val="000000"/>
                </a:solidFill>
                <a:latin typeface="Times New Roman"/>
                <a:cs typeface="Times New Roman"/>
              </a:rPr>
              <a:t>.</a:t>
            </a:r>
            <a:endParaRPr lang="en-US" sz="2600" b="1" dirty="0">
              <a:solidFill>
                <a:srgbClr val="FFFFFF"/>
              </a:solidFill>
              <a:latin typeface=".VnTimeH"/>
              <a:ea typeface="Times New Roman"/>
              <a:cs typeface="Times New Roman"/>
            </a:endParaRPr>
          </a:p>
        </p:txBody>
      </p:sp>
    </p:spTree>
    <p:extLst>
      <p:ext uri="{BB962C8B-B14F-4D97-AF65-F5344CB8AC3E}">
        <p14:creationId xmlns:p14="http://schemas.microsoft.com/office/powerpoint/2010/main" val="345474055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838200" y="571500"/>
            <a:ext cx="1371600" cy="3714750"/>
          </a:xfrm>
          <a:prstGeom prst="flowChartAlternateProcess">
            <a:avLst/>
          </a:prstGeom>
          <a:solidFill>
            <a:srgbClr val="FFC000"/>
          </a:solid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NỘI DUNG</a:t>
            </a:r>
            <a:endParaRPr lang="en-US" sz="2800" b="1" dirty="0">
              <a:solidFill>
                <a:srgbClr val="002060"/>
              </a:solidFill>
              <a:latin typeface="Times New Roman" pitchFamily="18" charset="0"/>
              <a:cs typeface="Times New Roman" pitchFamily="18" charset="0"/>
            </a:endParaRPr>
          </a:p>
        </p:txBody>
      </p:sp>
      <p:sp>
        <p:nvSpPr>
          <p:cNvPr id="6" name="Flowchart: Alternate Process 5"/>
          <p:cNvSpPr/>
          <p:nvPr/>
        </p:nvSpPr>
        <p:spPr>
          <a:xfrm>
            <a:off x="2667000" y="1276350"/>
            <a:ext cx="5181600" cy="6858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90000"/>
              </a:lnSpc>
              <a:spcBef>
                <a:spcPts val="1000"/>
              </a:spcBef>
              <a:defRPr/>
            </a:pPr>
            <a:r>
              <a:rPr lang="en-US" sz="2800" b="1" kern="0" dirty="0">
                <a:solidFill>
                  <a:srgbClr val="FF0000"/>
                </a:solidFill>
                <a:latin typeface="Times New Roman" pitchFamily="18" charset="0"/>
                <a:cs typeface="Times New Roman" pitchFamily="18" charset="0"/>
              </a:rPr>
              <a:t>II. </a:t>
            </a:r>
            <a:r>
              <a:rPr lang="en-US" sz="2800" b="1" kern="0" dirty="0" smtClean="0">
                <a:solidFill>
                  <a:srgbClr val="FF0000"/>
                </a:solidFill>
                <a:latin typeface="Times New Roman" pitchFamily="18" charset="0"/>
                <a:cs typeface="Times New Roman" pitchFamily="18" charset="0"/>
              </a:rPr>
              <a:t>THỰC TRẠNG</a:t>
            </a:r>
            <a:endParaRPr lang="en-US" sz="2800" b="1" kern="0" dirty="0">
              <a:solidFill>
                <a:srgbClr val="FF0000"/>
              </a:solidFill>
              <a:latin typeface="Times New Roman" pitchFamily="18" charset="0"/>
              <a:cs typeface="Times New Roman" pitchFamily="18" charset="0"/>
            </a:endParaRPr>
          </a:p>
        </p:txBody>
      </p:sp>
      <p:sp>
        <p:nvSpPr>
          <p:cNvPr id="7" name="Flowchart: Alternate Process 6"/>
          <p:cNvSpPr/>
          <p:nvPr/>
        </p:nvSpPr>
        <p:spPr>
          <a:xfrm>
            <a:off x="2667000" y="2114550"/>
            <a:ext cx="5181600" cy="6858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b="1" dirty="0" smtClean="0">
                <a:solidFill>
                  <a:srgbClr val="FF0000"/>
                </a:solidFill>
                <a:latin typeface="Times New Roman" pitchFamily="18" charset="0"/>
                <a:cs typeface="Times New Roman" pitchFamily="18" charset="0"/>
              </a:rPr>
              <a:t>III. BIỆN PHÁP</a:t>
            </a:r>
            <a:endParaRPr lang="en-US" sz="2800" b="1" dirty="0">
              <a:solidFill>
                <a:srgbClr val="FF0000"/>
              </a:solidFill>
              <a:latin typeface="Times New Roman" pitchFamily="18" charset="0"/>
              <a:cs typeface="Times New Roman" pitchFamily="18" charset="0"/>
            </a:endParaRPr>
          </a:p>
        </p:txBody>
      </p:sp>
      <p:sp>
        <p:nvSpPr>
          <p:cNvPr id="8" name="Flowchart: Alternate Process 7"/>
          <p:cNvSpPr/>
          <p:nvPr/>
        </p:nvSpPr>
        <p:spPr>
          <a:xfrm>
            <a:off x="2667000" y="2952750"/>
            <a:ext cx="5181600" cy="6858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spcAft>
                <a:spcPts val="600"/>
              </a:spcAft>
            </a:pPr>
            <a:r>
              <a:rPr lang="en-US" sz="2800" b="1" dirty="0" smtClean="0">
                <a:solidFill>
                  <a:srgbClr val="FF0000"/>
                </a:solidFill>
                <a:latin typeface="Times New Roman" pitchFamily="18" charset="0"/>
                <a:ea typeface="Times New Roman"/>
                <a:cs typeface="Times New Roman" pitchFamily="18" charset="0"/>
              </a:rPr>
              <a:t>IV. KẾT QUẢ</a:t>
            </a:r>
            <a:endParaRPr lang="en-US" sz="2800" b="1" dirty="0">
              <a:solidFill>
                <a:srgbClr val="FF0000"/>
              </a:solidFill>
              <a:latin typeface="Times New Roman" pitchFamily="18" charset="0"/>
              <a:ea typeface="Times New Roman"/>
              <a:cs typeface="Times New Roman" pitchFamily="18" charset="0"/>
            </a:endParaRPr>
          </a:p>
        </p:txBody>
      </p:sp>
      <p:sp>
        <p:nvSpPr>
          <p:cNvPr id="9" name="Flowchart: Alternate Process 8"/>
          <p:cNvSpPr/>
          <p:nvPr/>
        </p:nvSpPr>
        <p:spPr>
          <a:xfrm>
            <a:off x="2667000" y="3790950"/>
            <a:ext cx="5181600" cy="6858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spcAft>
                <a:spcPts val="600"/>
              </a:spcAft>
            </a:pPr>
            <a:r>
              <a:rPr lang="en-US" sz="2800" b="1" dirty="0" smtClean="0">
                <a:solidFill>
                  <a:srgbClr val="FF0000"/>
                </a:solidFill>
                <a:latin typeface="Times New Roman"/>
                <a:ea typeface="Times New Roman"/>
                <a:cs typeface="Times New Roman"/>
              </a:rPr>
              <a:t>V. KẾT LUẬN</a:t>
            </a:r>
            <a:endParaRPr lang="en-US" sz="2800" b="1" dirty="0">
              <a:solidFill>
                <a:srgbClr val="FF0000"/>
              </a:solidFill>
              <a:latin typeface=".VnTimeH"/>
              <a:ea typeface="Times New Roman"/>
              <a:cs typeface="Times New Roman"/>
            </a:endParaRPr>
          </a:p>
        </p:txBody>
      </p:sp>
      <p:sp>
        <p:nvSpPr>
          <p:cNvPr id="11" name="Flowchart: Alternate Process 10"/>
          <p:cNvSpPr/>
          <p:nvPr/>
        </p:nvSpPr>
        <p:spPr>
          <a:xfrm>
            <a:off x="2667000" y="361950"/>
            <a:ext cx="5181600" cy="685800"/>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90000"/>
              </a:lnSpc>
              <a:spcBef>
                <a:spcPts val="1000"/>
              </a:spcBef>
              <a:defRPr/>
            </a:pPr>
            <a:r>
              <a:rPr lang="en-US" sz="2800" b="1" kern="0" dirty="0">
                <a:solidFill>
                  <a:srgbClr val="FF0000"/>
                </a:solidFill>
                <a:latin typeface="Times New Roman" pitchFamily="18" charset="0"/>
                <a:cs typeface="Times New Roman" pitchFamily="18" charset="0"/>
              </a:rPr>
              <a:t>I. </a:t>
            </a:r>
            <a:r>
              <a:rPr lang="en-US" sz="2800" b="1" kern="0" dirty="0" smtClean="0">
                <a:solidFill>
                  <a:srgbClr val="FF0000"/>
                </a:solidFill>
                <a:latin typeface="Times New Roman" pitchFamily="18" charset="0"/>
                <a:cs typeface="Times New Roman" pitchFamily="18" charset="0"/>
              </a:rPr>
              <a:t>LÍ DO CHỌN BIỆN PHÁP</a:t>
            </a:r>
            <a:endParaRPr lang="en-US" sz="28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30293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52400" y="57150"/>
            <a:ext cx="8839200" cy="9906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2800" b="1" dirty="0">
                <a:solidFill>
                  <a:srgbClr val="000000"/>
                </a:solidFill>
                <a:latin typeface="Times New Roman"/>
                <a:ea typeface="Calibri"/>
              </a:rPr>
              <a:t>6</a:t>
            </a:r>
            <a:r>
              <a:rPr lang="it-IT" sz="2800" b="1" dirty="0" smtClean="0">
                <a:solidFill>
                  <a:srgbClr val="000000"/>
                </a:solidFill>
                <a:latin typeface="Times New Roman"/>
                <a:ea typeface="Calibri"/>
              </a:rPr>
              <a:t>. Tổ </a:t>
            </a:r>
            <a:r>
              <a:rPr lang="it-IT" sz="2800" b="1" dirty="0">
                <a:solidFill>
                  <a:srgbClr val="000000"/>
                </a:solidFill>
                <a:latin typeface="Times New Roman"/>
                <a:ea typeface="Calibri"/>
              </a:rPr>
              <a:t>chức các hoạt động tập thể và các trò chơi </a:t>
            </a:r>
          </a:p>
          <a:p>
            <a:pPr algn="ctr">
              <a:spcAft>
                <a:spcPts val="600"/>
              </a:spcAft>
            </a:pPr>
            <a:r>
              <a:rPr lang="it-IT" sz="2800" b="1" dirty="0" smtClean="0">
                <a:solidFill>
                  <a:srgbClr val="000000"/>
                </a:solidFill>
                <a:latin typeface="Times New Roman"/>
                <a:ea typeface="Calibri"/>
              </a:rPr>
              <a:t>vui </a:t>
            </a:r>
            <a:r>
              <a:rPr lang="it-IT" sz="2800" b="1" dirty="0">
                <a:solidFill>
                  <a:srgbClr val="000000"/>
                </a:solidFill>
                <a:latin typeface="Times New Roman"/>
                <a:ea typeface="Calibri"/>
              </a:rPr>
              <a:t>tươi lành mạnh.</a:t>
            </a:r>
            <a:endParaRPr lang="en-US" sz="2800" b="1" dirty="0">
              <a:solidFill>
                <a:srgbClr val="000000"/>
              </a:solidFill>
              <a:latin typeface=".VnTimeH"/>
              <a:ea typeface="Times New Roman"/>
              <a:cs typeface="Times New Roman"/>
            </a:endParaRPr>
          </a:p>
        </p:txBody>
      </p:sp>
      <p:sp>
        <p:nvSpPr>
          <p:cNvPr id="6" name="Rectangle 5"/>
          <p:cNvSpPr/>
          <p:nvPr/>
        </p:nvSpPr>
        <p:spPr>
          <a:xfrm>
            <a:off x="152399" y="1123950"/>
            <a:ext cx="8829675" cy="1905000"/>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FFFF"/>
                </a:solidFill>
                <a:latin typeface="Times New Roman"/>
                <a:ea typeface="Calibri"/>
              </a:rPr>
              <a:t> </a:t>
            </a:r>
            <a:r>
              <a:rPr lang="en-US" sz="2800" dirty="0" smtClean="0">
                <a:solidFill>
                  <a:srgbClr val="FFFFFF"/>
                </a:solidFill>
                <a:latin typeface="Times New Roman"/>
                <a:ea typeface="Calibri"/>
              </a:rPr>
              <a:t>    </a:t>
            </a:r>
            <a:r>
              <a:rPr lang="en-US" sz="2800" dirty="0" err="1" smtClean="0">
                <a:solidFill>
                  <a:srgbClr val="000000"/>
                </a:solidFill>
                <a:latin typeface="Times New Roman"/>
                <a:ea typeface="Calibri"/>
              </a:rPr>
              <a:t>Hoạt</a:t>
            </a:r>
            <a:r>
              <a:rPr lang="en-US" sz="2800" dirty="0" smtClean="0">
                <a:solidFill>
                  <a:srgbClr val="000000"/>
                </a:solidFill>
                <a:latin typeface="Times New Roman"/>
                <a:ea typeface="Calibri"/>
              </a:rPr>
              <a:t> </a:t>
            </a:r>
            <a:r>
              <a:rPr lang="en-US" sz="2800" dirty="0" err="1">
                <a:solidFill>
                  <a:srgbClr val="000000"/>
                </a:solidFill>
                <a:latin typeface="Times New Roman"/>
                <a:ea typeface="Calibri"/>
              </a:rPr>
              <a:t>động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tập</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thể</a:t>
            </a:r>
            <a:r>
              <a:rPr lang="en-US" sz="2800" dirty="0">
                <a:solidFill>
                  <a:srgbClr val="000000"/>
                </a:solidFill>
                <a:latin typeface="Times New Roman"/>
                <a:ea typeface="Calibri"/>
              </a:rPr>
              <a:t> </a:t>
            </a:r>
            <a:r>
              <a:rPr lang="en-US" sz="2800" dirty="0" err="1">
                <a:solidFill>
                  <a:srgbClr val="000000"/>
                </a:solidFill>
                <a:latin typeface="Times New Roman"/>
                <a:ea typeface="Calibri"/>
              </a:rPr>
              <a:t>là</a:t>
            </a:r>
            <a:r>
              <a:rPr lang="en-US" sz="2800" dirty="0">
                <a:solidFill>
                  <a:srgbClr val="000000"/>
                </a:solidFill>
                <a:latin typeface="Times New Roman"/>
                <a:ea typeface="Calibri"/>
              </a:rPr>
              <a:t> </a:t>
            </a:r>
            <a:r>
              <a:rPr lang="en-US" sz="2800" dirty="0" err="1">
                <a:solidFill>
                  <a:srgbClr val="000000"/>
                </a:solidFill>
                <a:latin typeface="Times New Roman"/>
                <a:ea typeface="Calibri"/>
              </a:rPr>
              <a:t>một</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trong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những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biện</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pháp</a:t>
            </a:r>
            <a:r>
              <a:rPr lang="en-US" sz="2800" dirty="0">
                <a:solidFill>
                  <a:srgbClr val="000000"/>
                </a:solidFill>
                <a:latin typeface="Times New Roman"/>
                <a:ea typeface="Calibri"/>
              </a:rPr>
              <a:t> </a:t>
            </a:r>
            <a:r>
              <a:rPr lang="en-US" sz="2800" dirty="0" err="1">
                <a:solidFill>
                  <a:srgbClr val="000000"/>
                </a:solidFill>
                <a:latin typeface="Times New Roman"/>
                <a:ea typeface="Calibri"/>
              </a:rPr>
              <a:t>cơ</a:t>
            </a:r>
            <a:r>
              <a:rPr lang="en-US" sz="2800" dirty="0">
                <a:solidFill>
                  <a:srgbClr val="000000"/>
                </a:solidFill>
                <a:latin typeface="Times New Roman"/>
                <a:ea typeface="Calibri"/>
              </a:rPr>
              <a:t> </a:t>
            </a:r>
            <a:r>
              <a:rPr lang="en-US" sz="2800" dirty="0" err="1">
                <a:solidFill>
                  <a:srgbClr val="000000"/>
                </a:solidFill>
                <a:latin typeface="Times New Roman"/>
                <a:ea typeface="Calibri"/>
              </a:rPr>
              <a:t>bản</a:t>
            </a:r>
            <a:r>
              <a:rPr lang="en-US" sz="2800" dirty="0">
                <a:solidFill>
                  <a:srgbClr val="000000"/>
                </a:solidFill>
                <a:latin typeface="Times New Roman"/>
                <a:ea typeface="Calibri"/>
              </a:rPr>
              <a:t> </a:t>
            </a:r>
            <a:r>
              <a:rPr lang="en-US" sz="2800" dirty="0" err="1">
                <a:solidFill>
                  <a:srgbClr val="000000"/>
                </a:solidFill>
                <a:latin typeface="Times New Roman"/>
                <a:ea typeface="Calibri"/>
              </a:rPr>
              <a:t>có</a:t>
            </a:r>
            <a:r>
              <a:rPr lang="en-US" sz="2800" dirty="0">
                <a:solidFill>
                  <a:srgbClr val="000000"/>
                </a:solidFill>
                <a:latin typeface="Times New Roman"/>
                <a:ea typeface="Calibri"/>
              </a:rPr>
              <a:t> ý </a:t>
            </a:r>
            <a:r>
              <a:rPr lang="en-US" sz="2800" dirty="0" err="1">
                <a:solidFill>
                  <a:srgbClr val="000000"/>
                </a:solidFill>
                <a:latin typeface="Times New Roman"/>
                <a:ea typeface="Calibri"/>
              </a:rPr>
              <a:t>nghĩa</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trực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tiếp</a:t>
            </a:r>
            <a:r>
              <a:rPr lang="en-US" sz="2800" dirty="0">
                <a:solidFill>
                  <a:srgbClr val="000000"/>
                </a:solidFill>
                <a:latin typeface="Times New Roman"/>
                <a:ea typeface="Calibri"/>
              </a:rPr>
              <a:t> </a:t>
            </a:r>
            <a:r>
              <a:rPr lang="en-US" sz="2800" dirty="0" err="1">
                <a:solidFill>
                  <a:srgbClr val="000000"/>
                </a:solidFill>
                <a:latin typeface="Times New Roman"/>
                <a:ea typeface="Calibri"/>
              </a:rPr>
              <a:t>trong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việc</a:t>
            </a:r>
            <a:r>
              <a:rPr lang="en-US" sz="2800" dirty="0">
                <a:solidFill>
                  <a:srgbClr val="000000"/>
                </a:solidFill>
                <a:latin typeface="Times New Roman"/>
                <a:ea typeface="Calibri"/>
              </a:rPr>
              <a:t> </a:t>
            </a:r>
            <a:r>
              <a:rPr lang="en-US" sz="2800" dirty="0" err="1">
                <a:solidFill>
                  <a:srgbClr val="000000"/>
                </a:solidFill>
                <a:latin typeface="Times New Roman"/>
                <a:ea typeface="Calibri"/>
              </a:rPr>
              <a:t>góp</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phần</a:t>
            </a:r>
            <a:r>
              <a:rPr lang="en-US" sz="2800" dirty="0">
                <a:solidFill>
                  <a:srgbClr val="000000"/>
                </a:solidFill>
                <a:latin typeface="Times New Roman"/>
                <a:ea typeface="Calibri"/>
              </a:rPr>
              <a:t> </a:t>
            </a:r>
            <a:r>
              <a:rPr lang="en-US" sz="2800" dirty="0" err="1">
                <a:solidFill>
                  <a:srgbClr val="000000"/>
                </a:solidFill>
                <a:latin typeface="Times New Roman"/>
                <a:ea typeface="Calibri"/>
              </a:rPr>
              <a:t>xây</a:t>
            </a:r>
            <a:r>
              <a:rPr lang="en-US" sz="2800" dirty="0">
                <a:solidFill>
                  <a:srgbClr val="000000"/>
                </a:solidFill>
                <a:latin typeface="Times New Roman"/>
                <a:ea typeface="Calibri"/>
              </a:rPr>
              <a:t> </a:t>
            </a:r>
            <a:r>
              <a:rPr lang="en-US" sz="2800" dirty="0" err="1">
                <a:solidFill>
                  <a:srgbClr val="000000"/>
                </a:solidFill>
                <a:latin typeface="Times New Roman"/>
                <a:ea typeface="Calibri"/>
              </a:rPr>
              <a:t>dựng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tập</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thể</a:t>
            </a:r>
            <a:r>
              <a:rPr lang="en-US" sz="2800" dirty="0">
                <a:solidFill>
                  <a:srgbClr val="000000"/>
                </a:solidFill>
                <a:latin typeface="Times New Roman"/>
                <a:ea typeface="Calibri"/>
              </a:rPr>
              <a:t> </a:t>
            </a:r>
            <a:r>
              <a:rPr lang="en-US" sz="2800" dirty="0" err="1">
                <a:solidFill>
                  <a:srgbClr val="000000"/>
                </a:solidFill>
                <a:latin typeface="Times New Roman"/>
                <a:ea typeface="Calibri"/>
              </a:rPr>
              <a:t>học</a:t>
            </a:r>
            <a:r>
              <a:rPr lang="en-US" sz="2800" dirty="0">
                <a:solidFill>
                  <a:srgbClr val="000000"/>
                </a:solidFill>
                <a:latin typeface="Times New Roman"/>
                <a:ea typeface="Calibri"/>
              </a:rPr>
              <a:t> </a:t>
            </a:r>
            <a:r>
              <a:rPr lang="en-US" sz="2800" dirty="0" err="1">
                <a:solidFill>
                  <a:srgbClr val="000000"/>
                </a:solidFill>
                <a:latin typeface="Times New Roman"/>
                <a:ea typeface="Calibri"/>
              </a:rPr>
              <a:t>sinh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đoàn</a:t>
            </a:r>
            <a:r>
              <a:rPr lang="en-US" sz="2800" dirty="0">
                <a:solidFill>
                  <a:srgbClr val="000000"/>
                </a:solidFill>
                <a:latin typeface="Times New Roman"/>
                <a:ea typeface="Calibri"/>
              </a:rPr>
              <a:t> </a:t>
            </a:r>
            <a:r>
              <a:rPr lang="en-US" sz="2800" dirty="0" err="1">
                <a:solidFill>
                  <a:srgbClr val="000000"/>
                </a:solidFill>
                <a:latin typeface="Times New Roman"/>
                <a:ea typeface="Calibri"/>
              </a:rPr>
              <a:t>kết</a:t>
            </a:r>
            <a:r>
              <a:rPr lang="en-US" sz="2800" dirty="0">
                <a:solidFill>
                  <a:srgbClr val="000000"/>
                </a:solidFill>
                <a:latin typeface="Times New Roman"/>
                <a:ea typeface="Calibri"/>
              </a:rPr>
              <a:t>, </a:t>
            </a:r>
            <a:r>
              <a:rPr lang="en-US" sz="2800" dirty="0" err="1">
                <a:solidFill>
                  <a:srgbClr val="000000"/>
                </a:solidFill>
                <a:latin typeface="Times New Roman"/>
                <a:ea typeface="Calibri"/>
              </a:rPr>
              <a:t>kỷ</a:t>
            </a:r>
            <a:r>
              <a:rPr lang="en-US" sz="2800" dirty="0">
                <a:solidFill>
                  <a:srgbClr val="000000"/>
                </a:solidFill>
                <a:latin typeface="Times New Roman"/>
                <a:ea typeface="Calibri"/>
              </a:rPr>
              <a:t> </a:t>
            </a:r>
            <a:r>
              <a:rPr lang="en-US" sz="2800" dirty="0" err="1">
                <a:solidFill>
                  <a:srgbClr val="000000"/>
                </a:solidFill>
                <a:latin typeface="Times New Roman"/>
                <a:ea typeface="Calibri"/>
              </a:rPr>
              <a:t>luật</a:t>
            </a:r>
            <a:r>
              <a:rPr lang="en-US" sz="2800" dirty="0">
                <a:solidFill>
                  <a:srgbClr val="000000"/>
                </a:solidFill>
                <a:latin typeface="Times New Roman"/>
                <a:ea typeface="Calibri"/>
              </a:rPr>
              <a:t>, </a:t>
            </a:r>
            <a:r>
              <a:rPr lang="en-US" sz="2800" dirty="0" err="1">
                <a:solidFill>
                  <a:srgbClr val="000000"/>
                </a:solidFill>
                <a:latin typeface="Times New Roman"/>
                <a:ea typeface="Calibri"/>
              </a:rPr>
              <a:t>phát</a:t>
            </a:r>
            <a:r>
              <a:rPr lang="en-US" sz="2800" dirty="0">
                <a:solidFill>
                  <a:srgbClr val="000000"/>
                </a:solidFill>
                <a:latin typeface="Times New Roman"/>
                <a:ea typeface="Calibri"/>
              </a:rPr>
              <a:t> </a:t>
            </a:r>
            <a:r>
              <a:rPr lang="en-US" sz="2800" dirty="0" err="1">
                <a:solidFill>
                  <a:srgbClr val="000000"/>
                </a:solidFill>
                <a:latin typeface="Times New Roman"/>
                <a:ea typeface="Calibri"/>
              </a:rPr>
              <a:t>huy</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được</a:t>
            </a:r>
            <a:r>
              <a:rPr lang="en-US" sz="2800" dirty="0">
                <a:solidFill>
                  <a:srgbClr val="000000"/>
                </a:solidFill>
                <a:latin typeface="Times New Roman"/>
                <a:ea typeface="Calibri"/>
              </a:rPr>
              <a:t> </a:t>
            </a:r>
            <a:r>
              <a:rPr lang="en-US" sz="2800" dirty="0" err="1">
                <a:solidFill>
                  <a:srgbClr val="000000"/>
                </a:solidFill>
                <a:latin typeface="Times New Roman"/>
                <a:ea typeface="Calibri"/>
              </a:rPr>
              <a:t>tác</a:t>
            </a:r>
            <a:r>
              <a:rPr lang="en-US" sz="2800" dirty="0">
                <a:solidFill>
                  <a:srgbClr val="000000"/>
                </a:solidFill>
                <a:latin typeface="Times New Roman"/>
                <a:ea typeface="Calibri"/>
              </a:rPr>
              <a:t> </a:t>
            </a:r>
            <a:r>
              <a:rPr lang="en-US" sz="2800" dirty="0" err="1">
                <a:solidFill>
                  <a:srgbClr val="000000"/>
                </a:solidFill>
                <a:latin typeface="Times New Roman"/>
                <a:ea typeface="Calibri"/>
              </a:rPr>
              <a:t>dụng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đối</a:t>
            </a:r>
            <a:r>
              <a:rPr lang="en-US" sz="2800" dirty="0">
                <a:solidFill>
                  <a:srgbClr val="000000"/>
                </a:solidFill>
                <a:latin typeface="Times New Roman"/>
                <a:ea typeface="Calibri"/>
              </a:rPr>
              <a:t> </a:t>
            </a:r>
            <a:r>
              <a:rPr lang="en-US" sz="2800" dirty="0" err="1">
                <a:solidFill>
                  <a:srgbClr val="000000"/>
                </a:solidFill>
                <a:latin typeface="Times New Roman"/>
                <a:ea typeface="Calibri"/>
              </a:rPr>
              <a:t>với</a:t>
            </a:r>
            <a:r>
              <a:rPr lang="en-US" sz="2800" dirty="0">
                <a:solidFill>
                  <a:srgbClr val="000000"/>
                </a:solidFill>
                <a:latin typeface="Times New Roman"/>
                <a:ea typeface="Calibri"/>
              </a:rPr>
              <a:t> </a:t>
            </a:r>
            <a:r>
              <a:rPr lang="en-US" sz="2800" dirty="0" err="1">
                <a:solidFill>
                  <a:srgbClr val="000000"/>
                </a:solidFill>
                <a:latin typeface="Times New Roman"/>
                <a:ea typeface="Calibri"/>
              </a:rPr>
              <a:t>từng</a:t>
            </a:r>
            <a:r>
              <a:rPr lang="en-US" sz="2800" dirty="0">
                <a:solidFill>
                  <a:srgbClr val="000000"/>
                </a:solidFill>
                <a:latin typeface="Times New Roman"/>
                <a:ea typeface="Calibri"/>
              </a:rPr>
              <a:t> </a:t>
            </a:r>
            <a:r>
              <a:rPr lang="en-US" sz="2800" dirty="0" err="1">
                <a:solidFill>
                  <a:srgbClr val="000000"/>
                </a:solidFill>
                <a:latin typeface="Times New Roman"/>
                <a:ea typeface="Calibri"/>
              </a:rPr>
              <a:t>thành</a:t>
            </a:r>
            <a:r>
              <a:rPr lang="en-US" sz="2800" dirty="0">
                <a:solidFill>
                  <a:srgbClr val="000000"/>
                </a:solidFill>
                <a:latin typeface="Times New Roman"/>
                <a:ea typeface="Calibri"/>
              </a:rPr>
              <a:t> </a:t>
            </a:r>
            <a:r>
              <a:rPr lang="en-US" sz="2800" dirty="0" err="1">
                <a:solidFill>
                  <a:srgbClr val="000000"/>
                </a:solidFill>
                <a:latin typeface="Times New Roman"/>
                <a:ea typeface="Calibri"/>
              </a:rPr>
              <a:t>viên</a:t>
            </a:r>
            <a:r>
              <a:rPr lang="en-US" sz="2800" dirty="0">
                <a:solidFill>
                  <a:srgbClr val="000000"/>
                </a:solidFill>
                <a:latin typeface="Times New Roman"/>
                <a:ea typeface="Calibri"/>
              </a:rPr>
              <a:t>. </a:t>
            </a:r>
            <a:endParaRPr lang="en-US" sz="2800" b="1" dirty="0">
              <a:solidFill>
                <a:srgbClr val="000000"/>
              </a:solidFill>
            </a:endParaRPr>
          </a:p>
        </p:txBody>
      </p:sp>
      <p:sp>
        <p:nvSpPr>
          <p:cNvPr id="4" name="Rectangle 3"/>
          <p:cNvSpPr/>
          <p:nvPr/>
        </p:nvSpPr>
        <p:spPr>
          <a:xfrm>
            <a:off x="152400" y="3181350"/>
            <a:ext cx="8829675" cy="1524000"/>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a:ea typeface="Times New Roman"/>
              </a:rPr>
              <a:t>     </a:t>
            </a:r>
            <a:r>
              <a:rPr lang="en-US" sz="2800" dirty="0" err="1" smtClean="0">
                <a:solidFill>
                  <a:schemeClr val="tx1"/>
                </a:solidFill>
                <a:latin typeface="Times New Roman"/>
                <a:ea typeface="Times New Roman"/>
              </a:rPr>
              <a:t>Vào</a:t>
            </a:r>
            <a:r>
              <a:rPr lang="en-US" sz="2800" dirty="0" smtClean="0">
                <a:solidFill>
                  <a:schemeClr val="tx1"/>
                </a:solidFill>
                <a:latin typeface="Times New Roman"/>
                <a:ea typeface="Times New Roman"/>
              </a:rPr>
              <a:t> </a:t>
            </a:r>
            <a:r>
              <a:rPr lang="en-US" sz="2800" dirty="0" err="1">
                <a:solidFill>
                  <a:schemeClr val="tx1"/>
                </a:solidFill>
                <a:latin typeface="Times New Roman"/>
                <a:ea typeface="Times New Roman"/>
              </a:rPr>
              <a:t>những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giờ</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tôi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thường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hướng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dẫn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trưởng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tổ</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chức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động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Sơ</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kết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tuần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và</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thảo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luận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kế</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hoạch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tuần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sau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hoạt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theo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chủ</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đề</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đánh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giá</a:t>
            </a:r>
            <a:r>
              <a:rPr lang="en-US" sz="2800" dirty="0">
                <a:solidFill>
                  <a:schemeClr val="tx1"/>
                </a:solidFill>
                <a:latin typeface="Times New Roman"/>
                <a:ea typeface="Times New Roman"/>
              </a:rPr>
              <a:t>. </a:t>
            </a:r>
            <a:endParaRPr lang="en-US" sz="2800" b="1" dirty="0">
              <a:solidFill>
                <a:schemeClr val="tx1"/>
              </a:solidFill>
            </a:endParaRPr>
          </a:p>
        </p:txBody>
      </p:sp>
    </p:spTree>
    <p:extLst>
      <p:ext uri="{BB962C8B-B14F-4D97-AF65-F5344CB8AC3E}">
        <p14:creationId xmlns:p14="http://schemas.microsoft.com/office/powerpoint/2010/main" val="33488977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705350"/>
            <a:ext cx="70104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a:t>
            </a:r>
            <a:r>
              <a:rPr lang="en-US" sz="2400" b="1" dirty="0" err="1" smtClean="0">
                <a:solidFill>
                  <a:srgbClr val="000000"/>
                </a:solidFill>
                <a:latin typeface="Times New Roman" pitchFamily="18" charset="0"/>
                <a:cs typeface="Times New Roman" pitchFamily="18" charset="0"/>
              </a:rPr>
              <a:t>inh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hoạt</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lớp</a:t>
            </a:r>
            <a:endParaRPr lang="en-US" sz="2400" b="1" dirty="0">
              <a:solidFill>
                <a:srgbClr val="000000"/>
              </a:solidFill>
              <a:latin typeface="Times New Roman" pitchFamily="18" charset="0"/>
              <a:cs typeface="Times New Roman" pitchFamily="18" charset="0"/>
            </a:endParaRPr>
          </a:p>
        </p:txBody>
      </p:sp>
      <p:pic>
        <p:nvPicPr>
          <p:cNvPr id="4098" name="Picture 2" descr="D:\Desktop\ảnh phú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1950"/>
            <a:ext cx="8763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0334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52400" y="133350"/>
            <a:ext cx="8839200" cy="10668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2800" b="1" dirty="0">
                <a:solidFill>
                  <a:srgbClr val="000000"/>
                </a:solidFill>
                <a:latin typeface="Times New Roman"/>
                <a:ea typeface="Calibri"/>
              </a:rPr>
              <a:t>6</a:t>
            </a:r>
            <a:r>
              <a:rPr lang="it-IT" sz="2800" b="1" dirty="0" smtClean="0">
                <a:solidFill>
                  <a:srgbClr val="000000"/>
                </a:solidFill>
                <a:latin typeface="Times New Roman"/>
                <a:ea typeface="Calibri"/>
              </a:rPr>
              <a:t>. Tổ </a:t>
            </a:r>
            <a:r>
              <a:rPr lang="it-IT" sz="2800" b="1" dirty="0">
                <a:solidFill>
                  <a:srgbClr val="000000"/>
                </a:solidFill>
                <a:latin typeface="Times New Roman"/>
                <a:ea typeface="Calibri"/>
              </a:rPr>
              <a:t>chức các hoạt động tập thể và các trò chơi </a:t>
            </a:r>
          </a:p>
          <a:p>
            <a:pPr algn="ctr">
              <a:spcAft>
                <a:spcPts val="600"/>
              </a:spcAft>
            </a:pPr>
            <a:r>
              <a:rPr lang="it-IT" sz="2800" b="1" dirty="0" smtClean="0">
                <a:solidFill>
                  <a:srgbClr val="000000"/>
                </a:solidFill>
                <a:latin typeface="Times New Roman"/>
                <a:ea typeface="Calibri"/>
              </a:rPr>
              <a:t>vui </a:t>
            </a:r>
            <a:r>
              <a:rPr lang="it-IT" sz="2800" b="1" dirty="0">
                <a:solidFill>
                  <a:srgbClr val="000000"/>
                </a:solidFill>
                <a:latin typeface="Times New Roman"/>
                <a:ea typeface="Calibri"/>
              </a:rPr>
              <a:t>tươi lành mạnh.</a:t>
            </a:r>
            <a:endParaRPr lang="en-US" sz="2800" b="1" dirty="0">
              <a:solidFill>
                <a:srgbClr val="000000"/>
              </a:solidFill>
              <a:latin typeface=".VnTimeH"/>
              <a:ea typeface="Times New Roman"/>
              <a:cs typeface="Times New Roman"/>
            </a:endParaRPr>
          </a:p>
        </p:txBody>
      </p:sp>
      <p:sp>
        <p:nvSpPr>
          <p:cNvPr id="7" name="Rectangle 6"/>
          <p:cNvSpPr/>
          <p:nvPr/>
        </p:nvSpPr>
        <p:spPr>
          <a:xfrm>
            <a:off x="152400" y="1428750"/>
            <a:ext cx="8829675" cy="1600200"/>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2800" dirty="0" smtClean="0">
                <a:solidFill>
                  <a:srgbClr val="000000"/>
                </a:solidFill>
                <a:latin typeface="Times New Roman"/>
                <a:ea typeface="Calibri"/>
              </a:rPr>
              <a:t>     Ngoài </a:t>
            </a:r>
            <a:r>
              <a:rPr lang="nb-NO" sz="2800" dirty="0">
                <a:solidFill>
                  <a:srgbClr val="000000"/>
                </a:solidFill>
                <a:latin typeface="Times New Roman"/>
                <a:ea typeface="Calibri"/>
              </a:rPr>
              <a:t>các hoạt động trong giờ sinh hoạt lớp, tôi còn thường xuyên cho các em lao động vệ sinh lớp học, vệ sinh khu vực, tham gia sinh hoạt Sao, múa hát tập </a:t>
            </a:r>
            <a:r>
              <a:rPr lang="nb-NO" sz="2800" dirty="0" smtClean="0">
                <a:solidFill>
                  <a:srgbClr val="000000"/>
                </a:solidFill>
                <a:latin typeface="Times New Roman"/>
                <a:ea typeface="Calibri"/>
              </a:rPr>
              <a:t>thể</a:t>
            </a:r>
            <a:r>
              <a:rPr lang="nb-NO" sz="2800" dirty="0">
                <a:solidFill>
                  <a:srgbClr val="000000"/>
                </a:solidFill>
                <a:latin typeface="Times New Roman"/>
                <a:ea typeface="Calibri"/>
              </a:rPr>
              <a:t>.</a:t>
            </a:r>
            <a:endParaRPr lang="en-US" sz="2800" b="1" dirty="0">
              <a:solidFill>
                <a:srgbClr val="000000"/>
              </a:solidFill>
            </a:endParaRPr>
          </a:p>
        </p:txBody>
      </p:sp>
    </p:spTree>
    <p:extLst>
      <p:ext uri="{BB962C8B-B14F-4D97-AF65-F5344CB8AC3E}">
        <p14:creationId xmlns:p14="http://schemas.microsoft.com/office/powerpoint/2010/main" val="7373538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629150"/>
            <a:ext cx="7010400" cy="457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Múa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hát</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tập</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thể</a:t>
            </a:r>
            <a:r>
              <a:rPr lang="en-US" sz="2400" b="1" dirty="0" smtClean="0">
                <a:solidFill>
                  <a:srgbClr val="000000"/>
                </a:solidFill>
                <a:latin typeface="Times New Roman" pitchFamily="18" charset="0"/>
                <a:cs typeface="Times New Roman" pitchFamily="18" charset="0"/>
              </a:rPr>
              <a:t>  </a:t>
            </a:r>
            <a:endParaRPr lang="en-US" sz="2400" b="1" dirty="0">
              <a:solidFill>
                <a:srgbClr val="000000"/>
              </a:solidFill>
              <a:latin typeface="Times New Roman" pitchFamily="18" charset="0"/>
              <a:cs typeface="Times New Roman" pitchFamily="18" charset="0"/>
            </a:endParaRPr>
          </a:p>
        </p:txBody>
      </p:sp>
      <p:pic>
        <p:nvPicPr>
          <p:cNvPr id="9218" name="Picture 2" descr="D:\Documents\z3297185156376_d917712efc88ba565700c8f76a5cb47b.jpg"/>
          <p:cNvPicPr>
            <a:picLocks noChangeAspect="1" noChangeArrowheads="1"/>
          </p:cNvPicPr>
          <p:nvPr/>
        </p:nvPicPr>
        <p:blipFill rotWithShape="1">
          <a:blip r:embed="rId2">
            <a:extLst>
              <a:ext uri="{28A0092B-C50C-407E-A947-70E740481C1C}">
                <a14:useLocalDpi xmlns:a14="http://schemas.microsoft.com/office/drawing/2010/main" val="0"/>
              </a:ext>
            </a:extLst>
          </a:blip>
          <a:srcRect t="39188" b="15316"/>
          <a:stretch/>
        </p:blipFill>
        <p:spPr bwMode="auto">
          <a:xfrm>
            <a:off x="381000" y="209550"/>
            <a:ext cx="8458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341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705350"/>
            <a:ext cx="7010400" cy="381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học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sinh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tham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gia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dọn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vệ</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sinh</a:t>
            </a:r>
            <a:r>
              <a:rPr lang="en-US" sz="2400" b="1" dirty="0" smtClean="0">
                <a:solidFill>
                  <a:srgbClr val="000000"/>
                </a:solidFill>
                <a:latin typeface="Times New Roman" pitchFamily="18" charset="0"/>
                <a:cs typeface="Times New Roman" pitchFamily="18" charset="0"/>
              </a:rPr>
              <a:t>  </a:t>
            </a:r>
            <a:endParaRPr lang="en-US" sz="2400" b="1" dirty="0">
              <a:solidFill>
                <a:srgbClr val="000000"/>
              </a:solidFill>
              <a:latin typeface="Times New Roman" pitchFamily="18" charset="0"/>
              <a:cs typeface="Times New Roman" pitchFamily="18" charset="0"/>
            </a:endParaRPr>
          </a:p>
        </p:txBody>
      </p:sp>
      <p:pic>
        <p:nvPicPr>
          <p:cNvPr id="1026" name="Picture 2" descr="D:\Documents\z3298834744450_f8ddd44fb0cc54fa5af4e74055c63fcf.jpg"/>
          <p:cNvPicPr>
            <a:picLocks noChangeAspect="1" noChangeArrowheads="1"/>
          </p:cNvPicPr>
          <p:nvPr/>
        </p:nvPicPr>
        <p:blipFill rotWithShape="1">
          <a:blip r:embed="rId2">
            <a:extLst>
              <a:ext uri="{28A0092B-C50C-407E-A947-70E740481C1C}">
                <a14:useLocalDpi xmlns:a14="http://schemas.microsoft.com/office/drawing/2010/main" val="0"/>
              </a:ext>
            </a:extLst>
          </a:blip>
          <a:srcRect t="21741" b="11722"/>
          <a:stretch/>
        </p:blipFill>
        <p:spPr bwMode="auto">
          <a:xfrm>
            <a:off x="533400" y="57150"/>
            <a:ext cx="795273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9957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52400" y="285750"/>
            <a:ext cx="8839200" cy="9906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2800" b="1" dirty="0" smtClean="0">
                <a:solidFill>
                  <a:srgbClr val="000000"/>
                </a:solidFill>
                <a:latin typeface="Times New Roman"/>
                <a:ea typeface="Calibri"/>
              </a:rPr>
              <a:t>6. Tổ </a:t>
            </a:r>
            <a:r>
              <a:rPr lang="it-IT" sz="2800" b="1" dirty="0">
                <a:solidFill>
                  <a:srgbClr val="000000"/>
                </a:solidFill>
                <a:latin typeface="Times New Roman"/>
                <a:ea typeface="Calibri"/>
              </a:rPr>
              <a:t>chức các hoạt động tập thể và các trò chơi </a:t>
            </a:r>
          </a:p>
          <a:p>
            <a:pPr algn="ctr">
              <a:spcAft>
                <a:spcPts val="600"/>
              </a:spcAft>
            </a:pPr>
            <a:r>
              <a:rPr lang="it-IT" sz="2800" b="1" dirty="0" smtClean="0">
                <a:solidFill>
                  <a:srgbClr val="000000"/>
                </a:solidFill>
                <a:latin typeface="Times New Roman"/>
                <a:ea typeface="Calibri"/>
              </a:rPr>
              <a:t>vui </a:t>
            </a:r>
            <a:r>
              <a:rPr lang="it-IT" sz="2800" b="1" dirty="0">
                <a:solidFill>
                  <a:srgbClr val="000000"/>
                </a:solidFill>
                <a:latin typeface="Times New Roman"/>
                <a:ea typeface="Calibri"/>
              </a:rPr>
              <a:t>tươi lành mạnh.</a:t>
            </a:r>
            <a:endParaRPr lang="en-US" sz="2800" b="1" dirty="0">
              <a:solidFill>
                <a:srgbClr val="000000"/>
              </a:solidFill>
              <a:latin typeface=".VnTimeH"/>
              <a:ea typeface="Times New Roman"/>
              <a:cs typeface="Times New Roman"/>
            </a:endParaRPr>
          </a:p>
        </p:txBody>
      </p:sp>
      <p:sp>
        <p:nvSpPr>
          <p:cNvPr id="5" name="Rectangle 4"/>
          <p:cNvSpPr/>
          <p:nvPr/>
        </p:nvSpPr>
        <p:spPr>
          <a:xfrm>
            <a:off x="161924" y="1504950"/>
            <a:ext cx="8829675" cy="1447800"/>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i="1" dirty="0">
                <a:latin typeface="Times New Roman"/>
                <a:ea typeface="Times New Roman"/>
              </a:rPr>
              <a:t> </a:t>
            </a:r>
            <a:r>
              <a:rPr lang="it-IT" sz="2800" i="1" dirty="0" smtClean="0">
                <a:latin typeface="Times New Roman"/>
                <a:ea typeface="Times New Roman"/>
              </a:rPr>
              <a:t>    </a:t>
            </a:r>
            <a:r>
              <a:rPr lang="it-IT" sz="2800" dirty="0" smtClean="0">
                <a:solidFill>
                  <a:schemeClr val="tx1"/>
                </a:solidFill>
                <a:latin typeface="Times New Roman"/>
                <a:ea typeface="Times New Roman"/>
              </a:rPr>
              <a:t>Trong </a:t>
            </a:r>
            <a:r>
              <a:rPr lang="it-IT" sz="2800" dirty="0">
                <a:solidFill>
                  <a:schemeClr val="tx1"/>
                </a:solidFill>
                <a:latin typeface="Times New Roman"/>
                <a:ea typeface="Times New Roman"/>
              </a:rPr>
              <a:t>phần khởi động hay</a:t>
            </a:r>
            <a:r>
              <a:rPr lang="it-IT" sz="2800" i="1" dirty="0">
                <a:solidFill>
                  <a:schemeClr val="tx1"/>
                </a:solidFill>
                <a:latin typeface="Times New Roman"/>
                <a:ea typeface="Times New Roman"/>
              </a:rPr>
              <a:t> </a:t>
            </a:r>
            <a:r>
              <a:rPr lang="it-IT" sz="2800" dirty="0">
                <a:solidFill>
                  <a:schemeClr val="tx1"/>
                </a:solidFill>
                <a:latin typeface="Times New Roman"/>
                <a:ea typeface="Times New Roman"/>
              </a:rPr>
              <a:t>giữa hai tiết học căng thẳng tôi thường tổ chức cho các em chơi các trò chơi: Đố bạn, Hái hoa dân chủ, Ai nhanh hơn, Chúng mình cùng thi tài,... </a:t>
            </a:r>
            <a:endParaRPr lang="en-US" sz="2800" b="1" dirty="0">
              <a:solidFill>
                <a:schemeClr val="tx1"/>
              </a:solidFill>
            </a:endParaRPr>
          </a:p>
        </p:txBody>
      </p:sp>
      <p:sp>
        <p:nvSpPr>
          <p:cNvPr id="6" name="Rectangle 5"/>
          <p:cNvSpPr/>
          <p:nvPr/>
        </p:nvSpPr>
        <p:spPr>
          <a:xfrm>
            <a:off x="161925" y="3105150"/>
            <a:ext cx="8829675" cy="1524000"/>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smtClean="0">
                <a:solidFill>
                  <a:schemeClr val="tx1"/>
                </a:solidFill>
                <a:latin typeface="Times New Roman"/>
                <a:ea typeface="Times New Roman"/>
              </a:rPr>
              <a:t>     Ngoài </a:t>
            </a:r>
            <a:r>
              <a:rPr lang="it-IT" sz="2800" dirty="0">
                <a:solidFill>
                  <a:schemeClr val="tx1"/>
                </a:solidFill>
                <a:latin typeface="Times New Roman"/>
                <a:ea typeface="Times New Roman"/>
              </a:rPr>
              <a:t>ra, tôi</a:t>
            </a:r>
            <a:r>
              <a:rPr lang="en-US" sz="2800" dirty="0">
                <a:solidFill>
                  <a:schemeClr val="tx1"/>
                </a:solidFill>
                <a:latin typeface="Times New Roman"/>
                <a:ea typeface="Calibri"/>
              </a:rPr>
              <a:t> </a:t>
            </a:r>
            <a:r>
              <a:rPr lang="en-US" sz="2800" dirty="0" err="1" smtClean="0">
                <a:solidFill>
                  <a:schemeClr val="tx1"/>
                </a:solidFill>
                <a:latin typeface="Times New Roman"/>
                <a:ea typeface="Calibri"/>
              </a:rPr>
              <a:t>còn</a:t>
            </a:r>
            <a:r>
              <a:rPr lang="en-US" sz="2800" dirty="0" smtClean="0">
                <a:solidFill>
                  <a:schemeClr val="tx1"/>
                </a:solidFill>
                <a:latin typeface="Times New Roman"/>
                <a:ea typeface="Calibri"/>
              </a:rPr>
              <a:t> </a:t>
            </a:r>
            <a:r>
              <a:rPr lang="en-US" sz="2800" dirty="0" err="1" smtClean="0">
                <a:solidFill>
                  <a:schemeClr val="tx1"/>
                </a:solidFill>
                <a:latin typeface="Times New Roman"/>
                <a:ea typeface="Calibri"/>
              </a:rPr>
              <a:t>lồng</a:t>
            </a:r>
            <a:r>
              <a:rPr lang="en-US" sz="2800" dirty="0" smtClean="0">
                <a:solidFill>
                  <a:schemeClr val="tx1"/>
                </a:solidFill>
                <a:latin typeface="Times New Roman"/>
                <a:ea typeface="Calibri"/>
              </a:rPr>
              <a:t> </a:t>
            </a:r>
            <a:r>
              <a:rPr lang="en-US" sz="2800" dirty="0" err="1">
                <a:solidFill>
                  <a:schemeClr val="tx1"/>
                </a:solidFill>
                <a:latin typeface="Times New Roman"/>
                <a:ea typeface="Calibri"/>
              </a:rPr>
              <a:t>ghép</a:t>
            </a:r>
            <a:r>
              <a:rPr lang="en-US" sz="2800" dirty="0">
                <a:solidFill>
                  <a:schemeClr val="tx1"/>
                </a:solidFill>
                <a:latin typeface="Times New Roman"/>
                <a:ea typeface="Calibri"/>
              </a:rPr>
              <a:t> </a:t>
            </a:r>
            <a:r>
              <a:rPr lang="en-US" sz="2800" dirty="0" err="1">
                <a:solidFill>
                  <a:schemeClr val="tx1"/>
                </a:solidFill>
                <a:latin typeface="Times New Roman"/>
                <a:ea typeface="Calibri"/>
              </a:rPr>
              <a:t>các</a:t>
            </a:r>
            <a:r>
              <a:rPr lang="en-US" sz="2800" dirty="0">
                <a:solidFill>
                  <a:schemeClr val="tx1"/>
                </a:solidFill>
                <a:latin typeface="Times New Roman"/>
                <a:ea typeface="Calibri"/>
              </a:rPr>
              <a:t> </a:t>
            </a:r>
            <a:r>
              <a:rPr lang="en-US" sz="2800" dirty="0" err="1">
                <a:solidFill>
                  <a:schemeClr val="tx1"/>
                </a:solidFill>
                <a:latin typeface="Times New Roman"/>
                <a:ea typeface="Calibri"/>
              </a:rPr>
              <a:t>trò</a:t>
            </a:r>
            <a:r>
              <a:rPr lang="en-US" sz="2800" dirty="0">
                <a:solidFill>
                  <a:schemeClr val="tx1"/>
                </a:solidFill>
                <a:latin typeface="Times New Roman"/>
                <a:ea typeface="Calibri"/>
              </a:rPr>
              <a:t> </a:t>
            </a:r>
            <a:r>
              <a:rPr lang="en-US" sz="2800" dirty="0" err="1">
                <a:solidFill>
                  <a:schemeClr val="tx1"/>
                </a:solidFill>
                <a:latin typeface="Times New Roman"/>
                <a:ea typeface="Calibri"/>
              </a:rPr>
              <a:t>chơi</a:t>
            </a:r>
            <a:r>
              <a:rPr lang="en-US" sz="2800" dirty="0">
                <a:solidFill>
                  <a:schemeClr val="tx1"/>
                </a:solidFill>
                <a:latin typeface="Times New Roman"/>
                <a:ea typeface="Calibri"/>
              </a:rPr>
              <a:t> </a:t>
            </a:r>
            <a:r>
              <a:rPr lang="en-US" sz="2800" dirty="0" err="1">
                <a:solidFill>
                  <a:schemeClr val="tx1"/>
                </a:solidFill>
                <a:latin typeface="Times New Roman"/>
                <a:ea typeface="Calibri"/>
              </a:rPr>
              <a:t>dân</a:t>
            </a:r>
            <a:r>
              <a:rPr lang="en-US" sz="2800" dirty="0">
                <a:solidFill>
                  <a:schemeClr val="tx1"/>
                </a:solidFill>
                <a:latin typeface="Times New Roman"/>
                <a:ea typeface="Calibri"/>
              </a:rPr>
              <a:t> </a:t>
            </a:r>
            <a:r>
              <a:rPr lang="en-US" sz="2800" dirty="0" err="1">
                <a:solidFill>
                  <a:schemeClr val="tx1"/>
                </a:solidFill>
                <a:latin typeface="Times New Roman"/>
                <a:ea typeface="Calibri"/>
              </a:rPr>
              <a:t>gian</a:t>
            </a:r>
            <a:r>
              <a:rPr lang="en-US" sz="2800" dirty="0">
                <a:solidFill>
                  <a:schemeClr val="tx1"/>
                </a:solidFill>
                <a:latin typeface="Times New Roman"/>
                <a:ea typeface="Calibri"/>
              </a:rPr>
              <a:t> </a:t>
            </a:r>
            <a:r>
              <a:rPr lang="en-US" sz="2800" dirty="0" err="1">
                <a:solidFill>
                  <a:schemeClr val="tx1"/>
                </a:solidFill>
                <a:latin typeface="Times New Roman"/>
                <a:ea typeface="Calibri"/>
              </a:rPr>
              <a:t>như</a:t>
            </a:r>
            <a:r>
              <a:rPr lang="en-US" sz="2800" dirty="0">
                <a:solidFill>
                  <a:schemeClr val="tx1"/>
                </a:solidFill>
                <a:latin typeface="Times New Roman"/>
                <a:ea typeface="Calibri"/>
              </a:rPr>
              <a:t>: </a:t>
            </a:r>
            <a:r>
              <a:rPr lang="it-IT" sz="2800" dirty="0">
                <a:solidFill>
                  <a:schemeClr val="tx1"/>
                </a:solidFill>
                <a:latin typeface="Times New Roman"/>
                <a:ea typeface="Times New Roman"/>
              </a:rPr>
              <a:t>Mèo đuổi chuột, Dung dăng dung dẻ, Kéo co</a:t>
            </a:r>
            <a:r>
              <a:rPr lang="it-IT" sz="2800" dirty="0" smtClean="0">
                <a:solidFill>
                  <a:schemeClr val="tx1"/>
                </a:solidFill>
                <a:latin typeface="Times New Roman"/>
                <a:ea typeface="Times New Roman"/>
              </a:rPr>
              <a:t>, Rồng rắn lên mây,... </a:t>
            </a:r>
            <a:r>
              <a:rPr lang="en-US" sz="2800" dirty="0" err="1">
                <a:solidFill>
                  <a:schemeClr val="tx1"/>
                </a:solidFill>
                <a:latin typeface="Times New Roman"/>
                <a:ea typeface="Calibri"/>
              </a:rPr>
              <a:t>vào</a:t>
            </a:r>
            <a:r>
              <a:rPr lang="en-US" sz="2800" dirty="0">
                <a:solidFill>
                  <a:schemeClr val="tx1"/>
                </a:solidFill>
                <a:latin typeface="Times New Roman"/>
                <a:ea typeface="Calibri"/>
              </a:rPr>
              <a:t> </a:t>
            </a:r>
            <a:r>
              <a:rPr lang="en-US" sz="2800" dirty="0" err="1">
                <a:solidFill>
                  <a:schemeClr val="tx1"/>
                </a:solidFill>
                <a:latin typeface="Times New Roman"/>
                <a:ea typeface="Calibri"/>
              </a:rPr>
              <a:t>các</a:t>
            </a:r>
            <a:r>
              <a:rPr lang="en-US" sz="2800" dirty="0">
                <a:solidFill>
                  <a:schemeClr val="tx1"/>
                </a:solidFill>
                <a:latin typeface="Times New Roman"/>
                <a:ea typeface="Calibri"/>
              </a:rPr>
              <a:t> </a:t>
            </a:r>
            <a:r>
              <a:rPr lang="en-US" sz="2800" dirty="0" err="1">
                <a:solidFill>
                  <a:schemeClr val="tx1"/>
                </a:solidFill>
                <a:latin typeface="Times New Roman"/>
                <a:ea typeface="Calibri"/>
              </a:rPr>
              <a:t>tiết</a:t>
            </a:r>
            <a:r>
              <a:rPr lang="en-US" sz="2800" dirty="0">
                <a:solidFill>
                  <a:schemeClr val="tx1"/>
                </a:solidFill>
                <a:latin typeface="Times New Roman"/>
                <a:ea typeface="Calibri"/>
              </a:rPr>
              <a:t> </a:t>
            </a:r>
            <a:r>
              <a:rPr lang="en-US" sz="2800" dirty="0" err="1">
                <a:solidFill>
                  <a:schemeClr val="tx1"/>
                </a:solidFill>
                <a:latin typeface="Times New Roman"/>
                <a:ea typeface="Calibri"/>
              </a:rPr>
              <a:t>hoạt</a:t>
            </a:r>
            <a:r>
              <a:rPr lang="en-US" sz="2800" dirty="0">
                <a:solidFill>
                  <a:schemeClr val="tx1"/>
                </a:solidFill>
                <a:latin typeface="Times New Roman"/>
                <a:ea typeface="Calibri"/>
              </a:rPr>
              <a:t> </a:t>
            </a:r>
            <a:r>
              <a:rPr lang="en-US" sz="2800" dirty="0" err="1">
                <a:solidFill>
                  <a:schemeClr val="tx1"/>
                </a:solidFill>
                <a:latin typeface="Times New Roman"/>
                <a:ea typeface="Calibri"/>
              </a:rPr>
              <a:t>động</a:t>
            </a:r>
            <a:r>
              <a:rPr lang="en-US" sz="2800" dirty="0">
                <a:solidFill>
                  <a:schemeClr val="tx1"/>
                </a:solidFill>
                <a:latin typeface="Times New Roman"/>
                <a:ea typeface="Calibri"/>
              </a:rPr>
              <a:t> </a:t>
            </a:r>
            <a:r>
              <a:rPr lang="en-US" sz="2800" dirty="0" err="1">
                <a:solidFill>
                  <a:schemeClr val="tx1"/>
                </a:solidFill>
                <a:latin typeface="Times New Roman"/>
                <a:ea typeface="Calibri"/>
              </a:rPr>
              <a:t>trải</a:t>
            </a:r>
            <a:r>
              <a:rPr lang="en-US" sz="2800" dirty="0">
                <a:solidFill>
                  <a:schemeClr val="tx1"/>
                </a:solidFill>
                <a:latin typeface="Times New Roman"/>
                <a:ea typeface="Calibri"/>
              </a:rPr>
              <a:t> </a:t>
            </a:r>
            <a:r>
              <a:rPr lang="en-US" sz="2800" dirty="0" err="1">
                <a:solidFill>
                  <a:schemeClr val="tx1"/>
                </a:solidFill>
                <a:latin typeface="Times New Roman"/>
                <a:ea typeface="Calibri"/>
              </a:rPr>
              <a:t>nghiệm</a:t>
            </a:r>
            <a:r>
              <a:rPr lang="en-US" sz="2800" dirty="0">
                <a:solidFill>
                  <a:schemeClr val="tx1"/>
                </a:solidFill>
                <a:latin typeface="Times New Roman"/>
                <a:ea typeface="Calibri"/>
              </a:rPr>
              <a:t>.</a:t>
            </a:r>
            <a:r>
              <a:rPr lang="en-US" sz="2800" dirty="0">
                <a:solidFill>
                  <a:schemeClr val="tx1"/>
                </a:solidFill>
                <a:latin typeface="Times New Roman"/>
                <a:ea typeface="Times New Roman"/>
              </a:rPr>
              <a:t> </a:t>
            </a:r>
            <a:endParaRPr lang="en-US" sz="2800" b="1" dirty="0">
              <a:solidFill>
                <a:schemeClr val="tx1"/>
              </a:solidFill>
            </a:endParaRPr>
          </a:p>
        </p:txBody>
      </p:sp>
    </p:spTree>
    <p:extLst>
      <p:ext uri="{BB962C8B-B14F-4D97-AF65-F5344CB8AC3E}">
        <p14:creationId xmlns:p14="http://schemas.microsoft.com/office/powerpoint/2010/main" val="93737549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552950"/>
            <a:ext cx="71628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học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sinh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tham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gia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trò</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chơi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Mèo</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đuổi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chuột</a:t>
            </a:r>
            <a:endParaRPr lang="en-US" sz="2400" b="1" dirty="0">
              <a:solidFill>
                <a:srgbClr val="000000"/>
              </a:solidFill>
              <a:latin typeface="Times New Roman" pitchFamily="18" charset="0"/>
              <a:cs typeface="Times New Roman" pitchFamily="18" charset="0"/>
            </a:endParaRPr>
          </a:p>
        </p:txBody>
      </p:sp>
      <p:pic>
        <p:nvPicPr>
          <p:cNvPr id="6146" name="Picture 2" descr="D:\Documents\z3297185150344_b2d7fa6d93e6dc11d7dfb116a5ff0986.jpg"/>
          <p:cNvPicPr>
            <a:picLocks noChangeAspect="1" noChangeArrowheads="1"/>
          </p:cNvPicPr>
          <p:nvPr/>
        </p:nvPicPr>
        <p:blipFill rotWithShape="1">
          <a:blip r:embed="rId2">
            <a:extLst>
              <a:ext uri="{28A0092B-C50C-407E-A947-70E740481C1C}">
                <a14:useLocalDpi xmlns:a14="http://schemas.microsoft.com/office/drawing/2010/main" val="0"/>
              </a:ext>
            </a:extLst>
          </a:blip>
          <a:srcRect t="21934" b="12618"/>
          <a:stretch/>
        </p:blipFill>
        <p:spPr bwMode="auto">
          <a:xfrm>
            <a:off x="381000" y="59209"/>
            <a:ext cx="8382000" cy="441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9718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9125" y="4552950"/>
            <a:ext cx="7839075"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học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sinh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tham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gia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trò</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chơi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Rồng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rắn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lên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mây</a:t>
            </a:r>
            <a:endParaRPr lang="en-US" sz="2400" b="1" dirty="0">
              <a:solidFill>
                <a:srgbClr val="000000"/>
              </a:solidFill>
              <a:latin typeface="Times New Roman" pitchFamily="18" charset="0"/>
              <a:cs typeface="Times New Roman" pitchFamily="18" charset="0"/>
            </a:endParaRPr>
          </a:p>
        </p:txBody>
      </p:sp>
      <p:pic>
        <p:nvPicPr>
          <p:cNvPr id="10242" name="Picture 2" descr="D:\Documents\z3297185151676_7955d53547132ce3dc78a8f00e7e9e7c.jpg"/>
          <p:cNvPicPr>
            <a:picLocks noChangeAspect="1" noChangeArrowheads="1"/>
          </p:cNvPicPr>
          <p:nvPr/>
        </p:nvPicPr>
        <p:blipFill rotWithShape="1">
          <a:blip r:embed="rId2">
            <a:extLst>
              <a:ext uri="{28A0092B-C50C-407E-A947-70E740481C1C}">
                <a14:useLocalDpi xmlns:a14="http://schemas.microsoft.com/office/drawing/2010/main" val="0"/>
              </a:ext>
            </a:extLst>
          </a:blip>
          <a:srcRect t="26720" b="26520"/>
          <a:stretch/>
        </p:blipFill>
        <p:spPr bwMode="auto">
          <a:xfrm>
            <a:off x="381000" y="57150"/>
            <a:ext cx="8458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66807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42874" y="57150"/>
            <a:ext cx="8839200" cy="9906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b="1" dirty="0" smtClean="0">
                <a:solidFill>
                  <a:srgbClr val="000000"/>
                </a:solidFill>
                <a:latin typeface="Times New Roman"/>
              </a:rPr>
              <a:t>7. Phối </a:t>
            </a:r>
            <a:r>
              <a:rPr lang="it-IT" sz="2600" b="1" dirty="0">
                <a:solidFill>
                  <a:srgbClr val="000000"/>
                </a:solidFill>
                <a:latin typeface="Times New Roman"/>
              </a:rPr>
              <a:t>kết hợp chặt chẽ với </a:t>
            </a:r>
            <a:r>
              <a:rPr lang="it-IT" sz="2600" b="1" dirty="0" smtClean="0">
                <a:solidFill>
                  <a:srgbClr val="000000"/>
                </a:solidFill>
                <a:latin typeface="Times New Roman"/>
              </a:rPr>
              <a:t>Lãnh </a:t>
            </a:r>
            <a:r>
              <a:rPr lang="it-IT" sz="2600" b="1" dirty="0">
                <a:solidFill>
                  <a:srgbClr val="000000"/>
                </a:solidFill>
                <a:latin typeface="Times New Roman"/>
              </a:rPr>
              <a:t>đạo nhà trường, Đội </a:t>
            </a:r>
            <a:r>
              <a:rPr lang="it-IT" sz="2600" b="1" dirty="0" smtClean="0">
                <a:solidFill>
                  <a:srgbClr val="000000"/>
                </a:solidFill>
                <a:latin typeface="Times New Roman"/>
              </a:rPr>
              <a:t>TNTP Hồ </a:t>
            </a:r>
            <a:r>
              <a:rPr lang="it-IT" sz="2600" b="1" dirty="0">
                <a:solidFill>
                  <a:srgbClr val="000000"/>
                </a:solidFill>
                <a:latin typeface="Times New Roman"/>
              </a:rPr>
              <a:t>Chí Minh và các giáo viên bộ môn.</a:t>
            </a:r>
            <a:endParaRPr lang="en-US" sz="2600" dirty="0">
              <a:effectLst/>
              <a:latin typeface="Times New Roman"/>
              <a:ea typeface="Times New Roman"/>
            </a:endParaRPr>
          </a:p>
        </p:txBody>
      </p:sp>
      <p:sp>
        <p:nvSpPr>
          <p:cNvPr id="3" name="Rectangle 2"/>
          <p:cNvSpPr/>
          <p:nvPr/>
        </p:nvSpPr>
        <p:spPr>
          <a:xfrm>
            <a:off x="152400" y="1123950"/>
            <a:ext cx="8839200" cy="11430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smtClean="0">
                <a:solidFill>
                  <a:srgbClr val="000000"/>
                </a:solidFill>
                <a:latin typeface="Times New Roman" pitchFamily="18" charset="0"/>
                <a:cs typeface="Times New Roman" pitchFamily="18" charset="0"/>
              </a:rPr>
              <a:t>     Công </a:t>
            </a:r>
            <a:r>
              <a:rPr lang="it-IT" sz="2800" dirty="0">
                <a:solidFill>
                  <a:srgbClr val="000000"/>
                </a:solidFill>
                <a:latin typeface="Times New Roman" pitchFamily="18" charset="0"/>
                <a:cs typeface="Times New Roman" pitchFamily="18" charset="0"/>
              </a:rPr>
              <a:t>tác phối kết hợp, là một trong những biện pháp hữu hiệu nhằm quán triệt có hiệu quả cao. </a:t>
            </a:r>
            <a:endParaRPr lang="en-US" sz="2600" dirty="0">
              <a:solidFill>
                <a:srgbClr val="000000"/>
              </a:solidFill>
              <a:latin typeface="Times New Roman" pitchFamily="18" charset="0"/>
              <a:ea typeface="Times New Roman"/>
              <a:cs typeface="Times New Roman" pitchFamily="18" charset="0"/>
            </a:endParaRPr>
          </a:p>
        </p:txBody>
      </p:sp>
      <p:sp>
        <p:nvSpPr>
          <p:cNvPr id="5" name="Rectangle 4"/>
          <p:cNvSpPr/>
          <p:nvPr/>
        </p:nvSpPr>
        <p:spPr>
          <a:xfrm>
            <a:off x="152400" y="2419350"/>
            <a:ext cx="8839200" cy="22098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a:solidFill>
                  <a:srgbClr val="000000"/>
                </a:solidFill>
                <a:latin typeface="Times New Roman"/>
              </a:rPr>
              <a:t> </a:t>
            </a:r>
            <a:r>
              <a:rPr lang="it-IT" sz="2800" dirty="0" smtClean="0">
                <a:solidFill>
                  <a:srgbClr val="000000"/>
                </a:solidFill>
                <a:latin typeface="Times New Roman"/>
              </a:rPr>
              <a:t>    </a:t>
            </a:r>
            <a:r>
              <a:rPr lang="it-IT" sz="2800" dirty="0" smtClean="0">
                <a:solidFill>
                  <a:schemeClr val="tx1"/>
                </a:solidFill>
                <a:latin typeface="Times New Roman"/>
              </a:rPr>
              <a:t>Tôi luôn nhờ </a:t>
            </a:r>
            <a:r>
              <a:rPr lang="it-IT" sz="2800" dirty="0">
                <a:solidFill>
                  <a:schemeClr val="tx1"/>
                </a:solidFill>
                <a:latin typeface="Times New Roman"/>
              </a:rPr>
              <a:t>sự tư vấn, chỉ đạo từ phía Lãnh đạo nhà trường, được Lãnh đạo nhà trường cho phép tôi mới thực hiện, gặp trường hợp nào cần đến sự hỗ trợ xử lý của Lãnh đạo nhà trường là tôi lập tức báo cáo để có biện pháp tốt và hay nhất.</a:t>
            </a:r>
            <a:endParaRPr lang="en-US" sz="2400" dirty="0">
              <a:solidFill>
                <a:schemeClr val="tx1"/>
              </a:solidFill>
              <a:effectLst/>
              <a:latin typeface="Times New Roman"/>
              <a:ea typeface="Times New Roman"/>
            </a:endParaRPr>
          </a:p>
        </p:txBody>
      </p:sp>
    </p:spTree>
    <p:extLst>
      <p:ext uri="{BB962C8B-B14F-4D97-AF65-F5344CB8AC3E}">
        <p14:creationId xmlns:p14="http://schemas.microsoft.com/office/powerpoint/2010/main" val="113719329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42874" y="57150"/>
            <a:ext cx="8839200" cy="9906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b="1" dirty="0" smtClean="0">
                <a:solidFill>
                  <a:srgbClr val="000000"/>
                </a:solidFill>
                <a:latin typeface="Times New Roman"/>
              </a:rPr>
              <a:t>7. Phối </a:t>
            </a:r>
            <a:r>
              <a:rPr lang="it-IT" sz="2600" b="1" dirty="0">
                <a:solidFill>
                  <a:srgbClr val="000000"/>
                </a:solidFill>
                <a:latin typeface="Times New Roman"/>
              </a:rPr>
              <a:t>kết hợp chặt chẽ với </a:t>
            </a:r>
            <a:r>
              <a:rPr lang="it-IT" sz="2600" b="1" dirty="0" smtClean="0">
                <a:solidFill>
                  <a:srgbClr val="000000"/>
                </a:solidFill>
                <a:latin typeface="Times New Roman"/>
              </a:rPr>
              <a:t>Lãnh </a:t>
            </a:r>
            <a:r>
              <a:rPr lang="it-IT" sz="2600" b="1" dirty="0">
                <a:solidFill>
                  <a:srgbClr val="000000"/>
                </a:solidFill>
                <a:latin typeface="Times New Roman"/>
              </a:rPr>
              <a:t>đạo nhà trường, Đội </a:t>
            </a:r>
            <a:r>
              <a:rPr lang="it-IT" sz="2600" b="1" dirty="0" smtClean="0">
                <a:solidFill>
                  <a:srgbClr val="000000"/>
                </a:solidFill>
                <a:latin typeface="Times New Roman"/>
              </a:rPr>
              <a:t>TNTP Hồ </a:t>
            </a:r>
            <a:r>
              <a:rPr lang="it-IT" sz="2600" b="1" dirty="0">
                <a:solidFill>
                  <a:srgbClr val="000000"/>
                </a:solidFill>
                <a:latin typeface="Times New Roman"/>
              </a:rPr>
              <a:t>Chí Minh và các giáo viên bộ môn.</a:t>
            </a:r>
            <a:endParaRPr lang="en-US" sz="2600" dirty="0">
              <a:solidFill>
                <a:srgbClr val="FFFFFF"/>
              </a:solidFill>
              <a:latin typeface="Times New Roman"/>
              <a:ea typeface="Times New Roman"/>
            </a:endParaRPr>
          </a:p>
        </p:txBody>
      </p:sp>
      <p:sp>
        <p:nvSpPr>
          <p:cNvPr id="3" name="Rectangle 2"/>
          <p:cNvSpPr/>
          <p:nvPr/>
        </p:nvSpPr>
        <p:spPr>
          <a:xfrm>
            <a:off x="152400" y="1504950"/>
            <a:ext cx="8839200" cy="11430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smtClean="0">
                <a:solidFill>
                  <a:srgbClr val="000000"/>
                </a:solidFill>
                <a:latin typeface="Times New Roman" pitchFamily="18" charset="0"/>
                <a:cs typeface="Times New Roman" pitchFamily="18" charset="0"/>
              </a:rPr>
              <a:t>     Về </a:t>
            </a:r>
            <a:r>
              <a:rPr lang="it-IT" sz="2800" dirty="0">
                <a:solidFill>
                  <a:srgbClr val="000000"/>
                </a:solidFill>
                <a:latin typeface="Times New Roman" pitchFamily="18" charset="0"/>
                <a:cs typeface="Times New Roman" pitchFamily="18" charset="0"/>
              </a:rPr>
              <a:t>phía Đội Thiếu niên tiền phong Hồ Chí Minh, tôi luôn kết hợp giáo dục các em cùng với cô Tổng phụ trách </a:t>
            </a:r>
            <a:r>
              <a:rPr lang="it-IT" sz="2800" dirty="0" smtClean="0">
                <a:solidFill>
                  <a:srgbClr val="000000"/>
                </a:solidFill>
                <a:latin typeface="Times New Roman" pitchFamily="18" charset="0"/>
                <a:cs typeface="Times New Roman" pitchFamily="18" charset="0"/>
              </a:rPr>
              <a:t>Đội.</a:t>
            </a:r>
            <a:endParaRPr lang="en-US" sz="2600" dirty="0">
              <a:solidFill>
                <a:srgbClr val="00000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40474009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228600"/>
            <a:ext cx="7467600" cy="801291"/>
          </a:xfrm>
          <a:prstGeom prst="roundRect">
            <a:avLst/>
          </a:prstGeom>
          <a:solidFill>
            <a:srgbClr val="964305">
              <a:lumMod val="60000"/>
              <a:lumOff val="40000"/>
            </a:srgbClr>
          </a:solidFill>
          <a:ln w="25400" cap="flat" cmpd="sng" algn="ctr">
            <a:solidFill>
              <a:srgbClr val="3891A7">
                <a:shade val="50000"/>
              </a:srgbClr>
            </a:solidFill>
            <a:prstDash val="solid"/>
          </a:ln>
          <a:effectLst/>
        </p:spPr>
        <p:txBody>
          <a:bodyPr anchor="ct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I. </a:t>
            </a:r>
            <a:r>
              <a:rPr kumimoji="0" lang="en-US" sz="2800" b="1" i="0" u="none" strike="noStrike" kern="0" cap="none" spc="0" normalizeH="0" baseline="0" noProof="0" dirty="0" err="1" smtClean="0">
                <a:ln>
                  <a:noFill/>
                </a:ln>
                <a:solidFill>
                  <a:srgbClr val="002060"/>
                </a:solidFill>
                <a:effectLst/>
                <a:uLnTx/>
                <a:uFillTx/>
                <a:latin typeface="Times New Roman" pitchFamily="18" charset="0"/>
                <a:cs typeface="Times New Roman" pitchFamily="18" charset="0"/>
              </a:rPr>
              <a:t>Lí</a:t>
            </a:r>
            <a:r>
              <a:rPr kumimoji="0" lang="en-US" sz="2800" b="1" i="0" u="none" strike="noStrike" kern="0" cap="none" spc="0" normalizeH="0" noProof="0" dirty="0" smtClean="0">
                <a:ln>
                  <a:noFill/>
                </a:ln>
                <a:solidFill>
                  <a:srgbClr val="002060"/>
                </a:solidFill>
                <a:effectLst/>
                <a:uLnTx/>
                <a:uFillTx/>
                <a:latin typeface="Times New Roman" pitchFamily="18" charset="0"/>
                <a:cs typeface="Times New Roman" pitchFamily="18" charset="0"/>
              </a:rPr>
              <a:t> do </a:t>
            </a:r>
            <a:r>
              <a:rPr kumimoji="0" lang="en-US" sz="2800" b="1" i="0" u="none" strike="noStrike" kern="0" cap="none" spc="0" normalizeH="0" noProof="0" dirty="0" err="1" smtClean="0">
                <a:ln>
                  <a:noFill/>
                </a:ln>
                <a:solidFill>
                  <a:srgbClr val="002060"/>
                </a:solidFill>
                <a:effectLst/>
                <a:uLnTx/>
                <a:uFillTx/>
                <a:latin typeface="Times New Roman" pitchFamily="18" charset="0"/>
                <a:cs typeface="Times New Roman" pitchFamily="18" charset="0"/>
              </a:rPr>
              <a:t>chọn</a:t>
            </a:r>
            <a:r>
              <a:rPr kumimoji="0" lang="en-US" sz="2800" b="1" i="0" u="none" strike="noStrike" kern="0" cap="none" spc="0" normalizeH="0" noProof="0" dirty="0" smtClean="0">
                <a:ln>
                  <a:noFill/>
                </a:ln>
                <a:solidFill>
                  <a:srgbClr val="002060"/>
                </a:solidFill>
                <a:effectLst/>
                <a:uLnTx/>
                <a:uFillTx/>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biện</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pháp</a:t>
            </a:r>
            <a:endParaRPr kumimoji="0" lang="en-US"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8" name="AutoShape 4"/>
          <p:cNvSpPr>
            <a:spLocks noChangeArrowheads="1"/>
          </p:cNvSpPr>
          <p:nvPr/>
        </p:nvSpPr>
        <p:spPr bwMode="auto">
          <a:xfrm>
            <a:off x="152400" y="1047750"/>
            <a:ext cx="2209800" cy="3877455"/>
          </a:xfrm>
          <a:prstGeom prst="roundRect">
            <a:avLst>
              <a:gd name="adj" fmla="val 13745"/>
            </a:avLst>
          </a:prstGeom>
          <a:solidFill>
            <a:srgbClr val="FFFF00"/>
          </a:solidFill>
          <a:ln w="38100">
            <a:solidFill>
              <a:srgbClr val="C0C0C0"/>
            </a:solidFill>
            <a:round/>
            <a:headEnd/>
            <a:tailEnd/>
          </a:ln>
          <a:effectLst/>
          <a:extLst/>
        </p:spPr>
        <p:txBody>
          <a:bodyPr anchor="ctr"/>
          <a:lstStyle/>
          <a:p>
            <a:pPr lvl="0" algn="ctr">
              <a:spcAft>
                <a:spcPts val="600"/>
              </a:spcAft>
            </a:pPr>
            <a:endParaRPr lang="en-US" sz="2800" dirty="0" smtClean="0">
              <a:solidFill>
                <a:srgbClr val="000000"/>
              </a:solidFill>
              <a:latin typeface="Times New Roman"/>
              <a:ea typeface="Times New Roman"/>
              <a:cs typeface="Times New Roman"/>
            </a:endParaRPr>
          </a:p>
          <a:p>
            <a:pPr lvl="0">
              <a:spcAft>
                <a:spcPts val="600"/>
              </a:spcAft>
            </a:pPr>
            <a:r>
              <a:rPr lang="en-US" sz="2800" dirty="0" err="1" smtClean="0">
                <a:solidFill>
                  <a:srgbClr val="000000"/>
                </a:solidFill>
                <a:latin typeface="Times New Roman"/>
                <a:ea typeface="Times New Roman"/>
                <a:cs typeface="Times New Roman"/>
              </a:rPr>
              <a:t>Công</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tác</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chủ</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nhiệm</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quyết</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định</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không</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nhỏ</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đến</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chất</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lượng</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dạy</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và</a:t>
            </a:r>
            <a:r>
              <a:rPr lang="en-US" sz="2800" dirty="0" smtClean="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học</a:t>
            </a:r>
            <a:r>
              <a:rPr lang="en-US" sz="2800" dirty="0" smtClean="0">
                <a:solidFill>
                  <a:srgbClr val="000000"/>
                </a:solidFill>
                <a:latin typeface="Times New Roman"/>
                <a:ea typeface="Times New Roman"/>
                <a:cs typeface="Times New Roman"/>
              </a:rPr>
              <a:t>.</a:t>
            </a:r>
          </a:p>
          <a:p>
            <a:pPr lvl="0" algn="ctr">
              <a:spcAft>
                <a:spcPts val="600"/>
              </a:spcAft>
            </a:pPr>
            <a:endParaRPr lang="en-US" sz="2800" dirty="0">
              <a:solidFill>
                <a:prstClr val="black"/>
              </a:solidFill>
              <a:latin typeface=".VnTimeH"/>
              <a:ea typeface="Times New Roman"/>
              <a:cs typeface="Times New Roman"/>
            </a:endParaRPr>
          </a:p>
        </p:txBody>
      </p:sp>
      <p:sp>
        <p:nvSpPr>
          <p:cNvPr id="10" name="AutoShape 4"/>
          <p:cNvSpPr>
            <a:spLocks noChangeArrowheads="1"/>
          </p:cNvSpPr>
          <p:nvPr/>
        </p:nvSpPr>
        <p:spPr bwMode="auto">
          <a:xfrm>
            <a:off x="2415806" y="1056495"/>
            <a:ext cx="2232394" cy="3801255"/>
          </a:xfrm>
          <a:prstGeom prst="roundRect">
            <a:avLst>
              <a:gd name="adj" fmla="val 13745"/>
            </a:avLst>
          </a:prstGeom>
          <a:solidFill>
            <a:srgbClr val="FFFF00"/>
          </a:solidFill>
          <a:ln w="38100">
            <a:solidFill>
              <a:srgbClr val="C0C0C0"/>
            </a:solidFill>
            <a:round/>
            <a:headEnd/>
            <a:tailEnd/>
          </a:ln>
          <a:effectLst/>
          <a:extLst/>
        </p:spPr>
        <p:txBody>
          <a:bodyPr anchor="ctr"/>
          <a:lstStyle/>
          <a:p>
            <a:pPr lvl="0">
              <a:spcAft>
                <a:spcPts val="600"/>
              </a:spcAft>
            </a:pPr>
            <a:r>
              <a:rPr lang="en-US" sz="2800" dirty="0" err="1" smtClean="0">
                <a:solidFill>
                  <a:srgbClr val="000000"/>
                </a:solidFill>
                <a:latin typeface="Times New Roman" pitchFamily="18" charset="0"/>
                <a:ea typeface="SimSun"/>
                <a:cs typeface="Times New Roman" pitchFamily="18" charset="0"/>
              </a:rPr>
              <a:t>Vai</a:t>
            </a:r>
            <a:r>
              <a:rPr lang="en-US" sz="2800" dirty="0" smtClean="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trò</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của</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người</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giáo</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viên</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chủ</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nhiệm</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là</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hết</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sức</a:t>
            </a:r>
            <a:r>
              <a:rPr lang="en-US" sz="2800" dirty="0">
                <a:solidFill>
                  <a:srgbClr val="000000"/>
                </a:solidFill>
                <a:latin typeface="Times New Roman" pitchFamily="18" charset="0"/>
                <a:ea typeface="SimSun"/>
                <a:cs typeface="Times New Roman" pitchFamily="18" charset="0"/>
              </a:rPr>
              <a:t> </a:t>
            </a:r>
            <a:r>
              <a:rPr lang="en-US" sz="2800" dirty="0" err="1">
                <a:solidFill>
                  <a:srgbClr val="000000"/>
                </a:solidFill>
                <a:latin typeface="Times New Roman" pitchFamily="18" charset="0"/>
                <a:ea typeface="SimSun"/>
                <a:cs typeface="Times New Roman" pitchFamily="18" charset="0"/>
              </a:rPr>
              <a:t>quan</a:t>
            </a:r>
            <a:r>
              <a:rPr lang="en-US" sz="2800" dirty="0">
                <a:solidFill>
                  <a:srgbClr val="000000"/>
                </a:solidFill>
                <a:latin typeface="Times New Roman" pitchFamily="18" charset="0"/>
                <a:ea typeface="SimSun"/>
                <a:cs typeface="Times New Roman" pitchFamily="18" charset="0"/>
              </a:rPr>
              <a:t> </a:t>
            </a:r>
            <a:r>
              <a:rPr lang="en-US" sz="2800" dirty="0" err="1" smtClean="0">
                <a:solidFill>
                  <a:srgbClr val="000000"/>
                </a:solidFill>
                <a:latin typeface="Times New Roman" pitchFamily="18" charset="0"/>
                <a:ea typeface="SimSun"/>
                <a:cs typeface="Times New Roman" pitchFamily="18" charset="0"/>
              </a:rPr>
              <a:t>trọng</a:t>
            </a:r>
            <a:r>
              <a:rPr lang="en-US" sz="2800" dirty="0" smtClean="0">
                <a:solidFill>
                  <a:srgbClr val="000000"/>
                </a:solidFill>
                <a:latin typeface="Times New Roman" pitchFamily="18" charset="0"/>
                <a:ea typeface="SimSun"/>
                <a:cs typeface="Times New Roman" pitchFamily="18" charset="0"/>
              </a:rPr>
              <a:t>.</a:t>
            </a:r>
          </a:p>
          <a:p>
            <a:pPr lvl="0">
              <a:spcAft>
                <a:spcPts val="600"/>
              </a:spcAft>
            </a:pPr>
            <a:endParaRPr lang="en-US" sz="2800" dirty="0">
              <a:solidFill>
                <a:prstClr val="black"/>
              </a:solidFill>
              <a:latin typeface="Times New Roman" pitchFamily="18" charset="0"/>
              <a:ea typeface="Times New Roman"/>
              <a:cs typeface="Times New Roman" pitchFamily="18" charset="0"/>
            </a:endParaRPr>
          </a:p>
        </p:txBody>
      </p:sp>
      <p:sp>
        <p:nvSpPr>
          <p:cNvPr id="11" name="AutoShape 4"/>
          <p:cNvSpPr>
            <a:spLocks noChangeArrowheads="1"/>
          </p:cNvSpPr>
          <p:nvPr/>
        </p:nvSpPr>
        <p:spPr bwMode="auto">
          <a:xfrm>
            <a:off x="4750327" y="1047750"/>
            <a:ext cx="2183873" cy="3801255"/>
          </a:xfrm>
          <a:prstGeom prst="roundRect">
            <a:avLst>
              <a:gd name="adj" fmla="val 13745"/>
            </a:avLst>
          </a:prstGeom>
          <a:solidFill>
            <a:srgbClr val="FFFF00"/>
          </a:solidFill>
          <a:ln w="38100">
            <a:solidFill>
              <a:srgbClr val="C0C0C0"/>
            </a:solidFill>
            <a:round/>
            <a:headEnd/>
            <a:tailEnd/>
          </a:ln>
          <a:effectLst/>
          <a:extLst/>
        </p:spPr>
        <p:txBody>
          <a:bodyPr anchor="ctr"/>
          <a:lstStyle/>
          <a:p>
            <a:pPr lvl="0">
              <a:defRPr/>
            </a:pPr>
            <a:r>
              <a:rPr lang="en-US" sz="2800" dirty="0" err="1" smtClean="0">
                <a:solidFill>
                  <a:srgbClr val="000000"/>
                </a:solidFill>
                <a:latin typeface="Times New Roman"/>
                <a:ea typeface="SimSun"/>
              </a:rPr>
              <a:t>Công</a:t>
            </a:r>
            <a:r>
              <a:rPr lang="en-US" sz="2800" dirty="0" smtClean="0">
                <a:solidFill>
                  <a:srgbClr val="000000"/>
                </a:solidFill>
                <a:latin typeface="Times New Roman"/>
                <a:ea typeface="SimSun"/>
              </a:rPr>
              <a:t> </a:t>
            </a:r>
            <a:r>
              <a:rPr lang="en-US" sz="2800" dirty="0" err="1">
                <a:solidFill>
                  <a:srgbClr val="000000"/>
                </a:solidFill>
                <a:latin typeface="Times New Roman"/>
                <a:ea typeface="SimSun"/>
              </a:rPr>
              <a:t>tác</a:t>
            </a:r>
            <a:r>
              <a:rPr lang="en-US" sz="2800" dirty="0">
                <a:solidFill>
                  <a:srgbClr val="000000"/>
                </a:solidFill>
                <a:latin typeface="Times New Roman"/>
                <a:ea typeface="SimSun"/>
              </a:rPr>
              <a:t> </a:t>
            </a:r>
            <a:r>
              <a:rPr lang="en-US" sz="2800" dirty="0" err="1">
                <a:solidFill>
                  <a:srgbClr val="000000"/>
                </a:solidFill>
                <a:latin typeface="Times New Roman"/>
                <a:ea typeface="SimSun"/>
              </a:rPr>
              <a:t>chủ</a:t>
            </a:r>
            <a:r>
              <a:rPr lang="en-US" sz="2800" dirty="0">
                <a:solidFill>
                  <a:srgbClr val="000000"/>
                </a:solidFill>
                <a:latin typeface="Times New Roman"/>
                <a:ea typeface="SimSun"/>
              </a:rPr>
              <a:t> </a:t>
            </a:r>
            <a:r>
              <a:rPr lang="en-US" sz="2800" dirty="0" err="1">
                <a:solidFill>
                  <a:srgbClr val="000000"/>
                </a:solidFill>
                <a:latin typeface="Times New Roman"/>
                <a:ea typeface="SimSun"/>
              </a:rPr>
              <a:t>nhiệm</a:t>
            </a:r>
            <a:r>
              <a:rPr lang="en-US" sz="2800" dirty="0">
                <a:solidFill>
                  <a:srgbClr val="000000"/>
                </a:solidFill>
                <a:latin typeface="Times New Roman"/>
                <a:ea typeface="SimSun"/>
              </a:rPr>
              <a:t> </a:t>
            </a:r>
            <a:r>
              <a:rPr lang="en-US" sz="2800" dirty="0" err="1">
                <a:solidFill>
                  <a:srgbClr val="000000"/>
                </a:solidFill>
                <a:latin typeface="Times New Roman"/>
                <a:ea typeface="SimSun"/>
              </a:rPr>
              <a:t>lớp</a:t>
            </a:r>
            <a:r>
              <a:rPr lang="en-US" sz="2800" dirty="0">
                <a:solidFill>
                  <a:srgbClr val="000000"/>
                </a:solidFill>
                <a:latin typeface="Times New Roman"/>
                <a:ea typeface="SimSun"/>
              </a:rPr>
              <a:t> </a:t>
            </a:r>
            <a:r>
              <a:rPr lang="en-US" sz="2800" dirty="0" err="1">
                <a:solidFill>
                  <a:srgbClr val="000000"/>
                </a:solidFill>
                <a:latin typeface="Times New Roman"/>
                <a:ea typeface="SimSun"/>
              </a:rPr>
              <a:t>Một</a:t>
            </a:r>
            <a:r>
              <a:rPr lang="en-US" sz="2800" dirty="0">
                <a:solidFill>
                  <a:srgbClr val="000000"/>
                </a:solidFill>
                <a:latin typeface="Times New Roman"/>
                <a:ea typeface="SimSun"/>
              </a:rPr>
              <a:t> </a:t>
            </a:r>
            <a:r>
              <a:rPr lang="en-US" sz="2800" dirty="0" err="1">
                <a:solidFill>
                  <a:srgbClr val="000000"/>
                </a:solidFill>
                <a:latin typeface="Times New Roman"/>
                <a:ea typeface="SimSun"/>
              </a:rPr>
              <a:t>đòi</a:t>
            </a:r>
            <a:r>
              <a:rPr lang="en-US" sz="2800" dirty="0">
                <a:solidFill>
                  <a:srgbClr val="000000"/>
                </a:solidFill>
                <a:latin typeface="Times New Roman"/>
                <a:ea typeface="SimSun"/>
              </a:rPr>
              <a:t> </a:t>
            </a:r>
            <a:r>
              <a:rPr lang="en-US" sz="2800" dirty="0" err="1">
                <a:solidFill>
                  <a:srgbClr val="000000"/>
                </a:solidFill>
                <a:latin typeface="Times New Roman"/>
                <a:ea typeface="SimSun"/>
              </a:rPr>
              <a:t>hỏi</a:t>
            </a:r>
            <a:r>
              <a:rPr lang="en-US" sz="2800" dirty="0">
                <a:solidFill>
                  <a:srgbClr val="000000"/>
                </a:solidFill>
                <a:latin typeface="Times New Roman"/>
                <a:ea typeface="SimSun"/>
              </a:rPr>
              <a:t> </a:t>
            </a:r>
            <a:r>
              <a:rPr lang="en-US" sz="2800" dirty="0" err="1">
                <a:solidFill>
                  <a:srgbClr val="000000"/>
                </a:solidFill>
                <a:latin typeface="Times New Roman"/>
                <a:ea typeface="SimSun"/>
              </a:rPr>
              <a:t>người</a:t>
            </a:r>
            <a:r>
              <a:rPr lang="en-US" sz="2800" dirty="0">
                <a:solidFill>
                  <a:srgbClr val="000000"/>
                </a:solidFill>
                <a:latin typeface="Times New Roman"/>
                <a:ea typeface="SimSun"/>
              </a:rPr>
              <a:t> </a:t>
            </a:r>
            <a:r>
              <a:rPr lang="en-US" sz="2800" dirty="0" err="1">
                <a:solidFill>
                  <a:srgbClr val="000000"/>
                </a:solidFill>
                <a:latin typeface="Times New Roman"/>
                <a:ea typeface="SimSun"/>
              </a:rPr>
              <a:t>giáo</a:t>
            </a:r>
            <a:r>
              <a:rPr lang="en-US" sz="2800" dirty="0">
                <a:solidFill>
                  <a:srgbClr val="000000"/>
                </a:solidFill>
                <a:latin typeface="Times New Roman"/>
                <a:ea typeface="SimSun"/>
              </a:rPr>
              <a:t> </a:t>
            </a:r>
            <a:r>
              <a:rPr lang="en-US" sz="2800" dirty="0" err="1">
                <a:solidFill>
                  <a:srgbClr val="000000"/>
                </a:solidFill>
                <a:latin typeface="Times New Roman"/>
                <a:ea typeface="SimSun"/>
              </a:rPr>
              <a:t>viên</a:t>
            </a:r>
            <a:r>
              <a:rPr lang="en-US" sz="2800" dirty="0">
                <a:solidFill>
                  <a:srgbClr val="000000"/>
                </a:solidFill>
                <a:latin typeface="Times New Roman"/>
                <a:ea typeface="SimSun"/>
              </a:rPr>
              <a:t> </a:t>
            </a:r>
            <a:r>
              <a:rPr lang="en-US" sz="2800" dirty="0" err="1">
                <a:solidFill>
                  <a:srgbClr val="000000"/>
                </a:solidFill>
                <a:latin typeface="Times New Roman"/>
                <a:ea typeface="SimSun"/>
              </a:rPr>
              <a:t>phải</a:t>
            </a:r>
            <a:r>
              <a:rPr lang="en-US" sz="2800" dirty="0">
                <a:solidFill>
                  <a:srgbClr val="000000"/>
                </a:solidFill>
                <a:latin typeface="Times New Roman"/>
                <a:ea typeface="SimSun"/>
              </a:rPr>
              <a:t> </a:t>
            </a:r>
            <a:r>
              <a:rPr lang="en-US" sz="2800" dirty="0" err="1">
                <a:solidFill>
                  <a:srgbClr val="000000"/>
                </a:solidFill>
                <a:latin typeface="Times New Roman"/>
                <a:ea typeface="SimSun"/>
              </a:rPr>
              <a:t>hiểu</a:t>
            </a:r>
            <a:r>
              <a:rPr lang="en-US" sz="2800" dirty="0">
                <a:solidFill>
                  <a:srgbClr val="000000"/>
                </a:solidFill>
                <a:latin typeface="Times New Roman"/>
                <a:ea typeface="SimSun"/>
              </a:rPr>
              <a:t> </a:t>
            </a:r>
            <a:r>
              <a:rPr lang="en-US" sz="2800" dirty="0" err="1">
                <a:solidFill>
                  <a:srgbClr val="000000"/>
                </a:solidFill>
                <a:latin typeface="Times New Roman"/>
                <a:ea typeface="SimSun"/>
              </a:rPr>
              <a:t>được</a:t>
            </a:r>
            <a:r>
              <a:rPr lang="en-US" sz="2800" dirty="0">
                <a:solidFill>
                  <a:srgbClr val="000000"/>
                </a:solidFill>
                <a:latin typeface="Times New Roman"/>
                <a:ea typeface="SimSun"/>
              </a:rPr>
              <a:t> </a:t>
            </a:r>
            <a:r>
              <a:rPr lang="en-US" sz="2800" dirty="0" err="1">
                <a:solidFill>
                  <a:srgbClr val="000000"/>
                </a:solidFill>
                <a:latin typeface="Times New Roman"/>
                <a:ea typeface="SimSun"/>
              </a:rPr>
              <a:t>tâm</a:t>
            </a:r>
            <a:r>
              <a:rPr lang="en-US" sz="2800" dirty="0">
                <a:solidFill>
                  <a:srgbClr val="000000"/>
                </a:solidFill>
                <a:latin typeface="Times New Roman"/>
                <a:ea typeface="SimSun"/>
              </a:rPr>
              <a:t> </a:t>
            </a:r>
            <a:r>
              <a:rPr lang="en-US" sz="2800" dirty="0" err="1">
                <a:solidFill>
                  <a:srgbClr val="000000"/>
                </a:solidFill>
                <a:latin typeface="Times New Roman"/>
                <a:ea typeface="SimSun"/>
              </a:rPr>
              <a:t>lý</a:t>
            </a:r>
            <a:r>
              <a:rPr lang="en-US" sz="2800" dirty="0">
                <a:solidFill>
                  <a:srgbClr val="000000"/>
                </a:solidFill>
                <a:latin typeface="Times New Roman"/>
                <a:ea typeface="SimSun"/>
              </a:rPr>
              <a:t> </a:t>
            </a:r>
            <a:r>
              <a:rPr lang="en-US" sz="2800" dirty="0" err="1" smtClean="0">
                <a:solidFill>
                  <a:srgbClr val="000000"/>
                </a:solidFill>
                <a:latin typeface="Times New Roman"/>
                <a:ea typeface="SimSun"/>
              </a:rPr>
              <a:t>trẻ</a:t>
            </a:r>
            <a:r>
              <a:rPr lang="en-US" sz="2800" dirty="0" smtClean="0">
                <a:solidFill>
                  <a:srgbClr val="000000"/>
                </a:solidFill>
                <a:latin typeface="Times New Roman"/>
                <a:ea typeface="SimSun"/>
              </a:rPr>
              <a:t>.</a:t>
            </a:r>
            <a:endParaRPr lang="en-US" sz="2800" kern="0" dirty="0">
              <a:solidFill>
                <a:sysClr val="windowText" lastClr="000000"/>
              </a:solidFill>
            </a:endParaRPr>
          </a:p>
        </p:txBody>
      </p:sp>
      <p:sp>
        <p:nvSpPr>
          <p:cNvPr id="6" name="AutoShape 4"/>
          <p:cNvSpPr>
            <a:spLocks noChangeArrowheads="1"/>
          </p:cNvSpPr>
          <p:nvPr/>
        </p:nvSpPr>
        <p:spPr bwMode="auto">
          <a:xfrm>
            <a:off x="7041855" y="1047750"/>
            <a:ext cx="2102145" cy="3801255"/>
          </a:xfrm>
          <a:prstGeom prst="roundRect">
            <a:avLst>
              <a:gd name="adj" fmla="val 13745"/>
            </a:avLst>
          </a:prstGeom>
          <a:solidFill>
            <a:srgbClr val="FFFF00"/>
          </a:solidFill>
          <a:ln w="38100">
            <a:solidFill>
              <a:srgbClr val="C0C0C0"/>
            </a:solidFill>
            <a:round/>
            <a:headEnd/>
            <a:tailEnd/>
          </a:ln>
          <a:effectLst/>
          <a:extLst/>
        </p:spPr>
        <p:txBody>
          <a:bodyPr anchor="ctr"/>
          <a:lstStyle/>
          <a:p>
            <a:pPr lvl="0" algn="ctr">
              <a:defRPr/>
            </a:pPr>
            <a:endParaRPr lang="en-US" sz="2800" dirty="0" smtClean="0">
              <a:latin typeface="Times New Roman"/>
              <a:ea typeface="Times New Roman"/>
            </a:endParaRPr>
          </a:p>
          <a:p>
            <a:pPr lvl="0" algn="ctr">
              <a:defRPr/>
            </a:pPr>
            <a:endParaRPr lang="en-US" sz="2800" dirty="0">
              <a:latin typeface="Times New Roman"/>
              <a:ea typeface="Times New Roman"/>
            </a:endParaRPr>
          </a:p>
          <a:p>
            <a:pPr lvl="0">
              <a:defRPr/>
            </a:pPr>
            <a:r>
              <a:rPr lang="en-US" sz="2800" dirty="0" err="1" smtClean="0">
                <a:latin typeface="Times New Roman"/>
                <a:ea typeface="Times New Roman"/>
              </a:rPr>
              <a:t>Nếu</a:t>
            </a:r>
            <a:r>
              <a:rPr lang="en-US" sz="2800" dirty="0" smtClean="0">
                <a:solidFill>
                  <a:srgbClr val="000000"/>
                </a:solidFill>
                <a:latin typeface="Times New Roman"/>
                <a:ea typeface="Times New Roman"/>
              </a:rPr>
              <a:t> </a:t>
            </a:r>
            <a:r>
              <a:rPr lang="en-US" sz="2800" dirty="0" err="1">
                <a:solidFill>
                  <a:srgbClr val="000000"/>
                </a:solidFill>
                <a:latin typeface="Times New Roman"/>
                <a:ea typeface="Times New Roman"/>
              </a:rPr>
              <a:t>trẻ</a:t>
            </a:r>
            <a:r>
              <a:rPr lang="en-US" sz="2800" dirty="0">
                <a:solidFill>
                  <a:srgbClr val="000000"/>
                </a:solidFill>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giáo</a:t>
            </a:r>
            <a:r>
              <a:rPr lang="en-US" sz="2800" dirty="0">
                <a:latin typeface="Times New Roman"/>
                <a:ea typeface="Times New Roman"/>
              </a:rPr>
              <a:t> </a:t>
            </a:r>
            <a:r>
              <a:rPr lang="en-US" sz="2800" dirty="0" err="1">
                <a:latin typeface="Times New Roman"/>
                <a:ea typeface="Times New Roman"/>
              </a:rPr>
              <a:t>dục</a:t>
            </a:r>
            <a:r>
              <a:rPr lang="en-US" sz="2800" dirty="0">
                <a:latin typeface="Times New Roman"/>
                <a:ea typeface="Times New Roman"/>
              </a:rPr>
              <a:t> </a:t>
            </a:r>
            <a:r>
              <a:rPr lang="en-US" sz="2800" dirty="0" err="1">
                <a:latin typeface="Times New Roman"/>
                <a:ea typeface="Times New Roman"/>
              </a:rPr>
              <a:t>đúng</a:t>
            </a:r>
            <a:r>
              <a:rPr lang="en-US" sz="2800" dirty="0">
                <a:latin typeface="Times New Roman"/>
                <a:ea typeface="Times New Roman"/>
              </a:rPr>
              <a:t> </a:t>
            </a:r>
            <a:r>
              <a:rPr lang="en-US" sz="2800" dirty="0" err="1">
                <a:latin typeface="Times New Roman"/>
                <a:ea typeface="Times New Roman"/>
              </a:rPr>
              <a:t>sẽ</a:t>
            </a:r>
            <a:r>
              <a:rPr lang="en-US" sz="2800" dirty="0">
                <a:latin typeface="Times New Roman"/>
                <a:ea typeface="Times New Roman"/>
              </a:rPr>
              <a:t> </a:t>
            </a:r>
            <a:r>
              <a:rPr lang="en-US" sz="2800" dirty="0" err="1">
                <a:latin typeface="Times New Roman"/>
                <a:ea typeface="Times New Roman"/>
              </a:rPr>
              <a:t>phát</a:t>
            </a:r>
            <a:r>
              <a:rPr lang="en-US" sz="2800" dirty="0">
                <a:latin typeface="Times New Roman"/>
                <a:ea typeface="Times New Roman"/>
              </a:rPr>
              <a:t> </a:t>
            </a:r>
            <a:r>
              <a:rPr lang="en-US" sz="2800" dirty="0" err="1">
                <a:latin typeface="Times New Roman"/>
                <a:ea typeface="Times New Roman"/>
              </a:rPr>
              <a:t>triển</a:t>
            </a:r>
            <a:r>
              <a:rPr lang="en-US" sz="2800" dirty="0">
                <a:latin typeface="Times New Roman"/>
                <a:ea typeface="Times New Roman"/>
              </a:rPr>
              <a:t> </a:t>
            </a:r>
            <a:r>
              <a:rPr lang="en-US" sz="2800" dirty="0" err="1">
                <a:latin typeface="Times New Roman"/>
                <a:ea typeface="Times New Roman"/>
              </a:rPr>
              <a:t>tự</a:t>
            </a:r>
            <a:r>
              <a:rPr lang="en-US" sz="2800" dirty="0">
                <a:latin typeface="Times New Roman"/>
                <a:ea typeface="Times New Roman"/>
              </a:rPr>
              <a:t> </a:t>
            </a:r>
            <a:r>
              <a:rPr lang="en-US" sz="2800" dirty="0" err="1">
                <a:latin typeface="Times New Roman"/>
                <a:ea typeface="Times New Roman"/>
              </a:rPr>
              <a:t>nhiên</a:t>
            </a:r>
            <a:r>
              <a:rPr lang="en-US" sz="2800" dirty="0">
                <a:latin typeface="Times New Roman"/>
                <a:ea typeface="Times New Roman"/>
              </a:rPr>
              <a:t>, </a:t>
            </a:r>
            <a:r>
              <a:rPr lang="en-US" sz="2800" dirty="0" err="1">
                <a:latin typeface="Times New Roman"/>
                <a:ea typeface="Times New Roman"/>
              </a:rPr>
              <a:t>nếu</a:t>
            </a:r>
            <a:r>
              <a:rPr lang="en-US" sz="2800" dirty="0">
                <a:latin typeface="Times New Roman"/>
                <a:ea typeface="Times New Roman"/>
              </a:rPr>
              <a:t> </a:t>
            </a:r>
            <a:r>
              <a:rPr lang="en-US" sz="2800" dirty="0" err="1">
                <a:latin typeface="Times New Roman"/>
                <a:ea typeface="Times New Roman"/>
              </a:rPr>
              <a:t>không</a:t>
            </a:r>
            <a:r>
              <a:rPr lang="en-US" sz="2800" dirty="0">
                <a:latin typeface="Times New Roman"/>
                <a:ea typeface="Times New Roman"/>
              </a:rPr>
              <a:t> </a:t>
            </a:r>
            <a:r>
              <a:rPr lang="en-US" sz="2800" dirty="0" err="1">
                <a:latin typeface="Times New Roman"/>
                <a:ea typeface="Times New Roman"/>
              </a:rPr>
              <a:t>trẻ</a:t>
            </a:r>
            <a:r>
              <a:rPr lang="en-US" sz="2800" dirty="0">
                <a:latin typeface="Times New Roman"/>
                <a:ea typeface="Times New Roman"/>
              </a:rPr>
              <a:t> </a:t>
            </a:r>
            <a:r>
              <a:rPr lang="en-US" sz="2800" dirty="0" err="1">
                <a:latin typeface="Times New Roman"/>
                <a:ea typeface="Times New Roman"/>
              </a:rPr>
              <a:t>sẽ</a:t>
            </a:r>
            <a:r>
              <a:rPr lang="en-US" sz="2800" dirty="0">
                <a:latin typeface="Times New Roman"/>
                <a:ea typeface="Times New Roman"/>
              </a:rPr>
              <a:t> </a:t>
            </a:r>
            <a:r>
              <a:rPr lang="en-US" sz="2800" dirty="0" err="1">
                <a:latin typeface="Times New Roman"/>
                <a:ea typeface="Times New Roman"/>
              </a:rPr>
              <a:t>thiếu</a:t>
            </a:r>
            <a:r>
              <a:rPr lang="en-US" sz="2800" dirty="0">
                <a:latin typeface="Times New Roman"/>
                <a:ea typeface="Times New Roman"/>
              </a:rPr>
              <a:t> </a:t>
            </a:r>
            <a:r>
              <a:rPr lang="en-US" sz="2800" dirty="0" err="1">
                <a:latin typeface="Times New Roman"/>
                <a:ea typeface="Times New Roman"/>
              </a:rPr>
              <a:t>tự</a:t>
            </a:r>
            <a:r>
              <a:rPr lang="en-US" sz="2800" dirty="0">
                <a:latin typeface="Times New Roman"/>
                <a:ea typeface="Times New Roman"/>
              </a:rPr>
              <a:t> tin, </a:t>
            </a:r>
            <a:r>
              <a:rPr lang="en-US" sz="2800" dirty="0" smtClean="0">
                <a:solidFill>
                  <a:srgbClr val="000000"/>
                </a:solidFill>
                <a:latin typeface="Times New Roman"/>
                <a:ea typeface="Times New Roman"/>
              </a:rPr>
              <a:t>…</a:t>
            </a:r>
          </a:p>
          <a:p>
            <a:pPr lvl="0" algn="ctr">
              <a:defRPr/>
            </a:pPr>
            <a:endParaRPr lang="en-US" sz="2800" kern="0" dirty="0">
              <a:solidFill>
                <a:srgbClr val="000000"/>
              </a:solidFill>
              <a:latin typeface="Times New Roman"/>
            </a:endParaRPr>
          </a:p>
          <a:p>
            <a:pPr lvl="0" algn="ctr">
              <a:defRPr/>
            </a:pPr>
            <a:endParaRPr lang="en-US" sz="2800" kern="0" dirty="0">
              <a:solidFill>
                <a:sysClr val="windowText" lastClr="000000"/>
              </a:solidFill>
            </a:endParaRPr>
          </a:p>
        </p:txBody>
      </p:sp>
    </p:spTree>
    <p:extLst>
      <p:ext uri="{BB962C8B-B14F-4D97-AF65-F5344CB8AC3E}">
        <p14:creationId xmlns:p14="http://schemas.microsoft.com/office/powerpoint/2010/main" val="103313199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z3325656248403_164d9365d4780c01b94c8b2f0bd1730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7150"/>
            <a:ext cx="441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6201" y="4705350"/>
            <a:ext cx="8915400" cy="381000"/>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học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sinh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tham</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gia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các</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phong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trào</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của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Đội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phát</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động</a:t>
            </a:r>
            <a:endParaRPr lang="en-US" sz="2400" b="1" dirty="0">
              <a:solidFill>
                <a:srgbClr val="000000"/>
              </a:solidFill>
              <a:latin typeface="Times New Roman" pitchFamily="18" charset="0"/>
              <a:cs typeface="Times New Roman" pitchFamily="18" charset="0"/>
            </a:endParaRPr>
          </a:p>
        </p:txBody>
      </p:sp>
      <p:pic>
        <p:nvPicPr>
          <p:cNvPr id="3075" name="Picture 3" descr="D:\Documents\z3325656247181_549c229f3b113f090e5febf2fd557d5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150"/>
            <a:ext cx="4495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5158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42874" y="133350"/>
            <a:ext cx="8839200" cy="9906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b="1" dirty="0" smtClean="0">
                <a:solidFill>
                  <a:srgbClr val="000000"/>
                </a:solidFill>
                <a:latin typeface="Times New Roman"/>
              </a:rPr>
              <a:t>7. Phối </a:t>
            </a:r>
            <a:r>
              <a:rPr lang="it-IT" sz="2600" b="1" dirty="0">
                <a:solidFill>
                  <a:srgbClr val="000000"/>
                </a:solidFill>
                <a:latin typeface="Times New Roman"/>
              </a:rPr>
              <a:t>kết hợp chặt chẽ với </a:t>
            </a:r>
            <a:r>
              <a:rPr lang="it-IT" sz="2600" b="1" dirty="0" smtClean="0">
                <a:solidFill>
                  <a:srgbClr val="000000"/>
                </a:solidFill>
                <a:latin typeface="Times New Roman"/>
              </a:rPr>
              <a:t>Lãnh </a:t>
            </a:r>
            <a:r>
              <a:rPr lang="it-IT" sz="2600" b="1" dirty="0">
                <a:solidFill>
                  <a:srgbClr val="000000"/>
                </a:solidFill>
                <a:latin typeface="Times New Roman"/>
              </a:rPr>
              <a:t>đạo nhà trường, Đội </a:t>
            </a:r>
            <a:r>
              <a:rPr lang="it-IT" sz="2600" b="1" dirty="0" smtClean="0">
                <a:solidFill>
                  <a:srgbClr val="000000"/>
                </a:solidFill>
                <a:latin typeface="Times New Roman"/>
              </a:rPr>
              <a:t>TNTP Hồ </a:t>
            </a:r>
            <a:r>
              <a:rPr lang="it-IT" sz="2600" b="1" dirty="0">
                <a:solidFill>
                  <a:srgbClr val="000000"/>
                </a:solidFill>
                <a:latin typeface="Times New Roman"/>
              </a:rPr>
              <a:t>Chí Minh và các giáo viên bộ môn.</a:t>
            </a:r>
            <a:endParaRPr lang="en-US" sz="2600" dirty="0">
              <a:solidFill>
                <a:srgbClr val="FFFFFF"/>
              </a:solidFill>
              <a:latin typeface="Times New Roman"/>
              <a:ea typeface="Times New Roman"/>
            </a:endParaRPr>
          </a:p>
        </p:txBody>
      </p:sp>
      <p:sp>
        <p:nvSpPr>
          <p:cNvPr id="3" name="Rectangle 2"/>
          <p:cNvSpPr/>
          <p:nvPr/>
        </p:nvSpPr>
        <p:spPr>
          <a:xfrm>
            <a:off x="152400" y="1276350"/>
            <a:ext cx="8839200" cy="3276600"/>
          </a:xfrm>
          <a:prstGeom prst="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smtClean="0">
                <a:solidFill>
                  <a:srgbClr val="000000"/>
                </a:solidFill>
                <a:latin typeface="Times New Roman"/>
              </a:rPr>
              <a:t>     Ngoài ra, tôi còn kết </a:t>
            </a:r>
            <a:r>
              <a:rPr lang="it-IT" sz="2800" dirty="0">
                <a:solidFill>
                  <a:srgbClr val="000000"/>
                </a:solidFill>
                <a:latin typeface="Times New Roman"/>
              </a:rPr>
              <a:t>hợp với các thầy, cô giáo bộ môn, như là hỏi thăm về tình hình học tập, các hoạt động khác mà các thầy cô giáo bộ môn phụ trách, đồng thời kết hợp, đưa ra những biện pháp phù hợp giáo dục các em trong tất cả các giờ học trên lớp, dù không có giáo viên chủ nhiệm, các em cũng vẫn ngoan, vâng lời, học tập và tham gia tốt mọi hoạt động.</a:t>
            </a:r>
            <a:endParaRPr lang="en-US" sz="2400" dirty="0">
              <a:effectLst/>
              <a:latin typeface="Times New Roman"/>
              <a:ea typeface="Times New Roman"/>
            </a:endParaRPr>
          </a:p>
        </p:txBody>
      </p:sp>
    </p:spTree>
    <p:extLst>
      <p:ext uri="{BB962C8B-B14F-4D97-AF65-F5344CB8AC3E}">
        <p14:creationId xmlns:p14="http://schemas.microsoft.com/office/powerpoint/2010/main" val="318333468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42874" y="133350"/>
            <a:ext cx="8839200" cy="4572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2800" b="1" dirty="0" smtClean="0">
                <a:solidFill>
                  <a:schemeClr val="tx1"/>
                </a:solidFill>
                <a:latin typeface="Times New Roman"/>
                <a:ea typeface="Calibri"/>
                <a:cs typeface="Times New Roman"/>
              </a:rPr>
              <a:t>8. Phối hợp với cha mẹ học sinh.</a:t>
            </a:r>
            <a:endParaRPr lang="en-US" sz="2800" b="1" dirty="0">
              <a:solidFill>
                <a:schemeClr val="tx1"/>
              </a:solidFill>
              <a:effectLst/>
              <a:latin typeface=".VnTimeH"/>
              <a:ea typeface="Times New Roman"/>
              <a:cs typeface="Times New Roman"/>
            </a:endParaRPr>
          </a:p>
        </p:txBody>
      </p:sp>
      <p:sp>
        <p:nvSpPr>
          <p:cNvPr id="6" name="Rectangle 5"/>
          <p:cNvSpPr/>
          <p:nvPr/>
        </p:nvSpPr>
        <p:spPr>
          <a:xfrm>
            <a:off x="152400" y="742950"/>
            <a:ext cx="8829675" cy="838200"/>
          </a:xfrm>
          <a:prstGeom prst="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0000"/>
                </a:solidFill>
                <a:latin typeface="Times New Roman"/>
                <a:ea typeface="Times New Roman"/>
              </a:rPr>
              <a:t>     </a:t>
            </a:r>
            <a:r>
              <a:rPr lang="en-US" sz="2800" dirty="0" err="1" smtClean="0">
                <a:solidFill>
                  <a:srgbClr val="000000"/>
                </a:solidFill>
                <a:latin typeface="Times New Roman"/>
                <a:ea typeface="Times New Roman"/>
              </a:rPr>
              <a:t>Nhà</a:t>
            </a:r>
            <a:r>
              <a:rPr lang="en-US" sz="2800" dirty="0" smtClean="0">
                <a:solidFill>
                  <a:srgbClr val="000000"/>
                </a:solidFill>
                <a:latin typeface="Times New Roman"/>
                <a:ea typeface="Times New Roman"/>
              </a:rPr>
              <a:t> </a:t>
            </a:r>
            <a:r>
              <a:rPr lang="en-US" sz="2800" dirty="0" err="1">
                <a:solidFill>
                  <a:srgbClr val="000000"/>
                </a:solidFill>
                <a:latin typeface="Times New Roman"/>
                <a:ea typeface="Times New Roman"/>
              </a:rPr>
              <a:t>trường</a:t>
            </a:r>
            <a:r>
              <a:rPr lang="en-US" sz="2800" dirty="0">
                <a:solidFill>
                  <a:srgbClr val="000000"/>
                </a:solidFill>
                <a:latin typeface="Times New Roman"/>
                <a:ea typeface="Times New Roman"/>
              </a:rPr>
              <a:t> – </a:t>
            </a:r>
            <a:r>
              <a:rPr lang="en-US" sz="2800" dirty="0" err="1">
                <a:solidFill>
                  <a:srgbClr val="000000"/>
                </a:solidFill>
                <a:latin typeface="Times New Roman"/>
                <a:ea typeface="Times New Roman"/>
              </a:rPr>
              <a:t>Gia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đình</a:t>
            </a:r>
            <a:r>
              <a:rPr lang="en-US" sz="2800" dirty="0">
                <a:solidFill>
                  <a:srgbClr val="000000"/>
                </a:solidFill>
                <a:latin typeface="Times New Roman"/>
                <a:ea typeface="Times New Roman"/>
              </a:rPr>
              <a:t> – </a:t>
            </a:r>
            <a:r>
              <a:rPr lang="en-US" sz="2800" dirty="0" err="1">
                <a:solidFill>
                  <a:srgbClr val="000000"/>
                </a:solidFill>
                <a:latin typeface="Times New Roman"/>
                <a:ea typeface="Times New Roman"/>
              </a:rPr>
              <a:t>Xã</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hội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môi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trường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giáo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dục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cần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phối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hợp</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chặt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chẽ</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với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nhau</a:t>
            </a:r>
            <a:r>
              <a:rPr lang="en-US" sz="2800" dirty="0">
                <a:solidFill>
                  <a:srgbClr val="000000"/>
                </a:solidFill>
                <a:latin typeface="Times New Roman"/>
                <a:ea typeface="Times New Roman"/>
              </a:rPr>
              <a:t>. </a:t>
            </a:r>
            <a:endParaRPr lang="en-US" sz="2600" b="1" dirty="0">
              <a:solidFill>
                <a:schemeClr val="tx1"/>
              </a:solidFill>
            </a:endParaRPr>
          </a:p>
        </p:txBody>
      </p:sp>
      <p:sp>
        <p:nvSpPr>
          <p:cNvPr id="7" name="Rectangle 6"/>
          <p:cNvSpPr/>
          <p:nvPr/>
        </p:nvSpPr>
        <p:spPr>
          <a:xfrm>
            <a:off x="152399" y="1733550"/>
            <a:ext cx="8829675" cy="1524000"/>
          </a:xfrm>
          <a:prstGeom prst="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smtClean="0">
                <a:solidFill>
                  <a:srgbClr val="000000"/>
                </a:solidFill>
                <a:latin typeface="Times New Roman" pitchFamily="18" charset="0"/>
                <a:cs typeface="Times New Roman" pitchFamily="18" charset="0"/>
              </a:rPr>
              <a:t>     Để </a:t>
            </a:r>
            <a:r>
              <a:rPr lang="it-IT" sz="2800" dirty="0">
                <a:solidFill>
                  <a:srgbClr val="000000"/>
                </a:solidFill>
                <a:latin typeface="Times New Roman" pitchFamily="18" charset="0"/>
                <a:cs typeface="Times New Roman" pitchFamily="18" charset="0"/>
              </a:rPr>
              <a:t>dễ dàng trao đổi với cha mẹ học sinh những thông tin cần thiết, ngay từ đầu năm tôi đã chủ động xin số điện thoại của từng cha mẹ học sinh để dễ trao </a:t>
            </a:r>
            <a:r>
              <a:rPr lang="it-IT" sz="2800" dirty="0" smtClean="0">
                <a:solidFill>
                  <a:srgbClr val="000000"/>
                </a:solidFill>
                <a:latin typeface="Times New Roman" pitchFamily="18" charset="0"/>
                <a:cs typeface="Times New Roman" pitchFamily="18" charset="0"/>
              </a:rPr>
              <a:t>đổi.</a:t>
            </a:r>
            <a:endParaRPr lang="en-US" sz="2800" dirty="0">
              <a:solidFill>
                <a:schemeClr val="tx1"/>
              </a:solidFill>
              <a:latin typeface="Times New Roman" pitchFamily="18" charset="0"/>
              <a:ea typeface="Times New Roman"/>
              <a:cs typeface="Times New Roman" pitchFamily="18" charset="0"/>
            </a:endParaRPr>
          </a:p>
        </p:txBody>
      </p:sp>
      <p:sp>
        <p:nvSpPr>
          <p:cNvPr id="8" name="Rectangle 7"/>
          <p:cNvSpPr/>
          <p:nvPr/>
        </p:nvSpPr>
        <p:spPr>
          <a:xfrm>
            <a:off x="152400" y="3333750"/>
            <a:ext cx="8829675" cy="1600200"/>
          </a:xfrm>
          <a:prstGeom prst="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800" dirty="0" smtClean="0">
                <a:solidFill>
                  <a:srgbClr val="000000"/>
                </a:solidFill>
                <a:latin typeface="Times New Roman"/>
              </a:rPr>
              <a:t>     Lập </a:t>
            </a:r>
            <a:r>
              <a:rPr lang="it-IT" sz="2800" dirty="0">
                <a:solidFill>
                  <a:srgbClr val="000000"/>
                </a:solidFill>
                <a:latin typeface="Times New Roman"/>
              </a:rPr>
              <a:t>nhóm lớp trên zalo và thường xuyên trao đổi với cha mẹ học sinh qua điện thoại hoặc qua nhóm lớp về tình hình học tập cũng như nề nếp của các em trên </a:t>
            </a:r>
            <a:r>
              <a:rPr lang="it-IT" sz="2800" dirty="0" smtClean="0">
                <a:solidFill>
                  <a:srgbClr val="000000"/>
                </a:solidFill>
                <a:latin typeface="Times New Roman"/>
              </a:rPr>
              <a:t>lớp.</a:t>
            </a:r>
            <a:endParaRPr lang="en-US" sz="2800" dirty="0">
              <a:effectLst/>
              <a:latin typeface="Times New Roman"/>
              <a:ea typeface="Times New Roman"/>
            </a:endParaRPr>
          </a:p>
        </p:txBody>
      </p:sp>
    </p:spTree>
    <p:extLst>
      <p:ext uri="{BB962C8B-B14F-4D97-AF65-F5344CB8AC3E}">
        <p14:creationId xmlns:p14="http://schemas.microsoft.com/office/powerpoint/2010/main" val="315207863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 y="57150"/>
            <a:ext cx="8001000" cy="457200"/>
          </a:xfrm>
          <a:prstGeom prst="roundRect">
            <a:avLst/>
          </a:prstGeom>
          <a:solidFill>
            <a:srgbClr val="FFFF00"/>
          </a:solidFill>
          <a:ln w="25400" cap="flat" cmpd="sng" algn="ctr">
            <a:solidFill>
              <a:srgbClr val="3891A7">
                <a:shade val="50000"/>
              </a:srgbClr>
            </a:solidFill>
            <a:prstDash val="solid"/>
          </a:ln>
          <a:effectLst/>
        </p:spPr>
        <p:txBody>
          <a:bodyPr anchor="ct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2800" b="1" i="0" u="none" strike="noStrike" kern="0" cap="none" spc="0" normalizeH="0" baseline="0" noProof="0" dirty="0" smtClean="0">
                <a:ln>
                  <a:noFill/>
                </a:ln>
                <a:effectLst/>
                <a:uLnTx/>
                <a:uFillTx/>
                <a:latin typeface="Gill Sans MT"/>
                <a:ea typeface="+mn-ea"/>
                <a:cs typeface="+mn-cs"/>
              </a:rPr>
              <a:t>IV.</a:t>
            </a:r>
            <a:r>
              <a:rPr kumimoji="0" lang="en-US" sz="2800" b="1" i="0" u="none" strike="noStrike" kern="0" cap="none" spc="0" normalizeH="0" noProof="0" dirty="0" smtClean="0">
                <a:ln>
                  <a:noFill/>
                </a:ln>
                <a:effectLst/>
                <a:uLnTx/>
                <a:uFillTx/>
                <a:latin typeface="Gill Sans MT"/>
                <a:ea typeface="+mn-ea"/>
                <a:cs typeface="+mn-cs"/>
              </a:rPr>
              <a:t> </a:t>
            </a:r>
            <a:r>
              <a:rPr kumimoji="0" lang="en-US" sz="2800" b="1" i="0" u="none" strike="noStrike" kern="0" cap="none" spc="0" normalizeH="0" noProof="0" dirty="0" err="1" smtClean="0">
                <a:ln>
                  <a:noFill/>
                </a:ln>
                <a:effectLst/>
                <a:uLnTx/>
                <a:uFillTx/>
                <a:latin typeface="Gill Sans MT"/>
                <a:ea typeface="+mn-ea"/>
                <a:cs typeface="+mn-cs"/>
              </a:rPr>
              <a:t>Kết</a:t>
            </a:r>
            <a:r>
              <a:rPr kumimoji="0" lang="en-US" sz="2800" b="1" i="0" u="none" strike="noStrike" kern="0" cap="none" spc="0" normalizeH="0" noProof="0" dirty="0" smtClean="0">
                <a:ln>
                  <a:noFill/>
                </a:ln>
                <a:effectLst/>
                <a:uLnTx/>
                <a:uFillTx/>
                <a:latin typeface="Gill Sans MT"/>
                <a:ea typeface="+mn-ea"/>
                <a:cs typeface="+mn-cs"/>
              </a:rPr>
              <a:t> </a:t>
            </a:r>
            <a:r>
              <a:rPr kumimoji="0" lang="en-US" sz="2800" b="1" i="0" u="none" strike="noStrike" kern="0" cap="none" spc="0" normalizeH="0" noProof="0" dirty="0" err="1" smtClean="0">
                <a:ln>
                  <a:noFill/>
                </a:ln>
                <a:effectLst/>
                <a:uLnTx/>
                <a:uFillTx/>
                <a:latin typeface="Gill Sans MT"/>
                <a:ea typeface="+mn-ea"/>
                <a:cs typeface="+mn-cs"/>
              </a:rPr>
              <a:t>quả</a:t>
            </a:r>
            <a:endParaRPr kumimoji="0" lang="en-US" sz="2800" b="1" i="0" u="none" strike="noStrike" kern="0" cap="none" spc="0" normalizeH="0" baseline="0" noProof="0" dirty="0">
              <a:ln>
                <a:noFill/>
              </a:ln>
              <a:effectLst/>
              <a:uLnTx/>
              <a:uFillTx/>
              <a:latin typeface="Gill Sans MT"/>
              <a:ea typeface="+mn-ea"/>
              <a:cs typeface="+mn-cs"/>
            </a:endParaRPr>
          </a:p>
        </p:txBody>
      </p:sp>
      <p:sp>
        <p:nvSpPr>
          <p:cNvPr id="6" name="Rectangle 5"/>
          <p:cNvSpPr/>
          <p:nvPr/>
        </p:nvSpPr>
        <p:spPr>
          <a:xfrm>
            <a:off x="152400" y="590550"/>
            <a:ext cx="8829675" cy="2667000"/>
          </a:xfrm>
          <a:prstGeom prst="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800" dirty="0">
                <a:solidFill>
                  <a:srgbClr val="000000"/>
                </a:solidFill>
                <a:latin typeface="Times New Roman"/>
              </a:rPr>
              <a:t> </a:t>
            </a:r>
            <a:r>
              <a:rPr lang="en-US" sz="2800" dirty="0" smtClean="0">
                <a:solidFill>
                  <a:srgbClr val="000000"/>
                </a:solidFill>
                <a:latin typeface="Times New Roman"/>
              </a:rPr>
              <a:t>    </a:t>
            </a:r>
            <a:r>
              <a:rPr lang="en-US" sz="2800" dirty="0" err="1" smtClean="0">
                <a:solidFill>
                  <a:srgbClr val="000000"/>
                </a:solidFill>
                <a:latin typeface="Times New Roman"/>
              </a:rPr>
              <a:t>Lớp</a:t>
            </a:r>
            <a:r>
              <a:rPr lang="en-US" sz="2800" dirty="0" smtClean="0">
                <a:solidFill>
                  <a:srgbClr val="000000"/>
                </a:solidFill>
                <a:latin typeface="Times New Roman"/>
              </a:rPr>
              <a:t> </a:t>
            </a:r>
            <a:r>
              <a:rPr lang="en-US" sz="2800" dirty="0" err="1">
                <a:solidFill>
                  <a:srgbClr val="000000"/>
                </a:solidFill>
                <a:latin typeface="Times New Roman"/>
              </a:rPr>
              <a:t>có</a:t>
            </a:r>
            <a:r>
              <a:rPr lang="en-US" sz="2800" dirty="0">
                <a:solidFill>
                  <a:srgbClr val="000000"/>
                </a:solidFill>
                <a:latin typeface="Times New Roman"/>
              </a:rPr>
              <a:t> </a:t>
            </a:r>
            <a:r>
              <a:rPr lang="en-US" sz="2800" dirty="0" err="1">
                <a:solidFill>
                  <a:srgbClr val="000000"/>
                </a:solidFill>
                <a:latin typeface="Times New Roman"/>
              </a:rPr>
              <a:t>nề</a:t>
            </a:r>
            <a:r>
              <a:rPr lang="en-US" sz="2800" dirty="0">
                <a:solidFill>
                  <a:srgbClr val="000000"/>
                </a:solidFill>
                <a:latin typeface="Times New Roman"/>
              </a:rPr>
              <a:t> </a:t>
            </a:r>
            <a:r>
              <a:rPr lang="en-US" sz="2800" dirty="0" err="1">
                <a:solidFill>
                  <a:srgbClr val="000000"/>
                </a:solidFill>
                <a:latin typeface="Times New Roman"/>
              </a:rPr>
              <a:t>nếp</a:t>
            </a:r>
            <a:r>
              <a:rPr lang="en-US" sz="2800" dirty="0">
                <a:solidFill>
                  <a:srgbClr val="000000"/>
                </a:solidFill>
                <a:latin typeface="Times New Roman"/>
              </a:rPr>
              <a:t> </a:t>
            </a:r>
            <a:r>
              <a:rPr lang="en-US" sz="2800" dirty="0" err="1">
                <a:solidFill>
                  <a:srgbClr val="000000"/>
                </a:solidFill>
                <a:latin typeface="Times New Roman"/>
              </a:rPr>
              <a:t>tốt</a:t>
            </a:r>
            <a:r>
              <a:rPr lang="en-US" sz="2800" dirty="0">
                <a:solidFill>
                  <a:srgbClr val="000000"/>
                </a:solidFill>
                <a:latin typeface="Times New Roman"/>
              </a:rPr>
              <a:t>: </a:t>
            </a:r>
            <a:r>
              <a:rPr lang="en-US" sz="2800" dirty="0" err="1">
                <a:solidFill>
                  <a:srgbClr val="000000"/>
                </a:solidFill>
                <a:latin typeface="Times New Roman"/>
              </a:rPr>
              <a:t>Các</a:t>
            </a:r>
            <a:r>
              <a:rPr lang="en-US" sz="2800" dirty="0">
                <a:solidFill>
                  <a:srgbClr val="000000"/>
                </a:solidFill>
                <a:latin typeface="Times New Roman"/>
              </a:rPr>
              <a:t> </a:t>
            </a:r>
            <a:r>
              <a:rPr lang="en-US" sz="2800" dirty="0" err="1">
                <a:solidFill>
                  <a:srgbClr val="000000"/>
                </a:solidFill>
                <a:latin typeface="Times New Roman"/>
              </a:rPr>
              <a:t>em</a:t>
            </a:r>
            <a:r>
              <a:rPr lang="en-US" sz="2800" dirty="0">
                <a:solidFill>
                  <a:srgbClr val="000000"/>
                </a:solidFill>
                <a:latin typeface="Times New Roman"/>
              </a:rPr>
              <a:t> </a:t>
            </a:r>
            <a:r>
              <a:rPr lang="en-US" sz="2800" dirty="0" err="1">
                <a:solidFill>
                  <a:srgbClr val="000000"/>
                </a:solidFill>
                <a:latin typeface="Times New Roman"/>
              </a:rPr>
              <a:t>ngoan</a:t>
            </a:r>
            <a:r>
              <a:rPr lang="en-US" sz="2800" dirty="0">
                <a:solidFill>
                  <a:srgbClr val="000000"/>
                </a:solidFill>
                <a:latin typeface="Times New Roman"/>
              </a:rPr>
              <a:t> </a:t>
            </a:r>
            <a:r>
              <a:rPr lang="en-US" sz="2800" dirty="0" err="1">
                <a:solidFill>
                  <a:srgbClr val="000000"/>
                </a:solidFill>
                <a:latin typeface="Times New Roman"/>
              </a:rPr>
              <a:t>ngoãn</a:t>
            </a:r>
            <a:r>
              <a:rPr lang="en-US" sz="2800" dirty="0">
                <a:solidFill>
                  <a:srgbClr val="000000"/>
                </a:solidFill>
                <a:latin typeface="Times New Roman"/>
              </a:rPr>
              <a:t>, </a:t>
            </a:r>
            <a:r>
              <a:rPr lang="en-US" sz="2800" dirty="0" err="1">
                <a:solidFill>
                  <a:srgbClr val="000000"/>
                </a:solidFill>
                <a:latin typeface="Times New Roman"/>
              </a:rPr>
              <a:t>biết</a:t>
            </a:r>
            <a:r>
              <a:rPr lang="en-US" sz="2800" dirty="0">
                <a:solidFill>
                  <a:srgbClr val="000000"/>
                </a:solidFill>
                <a:latin typeface="Times New Roman"/>
              </a:rPr>
              <a:t> </a:t>
            </a:r>
            <a:r>
              <a:rPr lang="en-US" sz="2800" dirty="0" err="1">
                <a:solidFill>
                  <a:srgbClr val="000000"/>
                </a:solidFill>
                <a:latin typeface="Times New Roman"/>
              </a:rPr>
              <a:t>vâng</a:t>
            </a:r>
            <a:r>
              <a:rPr lang="en-US" sz="2800" dirty="0">
                <a:solidFill>
                  <a:srgbClr val="000000"/>
                </a:solidFill>
                <a:latin typeface="Times New Roman"/>
              </a:rPr>
              <a:t> </a:t>
            </a:r>
            <a:r>
              <a:rPr lang="en-US" sz="2800" dirty="0" err="1">
                <a:solidFill>
                  <a:srgbClr val="000000"/>
                </a:solidFill>
                <a:latin typeface="Times New Roman"/>
              </a:rPr>
              <a:t>lời</a:t>
            </a:r>
            <a:r>
              <a:rPr lang="en-US" sz="2800" dirty="0">
                <a:solidFill>
                  <a:srgbClr val="000000"/>
                </a:solidFill>
                <a:latin typeface="Times New Roman"/>
              </a:rPr>
              <a:t> </a:t>
            </a:r>
            <a:r>
              <a:rPr lang="en-US" sz="2800" dirty="0" err="1">
                <a:solidFill>
                  <a:srgbClr val="000000"/>
                </a:solidFill>
                <a:latin typeface="Times New Roman"/>
              </a:rPr>
              <a:t>thầy</a:t>
            </a:r>
            <a:r>
              <a:rPr lang="en-US" sz="2800" dirty="0">
                <a:solidFill>
                  <a:srgbClr val="000000"/>
                </a:solidFill>
                <a:latin typeface="Times New Roman"/>
              </a:rPr>
              <a:t> </a:t>
            </a:r>
            <a:r>
              <a:rPr lang="en-US" sz="2800" dirty="0" err="1">
                <a:solidFill>
                  <a:srgbClr val="000000"/>
                </a:solidFill>
                <a:latin typeface="Times New Roman"/>
              </a:rPr>
              <a:t>cô</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lớp</a:t>
            </a:r>
            <a:r>
              <a:rPr lang="en-US" sz="2800" dirty="0">
                <a:solidFill>
                  <a:srgbClr val="000000"/>
                </a:solidFill>
                <a:latin typeface="Times New Roman"/>
              </a:rPr>
              <a:t> </a:t>
            </a:r>
            <a:r>
              <a:rPr lang="en-US" sz="2800" dirty="0" err="1">
                <a:solidFill>
                  <a:srgbClr val="000000"/>
                </a:solidFill>
                <a:latin typeface="Times New Roman"/>
              </a:rPr>
              <a:t>chú</a:t>
            </a:r>
            <a:r>
              <a:rPr lang="en-US" sz="2800" dirty="0">
                <a:solidFill>
                  <a:srgbClr val="000000"/>
                </a:solidFill>
                <a:latin typeface="Times New Roman"/>
              </a:rPr>
              <a:t> ý </a:t>
            </a:r>
            <a:r>
              <a:rPr lang="en-US" sz="2800" dirty="0" err="1">
                <a:solidFill>
                  <a:srgbClr val="000000"/>
                </a:solidFill>
                <a:latin typeface="Times New Roman"/>
              </a:rPr>
              <a:t>nghe</a:t>
            </a:r>
            <a:r>
              <a:rPr lang="en-US" sz="2800" dirty="0">
                <a:solidFill>
                  <a:srgbClr val="000000"/>
                </a:solidFill>
                <a:latin typeface="Times New Roman"/>
              </a:rPr>
              <a:t> </a:t>
            </a:r>
            <a:r>
              <a:rPr lang="en-US" sz="2800" dirty="0" err="1">
                <a:solidFill>
                  <a:srgbClr val="000000"/>
                </a:solidFill>
                <a:latin typeface="Times New Roman"/>
              </a:rPr>
              <a:t>giảng</a:t>
            </a:r>
            <a:r>
              <a:rPr lang="en-US" sz="2800" dirty="0">
                <a:solidFill>
                  <a:srgbClr val="000000"/>
                </a:solidFill>
                <a:latin typeface="Times New Roman"/>
              </a:rPr>
              <a:t>, </a:t>
            </a:r>
            <a:r>
              <a:rPr lang="en-US" sz="2800" dirty="0" err="1">
                <a:solidFill>
                  <a:srgbClr val="000000"/>
                </a:solidFill>
                <a:latin typeface="Times New Roman"/>
              </a:rPr>
              <a:t>hợp</a:t>
            </a:r>
            <a:r>
              <a:rPr lang="en-US" sz="2800" dirty="0">
                <a:solidFill>
                  <a:srgbClr val="000000"/>
                </a:solidFill>
                <a:latin typeface="Times New Roman"/>
              </a:rPr>
              <a:t> </a:t>
            </a:r>
            <a:r>
              <a:rPr lang="en-US" sz="2800" dirty="0" err="1">
                <a:solidFill>
                  <a:srgbClr val="000000"/>
                </a:solidFill>
                <a:latin typeface="Times New Roman"/>
              </a:rPr>
              <a:t>tác</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các</a:t>
            </a:r>
            <a:r>
              <a:rPr lang="en-US" sz="2800" dirty="0">
                <a:solidFill>
                  <a:srgbClr val="000000"/>
                </a:solidFill>
                <a:latin typeface="Times New Roman"/>
              </a:rPr>
              <a:t> </a:t>
            </a:r>
            <a:r>
              <a:rPr lang="en-US" sz="2800" dirty="0" err="1">
                <a:solidFill>
                  <a:srgbClr val="000000"/>
                </a:solidFill>
                <a:latin typeface="Times New Roman"/>
              </a:rPr>
              <a:t>hoạt</a:t>
            </a:r>
            <a:r>
              <a:rPr lang="en-US" sz="2800" dirty="0">
                <a:solidFill>
                  <a:srgbClr val="000000"/>
                </a:solidFill>
                <a:latin typeface="Times New Roman"/>
              </a:rPr>
              <a:t> </a:t>
            </a:r>
            <a:r>
              <a:rPr lang="en-US" sz="2800" dirty="0" err="1">
                <a:solidFill>
                  <a:srgbClr val="000000"/>
                </a:solidFill>
                <a:latin typeface="Times New Roman"/>
              </a:rPr>
              <a:t>động</a:t>
            </a:r>
            <a:r>
              <a:rPr lang="en-US" sz="2800" dirty="0">
                <a:solidFill>
                  <a:srgbClr val="000000"/>
                </a:solidFill>
                <a:latin typeface="Times New Roman"/>
              </a:rPr>
              <a:t> </a:t>
            </a:r>
            <a:r>
              <a:rPr lang="en-US" sz="2800" dirty="0" err="1">
                <a:solidFill>
                  <a:srgbClr val="000000"/>
                </a:solidFill>
                <a:latin typeface="Times New Roman"/>
              </a:rPr>
              <a:t>học</a:t>
            </a:r>
            <a:r>
              <a:rPr lang="en-US" sz="2800" dirty="0">
                <a:solidFill>
                  <a:srgbClr val="000000"/>
                </a:solidFill>
                <a:latin typeface="Times New Roman"/>
              </a:rPr>
              <a:t> </a:t>
            </a:r>
            <a:r>
              <a:rPr lang="en-US" sz="2800" dirty="0" err="1">
                <a:solidFill>
                  <a:srgbClr val="000000"/>
                </a:solidFill>
                <a:latin typeface="Times New Roman"/>
              </a:rPr>
              <a:t>tập</a:t>
            </a:r>
            <a:r>
              <a:rPr lang="en-US" sz="2800" dirty="0">
                <a:solidFill>
                  <a:srgbClr val="000000"/>
                </a:solidFill>
                <a:latin typeface="Times New Roman"/>
              </a:rPr>
              <a:t>. </a:t>
            </a:r>
            <a:r>
              <a:rPr lang="en-US" sz="2800" dirty="0" err="1">
                <a:solidFill>
                  <a:srgbClr val="000000"/>
                </a:solidFill>
                <a:latin typeface="Times New Roman"/>
              </a:rPr>
              <a:t>Đa</a:t>
            </a:r>
            <a:r>
              <a:rPr lang="en-US" sz="2800" dirty="0">
                <a:solidFill>
                  <a:srgbClr val="000000"/>
                </a:solidFill>
                <a:latin typeface="Times New Roman"/>
              </a:rPr>
              <a:t> </a:t>
            </a:r>
            <a:r>
              <a:rPr lang="en-US" sz="2800" dirty="0" err="1">
                <a:solidFill>
                  <a:srgbClr val="000000"/>
                </a:solidFill>
                <a:latin typeface="Times New Roman"/>
              </a:rPr>
              <a:t>số</a:t>
            </a:r>
            <a:r>
              <a:rPr lang="en-US" sz="2800" dirty="0">
                <a:solidFill>
                  <a:srgbClr val="000000"/>
                </a:solidFill>
                <a:latin typeface="Times New Roman"/>
              </a:rPr>
              <a:t> </a:t>
            </a:r>
            <a:r>
              <a:rPr lang="en-US" sz="2800" dirty="0" err="1">
                <a:solidFill>
                  <a:srgbClr val="000000"/>
                </a:solidFill>
                <a:latin typeface="Times New Roman"/>
              </a:rPr>
              <a:t>các</a:t>
            </a:r>
            <a:r>
              <a:rPr lang="en-US" sz="2800" dirty="0">
                <a:solidFill>
                  <a:srgbClr val="000000"/>
                </a:solidFill>
                <a:latin typeface="Times New Roman"/>
              </a:rPr>
              <a:t> </a:t>
            </a:r>
            <a:r>
              <a:rPr lang="en-US" sz="2800" dirty="0" err="1">
                <a:solidFill>
                  <a:srgbClr val="000000"/>
                </a:solidFill>
                <a:latin typeface="Times New Roman"/>
              </a:rPr>
              <a:t>em</a:t>
            </a:r>
            <a:r>
              <a:rPr lang="en-US" sz="2800" dirty="0">
                <a:solidFill>
                  <a:srgbClr val="000000"/>
                </a:solidFill>
                <a:latin typeface="Times New Roman"/>
              </a:rPr>
              <a:t> </a:t>
            </a:r>
            <a:r>
              <a:rPr lang="en-US" sz="2800" dirty="0" err="1">
                <a:solidFill>
                  <a:srgbClr val="000000"/>
                </a:solidFill>
                <a:latin typeface="Times New Roman"/>
              </a:rPr>
              <a:t>tích</a:t>
            </a:r>
            <a:r>
              <a:rPr lang="en-US" sz="2800" dirty="0">
                <a:solidFill>
                  <a:srgbClr val="000000"/>
                </a:solidFill>
                <a:latin typeface="Times New Roman"/>
              </a:rPr>
              <a:t> </a:t>
            </a:r>
            <a:r>
              <a:rPr lang="en-US" sz="2800" dirty="0" err="1">
                <a:solidFill>
                  <a:srgbClr val="000000"/>
                </a:solidFill>
                <a:latin typeface="Times New Roman"/>
              </a:rPr>
              <a:t>cực</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mọi</a:t>
            </a:r>
            <a:r>
              <a:rPr lang="en-US" sz="2800" dirty="0">
                <a:solidFill>
                  <a:srgbClr val="000000"/>
                </a:solidFill>
                <a:latin typeface="Times New Roman"/>
              </a:rPr>
              <a:t> </a:t>
            </a:r>
            <a:r>
              <a:rPr lang="en-US" sz="2800" dirty="0" err="1">
                <a:solidFill>
                  <a:srgbClr val="000000"/>
                </a:solidFill>
                <a:latin typeface="Times New Roman"/>
              </a:rPr>
              <a:t>hoạt</a:t>
            </a:r>
            <a:r>
              <a:rPr lang="en-US" sz="2800" dirty="0">
                <a:solidFill>
                  <a:srgbClr val="000000"/>
                </a:solidFill>
                <a:latin typeface="Times New Roman"/>
              </a:rPr>
              <a:t> </a:t>
            </a:r>
            <a:r>
              <a:rPr lang="en-US" sz="2800" dirty="0" err="1">
                <a:solidFill>
                  <a:srgbClr val="000000"/>
                </a:solidFill>
                <a:latin typeface="Times New Roman"/>
              </a:rPr>
              <a:t>động</a:t>
            </a:r>
            <a:r>
              <a:rPr lang="en-US" sz="2800" dirty="0">
                <a:solidFill>
                  <a:srgbClr val="000000"/>
                </a:solidFill>
                <a:latin typeface="Times New Roman"/>
              </a:rPr>
              <a:t>, </a:t>
            </a:r>
            <a:r>
              <a:rPr lang="en-US" sz="2800" dirty="0" err="1">
                <a:solidFill>
                  <a:srgbClr val="000000"/>
                </a:solidFill>
                <a:latin typeface="Times New Roman"/>
              </a:rPr>
              <a:t>nhất</a:t>
            </a:r>
            <a:r>
              <a:rPr lang="en-US" sz="2800" dirty="0">
                <a:solidFill>
                  <a:srgbClr val="000000"/>
                </a:solidFill>
                <a:latin typeface="Times New Roman"/>
              </a:rPr>
              <a:t> </a:t>
            </a:r>
            <a:r>
              <a:rPr lang="en-US" sz="2800" dirty="0" err="1">
                <a:solidFill>
                  <a:srgbClr val="000000"/>
                </a:solidFill>
                <a:latin typeface="Times New Roman"/>
              </a:rPr>
              <a:t>là</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học</a:t>
            </a:r>
            <a:r>
              <a:rPr lang="en-US" sz="2800" dirty="0">
                <a:solidFill>
                  <a:srgbClr val="000000"/>
                </a:solidFill>
                <a:latin typeface="Times New Roman"/>
              </a:rPr>
              <a:t> </a:t>
            </a:r>
            <a:r>
              <a:rPr lang="en-US" sz="2800" dirty="0" err="1">
                <a:solidFill>
                  <a:srgbClr val="000000"/>
                </a:solidFill>
                <a:latin typeface="Times New Roman"/>
              </a:rPr>
              <a:t>tập</a:t>
            </a:r>
            <a:r>
              <a:rPr lang="en-US" sz="2800" dirty="0">
                <a:solidFill>
                  <a:srgbClr val="000000"/>
                </a:solidFill>
                <a:latin typeface="Times New Roman"/>
              </a:rPr>
              <a:t>. </a:t>
            </a:r>
            <a:r>
              <a:rPr lang="en-US" sz="2800" dirty="0" err="1">
                <a:solidFill>
                  <a:srgbClr val="000000"/>
                </a:solidFill>
                <a:latin typeface="Times New Roman"/>
              </a:rPr>
              <a:t>Đặc</a:t>
            </a:r>
            <a:r>
              <a:rPr lang="en-US" sz="2800" dirty="0">
                <a:solidFill>
                  <a:srgbClr val="000000"/>
                </a:solidFill>
                <a:latin typeface="Times New Roman"/>
              </a:rPr>
              <a:t> </a:t>
            </a:r>
            <a:r>
              <a:rPr lang="en-US" sz="2800" dirty="0" err="1" smtClean="0">
                <a:solidFill>
                  <a:srgbClr val="000000"/>
                </a:solidFill>
                <a:latin typeface="Times New Roman"/>
              </a:rPr>
              <a:t>biệt</a:t>
            </a:r>
            <a:r>
              <a:rPr lang="en-US" sz="2800" dirty="0" smtClean="0">
                <a:solidFill>
                  <a:srgbClr val="000000"/>
                </a:solidFill>
                <a:latin typeface="Times New Roman"/>
              </a:rPr>
              <a:t>, Ban </a:t>
            </a:r>
            <a:r>
              <a:rPr lang="en-US" sz="2800" dirty="0" err="1">
                <a:solidFill>
                  <a:srgbClr val="000000"/>
                </a:solidFill>
                <a:latin typeface="Times New Roman"/>
              </a:rPr>
              <a:t>cán</a:t>
            </a:r>
            <a:r>
              <a:rPr lang="en-US" sz="2800" dirty="0">
                <a:solidFill>
                  <a:srgbClr val="000000"/>
                </a:solidFill>
                <a:latin typeface="Times New Roman"/>
              </a:rPr>
              <a:t> </a:t>
            </a:r>
            <a:r>
              <a:rPr lang="en-US" sz="2800" dirty="0" err="1">
                <a:solidFill>
                  <a:srgbClr val="000000"/>
                </a:solidFill>
                <a:latin typeface="Times New Roman"/>
              </a:rPr>
              <a:t>sự</a:t>
            </a:r>
            <a:r>
              <a:rPr lang="en-US" sz="2800" dirty="0">
                <a:solidFill>
                  <a:srgbClr val="000000"/>
                </a:solidFill>
                <a:latin typeface="Times New Roman"/>
              </a:rPr>
              <a:t> </a:t>
            </a:r>
            <a:r>
              <a:rPr lang="en-US" sz="2800" dirty="0" err="1">
                <a:solidFill>
                  <a:srgbClr val="000000"/>
                </a:solidFill>
                <a:latin typeface="Times New Roman"/>
              </a:rPr>
              <a:t>của</a:t>
            </a:r>
            <a:r>
              <a:rPr lang="en-US" sz="2800" dirty="0">
                <a:solidFill>
                  <a:srgbClr val="000000"/>
                </a:solidFill>
                <a:latin typeface="Times New Roman"/>
              </a:rPr>
              <a:t> </a:t>
            </a:r>
            <a:r>
              <a:rPr lang="en-US" sz="2800" dirty="0" err="1">
                <a:solidFill>
                  <a:srgbClr val="000000"/>
                </a:solidFill>
                <a:latin typeface="Times New Roman"/>
              </a:rPr>
              <a:t>lớp</a:t>
            </a:r>
            <a:r>
              <a:rPr lang="en-US" sz="2800" dirty="0">
                <a:solidFill>
                  <a:srgbClr val="000000"/>
                </a:solidFill>
                <a:latin typeface="Times New Roman"/>
              </a:rPr>
              <a:t> </a:t>
            </a:r>
            <a:r>
              <a:rPr lang="en-US" sz="2800" dirty="0" err="1">
                <a:solidFill>
                  <a:srgbClr val="000000"/>
                </a:solidFill>
                <a:latin typeface="Times New Roman"/>
              </a:rPr>
              <a:t>rất</a:t>
            </a:r>
            <a:r>
              <a:rPr lang="en-US" sz="2800" dirty="0">
                <a:solidFill>
                  <a:srgbClr val="000000"/>
                </a:solidFill>
                <a:latin typeface="Times New Roman"/>
              </a:rPr>
              <a:t> </a:t>
            </a:r>
            <a:r>
              <a:rPr lang="en-US" sz="2800" dirty="0" err="1">
                <a:solidFill>
                  <a:srgbClr val="000000"/>
                </a:solidFill>
                <a:latin typeface="Times New Roman"/>
              </a:rPr>
              <a:t>năng</a:t>
            </a:r>
            <a:r>
              <a:rPr lang="en-US" sz="2800" dirty="0">
                <a:solidFill>
                  <a:srgbClr val="000000"/>
                </a:solidFill>
                <a:latin typeface="Times New Roman"/>
              </a:rPr>
              <a:t> </a:t>
            </a:r>
            <a:r>
              <a:rPr lang="en-US" sz="2800" dirty="0" err="1">
                <a:solidFill>
                  <a:srgbClr val="000000"/>
                </a:solidFill>
                <a:latin typeface="Times New Roman"/>
              </a:rPr>
              <a:t>động</a:t>
            </a:r>
            <a:r>
              <a:rPr lang="en-US" sz="2800" dirty="0">
                <a:solidFill>
                  <a:srgbClr val="000000"/>
                </a:solidFill>
                <a:latin typeface="Times New Roman"/>
              </a:rPr>
              <a:t>, </a:t>
            </a:r>
            <a:r>
              <a:rPr lang="en-US" sz="2800" dirty="0" err="1">
                <a:solidFill>
                  <a:srgbClr val="000000"/>
                </a:solidFill>
                <a:latin typeface="Times New Roman"/>
              </a:rPr>
              <a:t>các</a:t>
            </a:r>
            <a:r>
              <a:rPr lang="en-US" sz="2800" dirty="0">
                <a:solidFill>
                  <a:srgbClr val="000000"/>
                </a:solidFill>
                <a:latin typeface="Times New Roman"/>
              </a:rPr>
              <a:t> </a:t>
            </a:r>
            <a:r>
              <a:rPr lang="en-US" sz="2800" dirty="0" err="1">
                <a:solidFill>
                  <a:srgbClr val="000000"/>
                </a:solidFill>
                <a:latin typeface="Times New Roman"/>
              </a:rPr>
              <a:t>em</a:t>
            </a:r>
            <a:r>
              <a:rPr lang="en-US" sz="2800" dirty="0">
                <a:solidFill>
                  <a:srgbClr val="000000"/>
                </a:solidFill>
                <a:latin typeface="Times New Roman"/>
              </a:rPr>
              <a:t> </a:t>
            </a:r>
            <a:r>
              <a:rPr lang="en-US" sz="2800" dirty="0" err="1">
                <a:solidFill>
                  <a:srgbClr val="000000"/>
                </a:solidFill>
                <a:latin typeface="Times New Roman"/>
              </a:rPr>
              <a:t>gương</a:t>
            </a:r>
            <a:r>
              <a:rPr lang="en-US" sz="2800" dirty="0">
                <a:solidFill>
                  <a:srgbClr val="000000"/>
                </a:solidFill>
                <a:latin typeface="Times New Roman"/>
              </a:rPr>
              <a:t> </a:t>
            </a:r>
            <a:r>
              <a:rPr lang="en-US" sz="2800" dirty="0" err="1">
                <a:solidFill>
                  <a:srgbClr val="000000"/>
                </a:solidFill>
                <a:latin typeface="Times New Roman"/>
              </a:rPr>
              <a:t>mẫu</a:t>
            </a:r>
            <a:r>
              <a:rPr lang="en-US" sz="2800" dirty="0">
                <a:solidFill>
                  <a:srgbClr val="000000"/>
                </a:solidFill>
                <a:latin typeface="Times New Roman"/>
              </a:rPr>
              <a:t>, </a:t>
            </a:r>
            <a:r>
              <a:rPr lang="en-US" sz="2800" dirty="0" err="1">
                <a:solidFill>
                  <a:srgbClr val="000000"/>
                </a:solidFill>
                <a:latin typeface="Times New Roman"/>
              </a:rPr>
              <a:t>nhanh</a:t>
            </a:r>
            <a:r>
              <a:rPr lang="en-US" sz="2800" dirty="0">
                <a:solidFill>
                  <a:srgbClr val="000000"/>
                </a:solidFill>
                <a:latin typeface="Times New Roman"/>
              </a:rPr>
              <a:t> </a:t>
            </a:r>
            <a:r>
              <a:rPr lang="en-US" sz="2800" dirty="0" err="1">
                <a:solidFill>
                  <a:srgbClr val="000000"/>
                </a:solidFill>
                <a:latin typeface="Times New Roman"/>
              </a:rPr>
              <a:t>nhẹn</a:t>
            </a:r>
            <a:r>
              <a:rPr lang="en-US" sz="2800" dirty="0">
                <a:solidFill>
                  <a:srgbClr val="000000"/>
                </a:solidFill>
                <a:latin typeface="Times New Roman"/>
              </a:rPr>
              <a:t>, </a:t>
            </a:r>
            <a:r>
              <a:rPr lang="en-US" sz="2800" dirty="0" err="1">
                <a:solidFill>
                  <a:srgbClr val="000000"/>
                </a:solidFill>
                <a:latin typeface="Times New Roman"/>
              </a:rPr>
              <a:t>luôn</a:t>
            </a:r>
            <a:r>
              <a:rPr lang="en-US" sz="2800" dirty="0">
                <a:solidFill>
                  <a:srgbClr val="000000"/>
                </a:solidFill>
                <a:latin typeface="Times New Roman"/>
              </a:rPr>
              <a:t> </a:t>
            </a:r>
            <a:r>
              <a:rPr lang="en-US" sz="2800" dirty="0" err="1">
                <a:solidFill>
                  <a:srgbClr val="000000"/>
                </a:solidFill>
                <a:latin typeface="Times New Roman"/>
              </a:rPr>
              <a:t>làm</a:t>
            </a:r>
            <a:r>
              <a:rPr lang="en-US" sz="2800" dirty="0">
                <a:solidFill>
                  <a:srgbClr val="000000"/>
                </a:solidFill>
                <a:latin typeface="Times New Roman"/>
              </a:rPr>
              <a:t> </a:t>
            </a:r>
            <a:r>
              <a:rPr lang="en-US" sz="2800" dirty="0" err="1">
                <a:solidFill>
                  <a:srgbClr val="000000"/>
                </a:solidFill>
                <a:latin typeface="Times New Roman"/>
              </a:rPr>
              <a:t>tốt</a:t>
            </a:r>
            <a:r>
              <a:rPr lang="en-US" sz="2800" dirty="0">
                <a:solidFill>
                  <a:srgbClr val="000000"/>
                </a:solidFill>
                <a:latin typeface="Times New Roman"/>
              </a:rPr>
              <a:t> </a:t>
            </a:r>
            <a:r>
              <a:rPr lang="en-US" sz="2800" dirty="0" err="1">
                <a:solidFill>
                  <a:srgbClr val="000000"/>
                </a:solidFill>
                <a:latin typeface="Times New Roman"/>
              </a:rPr>
              <a:t>mọi</a:t>
            </a:r>
            <a:r>
              <a:rPr lang="en-US" sz="2800" dirty="0">
                <a:solidFill>
                  <a:srgbClr val="000000"/>
                </a:solidFill>
                <a:latin typeface="Times New Roman"/>
              </a:rPr>
              <a:t> </a:t>
            </a:r>
            <a:r>
              <a:rPr lang="en-US" sz="2800" dirty="0" err="1">
                <a:solidFill>
                  <a:srgbClr val="000000"/>
                </a:solidFill>
                <a:latin typeface="Times New Roman"/>
              </a:rPr>
              <a:t>công</a:t>
            </a:r>
            <a:r>
              <a:rPr lang="en-US" sz="2800" dirty="0">
                <a:solidFill>
                  <a:srgbClr val="000000"/>
                </a:solidFill>
                <a:latin typeface="Times New Roman"/>
              </a:rPr>
              <a:t> </a:t>
            </a:r>
            <a:r>
              <a:rPr lang="en-US" sz="2800" dirty="0" err="1">
                <a:solidFill>
                  <a:srgbClr val="000000"/>
                </a:solidFill>
                <a:latin typeface="Times New Roman"/>
              </a:rPr>
              <a:t>việc</a:t>
            </a:r>
            <a:r>
              <a:rPr lang="en-US" sz="2800" dirty="0">
                <a:solidFill>
                  <a:srgbClr val="000000"/>
                </a:solidFill>
                <a:latin typeface="Times New Roman"/>
              </a:rPr>
              <a:t> </a:t>
            </a:r>
            <a:r>
              <a:rPr lang="en-US" sz="2800" dirty="0" err="1">
                <a:solidFill>
                  <a:srgbClr val="000000"/>
                </a:solidFill>
                <a:latin typeface="Times New Roman"/>
              </a:rPr>
              <a:t>được</a:t>
            </a:r>
            <a:r>
              <a:rPr lang="en-US" sz="2800" dirty="0">
                <a:solidFill>
                  <a:srgbClr val="000000"/>
                </a:solidFill>
                <a:latin typeface="Times New Roman"/>
              </a:rPr>
              <a:t> </a:t>
            </a:r>
            <a:r>
              <a:rPr lang="en-US" sz="2800" dirty="0" err="1">
                <a:solidFill>
                  <a:srgbClr val="000000"/>
                </a:solidFill>
                <a:latin typeface="Times New Roman"/>
              </a:rPr>
              <a:t>giao</a:t>
            </a:r>
            <a:r>
              <a:rPr lang="en-US" sz="2800" dirty="0">
                <a:solidFill>
                  <a:srgbClr val="000000"/>
                </a:solidFill>
                <a:latin typeface="Times New Roman"/>
              </a:rPr>
              <a:t>. </a:t>
            </a:r>
            <a:endParaRPr lang="en-US" sz="2400" dirty="0">
              <a:effectLst/>
              <a:latin typeface="Times New Roman"/>
              <a:ea typeface="Times New Roman"/>
            </a:endParaRPr>
          </a:p>
        </p:txBody>
      </p:sp>
      <p:sp>
        <p:nvSpPr>
          <p:cNvPr id="7" name="Rectangle 6"/>
          <p:cNvSpPr/>
          <p:nvPr/>
        </p:nvSpPr>
        <p:spPr>
          <a:xfrm>
            <a:off x="195262" y="3409950"/>
            <a:ext cx="8829675" cy="1600200"/>
          </a:xfrm>
          <a:prstGeom prst="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800" dirty="0" smtClean="0">
                <a:solidFill>
                  <a:srgbClr val="000000"/>
                </a:solidFill>
                <a:latin typeface="Times New Roman"/>
              </a:rPr>
              <a:t>     </a:t>
            </a:r>
            <a:r>
              <a:rPr lang="en-US" sz="2800" dirty="0" err="1" smtClean="0">
                <a:solidFill>
                  <a:srgbClr val="000000"/>
                </a:solidFill>
                <a:latin typeface="Times New Roman"/>
              </a:rPr>
              <a:t>Lớp</a:t>
            </a:r>
            <a:r>
              <a:rPr lang="en-US" sz="2800" dirty="0" smtClean="0">
                <a:solidFill>
                  <a:srgbClr val="000000"/>
                </a:solidFill>
                <a:latin typeface="Times New Roman"/>
              </a:rPr>
              <a:t> </a:t>
            </a:r>
            <a:r>
              <a:rPr lang="en-US" sz="2800" dirty="0" err="1">
                <a:solidFill>
                  <a:srgbClr val="000000"/>
                </a:solidFill>
                <a:latin typeface="Times New Roman"/>
              </a:rPr>
              <a:t>biết</a:t>
            </a:r>
            <a:r>
              <a:rPr lang="en-US" sz="2800" dirty="0">
                <a:solidFill>
                  <a:srgbClr val="000000"/>
                </a:solidFill>
                <a:latin typeface="Times New Roman"/>
              </a:rPr>
              <a:t> </a:t>
            </a:r>
            <a:r>
              <a:rPr lang="en-US" sz="2800" dirty="0" err="1">
                <a:solidFill>
                  <a:srgbClr val="000000"/>
                </a:solidFill>
                <a:latin typeface="Times New Roman"/>
              </a:rPr>
              <a:t>đoàn</a:t>
            </a:r>
            <a:r>
              <a:rPr lang="en-US" sz="2800" dirty="0">
                <a:solidFill>
                  <a:srgbClr val="000000"/>
                </a:solidFill>
                <a:latin typeface="Times New Roman"/>
              </a:rPr>
              <a:t> </a:t>
            </a:r>
            <a:r>
              <a:rPr lang="en-US" sz="2800" dirty="0" err="1">
                <a:solidFill>
                  <a:srgbClr val="000000"/>
                </a:solidFill>
                <a:latin typeface="Times New Roman"/>
              </a:rPr>
              <a:t>kết</a:t>
            </a:r>
            <a:r>
              <a:rPr lang="en-US" sz="2800" dirty="0">
                <a:solidFill>
                  <a:srgbClr val="000000"/>
                </a:solidFill>
                <a:latin typeface="Times New Roman"/>
              </a:rPr>
              <a:t>, chia </a:t>
            </a:r>
            <a:r>
              <a:rPr lang="en-US" sz="2800" dirty="0" err="1">
                <a:solidFill>
                  <a:srgbClr val="000000"/>
                </a:solidFill>
                <a:latin typeface="Times New Roman"/>
              </a:rPr>
              <a:t>sẻ</a:t>
            </a:r>
            <a:r>
              <a:rPr lang="en-US" sz="2800" dirty="0">
                <a:solidFill>
                  <a:srgbClr val="000000"/>
                </a:solidFill>
                <a:latin typeface="Times New Roman"/>
              </a:rPr>
              <a:t>, </a:t>
            </a:r>
            <a:r>
              <a:rPr lang="en-US" sz="2800" dirty="0" err="1">
                <a:solidFill>
                  <a:srgbClr val="000000"/>
                </a:solidFill>
                <a:latin typeface="Times New Roman"/>
              </a:rPr>
              <a:t>thương</a:t>
            </a:r>
            <a:r>
              <a:rPr lang="en-US" sz="2800" dirty="0">
                <a:solidFill>
                  <a:srgbClr val="000000"/>
                </a:solidFill>
                <a:latin typeface="Times New Roman"/>
              </a:rPr>
              <a:t> </a:t>
            </a:r>
            <a:r>
              <a:rPr lang="en-US" sz="2800" dirty="0" err="1">
                <a:solidFill>
                  <a:srgbClr val="000000"/>
                </a:solidFill>
                <a:latin typeface="Times New Roman"/>
              </a:rPr>
              <a:t>yêu</a:t>
            </a:r>
            <a:r>
              <a:rPr lang="en-US" sz="2800" dirty="0">
                <a:solidFill>
                  <a:srgbClr val="000000"/>
                </a:solidFill>
                <a:latin typeface="Times New Roman"/>
              </a:rPr>
              <a:t> </a:t>
            </a:r>
            <a:r>
              <a:rPr lang="en-US" sz="2800" dirty="0" err="1">
                <a:solidFill>
                  <a:srgbClr val="000000"/>
                </a:solidFill>
                <a:latin typeface="Times New Roman"/>
              </a:rPr>
              <a:t>giúp</a:t>
            </a:r>
            <a:r>
              <a:rPr lang="en-US" sz="2800" dirty="0">
                <a:solidFill>
                  <a:srgbClr val="000000"/>
                </a:solidFill>
                <a:latin typeface="Times New Roman"/>
              </a:rPr>
              <a:t> </a:t>
            </a:r>
            <a:r>
              <a:rPr lang="en-US" sz="2800" dirty="0" err="1">
                <a:solidFill>
                  <a:srgbClr val="000000"/>
                </a:solidFill>
                <a:latin typeface="Times New Roman"/>
              </a:rPr>
              <a:t>đỡ</a:t>
            </a:r>
            <a:r>
              <a:rPr lang="en-US" sz="2800" dirty="0">
                <a:solidFill>
                  <a:srgbClr val="000000"/>
                </a:solidFill>
                <a:latin typeface="Times New Roman"/>
              </a:rPr>
              <a:t> </a:t>
            </a:r>
            <a:r>
              <a:rPr lang="en-US" sz="2800" dirty="0" err="1">
                <a:solidFill>
                  <a:srgbClr val="000000"/>
                </a:solidFill>
                <a:latin typeface="Times New Roman"/>
              </a:rPr>
              <a:t>lẫn</a:t>
            </a:r>
            <a:r>
              <a:rPr lang="en-US" sz="2800" dirty="0">
                <a:solidFill>
                  <a:srgbClr val="000000"/>
                </a:solidFill>
                <a:latin typeface="Times New Roman"/>
              </a:rPr>
              <a:t> </a:t>
            </a:r>
            <a:r>
              <a:rPr lang="en-US" sz="2800" dirty="0" err="1">
                <a:solidFill>
                  <a:srgbClr val="000000"/>
                </a:solidFill>
                <a:latin typeface="Times New Roman"/>
              </a:rPr>
              <a:t>nhau</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học</a:t>
            </a:r>
            <a:r>
              <a:rPr lang="en-US" sz="2800" dirty="0">
                <a:solidFill>
                  <a:srgbClr val="000000"/>
                </a:solidFill>
                <a:latin typeface="Times New Roman"/>
              </a:rPr>
              <a:t> </a:t>
            </a:r>
            <a:r>
              <a:rPr lang="en-US" sz="2800" dirty="0" err="1">
                <a:solidFill>
                  <a:srgbClr val="000000"/>
                </a:solidFill>
                <a:latin typeface="Times New Roman"/>
              </a:rPr>
              <a:t>tập</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lao</a:t>
            </a:r>
            <a:r>
              <a:rPr lang="en-US" sz="2800" dirty="0">
                <a:solidFill>
                  <a:srgbClr val="000000"/>
                </a:solidFill>
                <a:latin typeface="Times New Roman"/>
              </a:rPr>
              <a:t> </a:t>
            </a:r>
            <a:r>
              <a:rPr lang="en-US" sz="2800" dirty="0" err="1">
                <a:solidFill>
                  <a:srgbClr val="000000"/>
                </a:solidFill>
                <a:latin typeface="Times New Roman"/>
              </a:rPr>
              <a:t>động</a:t>
            </a:r>
            <a:r>
              <a:rPr lang="en-US" sz="2800" dirty="0">
                <a:solidFill>
                  <a:srgbClr val="000000"/>
                </a:solidFill>
                <a:latin typeface="Times New Roman"/>
              </a:rPr>
              <a:t> </a:t>
            </a:r>
            <a:r>
              <a:rPr lang="en-US" sz="2800" dirty="0" err="1">
                <a:solidFill>
                  <a:srgbClr val="000000"/>
                </a:solidFill>
                <a:latin typeface="Times New Roman"/>
              </a:rPr>
              <a:t>cũng</a:t>
            </a:r>
            <a:r>
              <a:rPr lang="en-US" sz="2800" dirty="0">
                <a:solidFill>
                  <a:srgbClr val="000000"/>
                </a:solidFill>
                <a:latin typeface="Times New Roman"/>
              </a:rPr>
              <a:t> </a:t>
            </a:r>
            <a:r>
              <a:rPr lang="en-US" sz="2800" dirty="0" err="1">
                <a:solidFill>
                  <a:srgbClr val="000000"/>
                </a:solidFill>
                <a:latin typeface="Times New Roman"/>
              </a:rPr>
              <a:t>như</a:t>
            </a:r>
            <a:r>
              <a:rPr lang="en-US" sz="2800" dirty="0">
                <a:solidFill>
                  <a:srgbClr val="000000"/>
                </a:solidFill>
                <a:latin typeface="Times New Roman"/>
              </a:rPr>
              <a:t> </a:t>
            </a:r>
            <a:r>
              <a:rPr lang="en-US" sz="2800" dirty="0" err="1">
                <a:solidFill>
                  <a:srgbClr val="000000"/>
                </a:solidFill>
                <a:latin typeface="Times New Roman"/>
              </a:rPr>
              <a:t>trong</a:t>
            </a:r>
            <a:r>
              <a:rPr lang="en-US" sz="2800" dirty="0">
                <a:solidFill>
                  <a:srgbClr val="000000"/>
                </a:solidFill>
                <a:latin typeface="Times New Roman"/>
              </a:rPr>
              <a:t> </a:t>
            </a:r>
            <a:r>
              <a:rPr lang="en-US" sz="2800" dirty="0" err="1">
                <a:solidFill>
                  <a:srgbClr val="000000"/>
                </a:solidFill>
                <a:latin typeface="Times New Roman"/>
              </a:rPr>
              <a:t>mọi</a:t>
            </a:r>
            <a:r>
              <a:rPr lang="en-US" sz="2800" dirty="0">
                <a:solidFill>
                  <a:srgbClr val="000000"/>
                </a:solidFill>
                <a:latin typeface="Times New Roman"/>
              </a:rPr>
              <a:t> </a:t>
            </a:r>
            <a:r>
              <a:rPr lang="en-US" sz="2800" dirty="0" err="1">
                <a:solidFill>
                  <a:srgbClr val="000000"/>
                </a:solidFill>
                <a:latin typeface="Times New Roman"/>
              </a:rPr>
              <a:t>hoạt</a:t>
            </a:r>
            <a:r>
              <a:rPr lang="en-US" sz="2800" dirty="0">
                <a:solidFill>
                  <a:srgbClr val="000000"/>
                </a:solidFill>
                <a:latin typeface="Times New Roman"/>
              </a:rPr>
              <a:t> </a:t>
            </a:r>
            <a:r>
              <a:rPr lang="en-US" sz="2800" dirty="0" err="1">
                <a:solidFill>
                  <a:srgbClr val="000000"/>
                </a:solidFill>
                <a:latin typeface="Times New Roman"/>
              </a:rPr>
              <a:t>động</a:t>
            </a:r>
            <a:r>
              <a:rPr lang="en-US" sz="2800" dirty="0">
                <a:solidFill>
                  <a:srgbClr val="000000"/>
                </a:solidFill>
                <a:latin typeface="Times New Roman"/>
              </a:rPr>
              <a:t> </a:t>
            </a:r>
            <a:r>
              <a:rPr lang="en-US" sz="2800" dirty="0" err="1">
                <a:solidFill>
                  <a:srgbClr val="000000"/>
                </a:solidFill>
                <a:latin typeface="Times New Roman"/>
              </a:rPr>
              <a:t>chung</a:t>
            </a:r>
            <a:r>
              <a:rPr lang="en-US" sz="2800" dirty="0">
                <a:solidFill>
                  <a:srgbClr val="000000"/>
                </a:solidFill>
                <a:latin typeface="Times New Roman"/>
              </a:rPr>
              <a:t> </a:t>
            </a:r>
            <a:r>
              <a:rPr lang="en-US" sz="2800" dirty="0" err="1">
                <a:solidFill>
                  <a:srgbClr val="000000"/>
                </a:solidFill>
                <a:latin typeface="Times New Roman"/>
              </a:rPr>
              <a:t>của</a:t>
            </a:r>
            <a:r>
              <a:rPr lang="en-US" sz="2800" dirty="0">
                <a:solidFill>
                  <a:srgbClr val="000000"/>
                </a:solidFill>
                <a:latin typeface="Times New Roman"/>
              </a:rPr>
              <a:t> </a:t>
            </a:r>
            <a:r>
              <a:rPr lang="en-US" sz="2800" dirty="0" err="1">
                <a:solidFill>
                  <a:srgbClr val="000000"/>
                </a:solidFill>
                <a:latin typeface="Times New Roman"/>
              </a:rPr>
              <a:t>lớp</a:t>
            </a:r>
            <a:r>
              <a:rPr lang="en-US" sz="2800" dirty="0">
                <a:solidFill>
                  <a:srgbClr val="000000"/>
                </a:solidFill>
                <a:latin typeface="Times New Roman"/>
              </a:rPr>
              <a:t>, </a:t>
            </a:r>
            <a:r>
              <a:rPr lang="en-US" sz="2800" dirty="0" err="1">
                <a:solidFill>
                  <a:srgbClr val="000000"/>
                </a:solidFill>
                <a:latin typeface="Times New Roman"/>
              </a:rPr>
              <a:t>của</a:t>
            </a:r>
            <a:r>
              <a:rPr lang="en-US" sz="2800" dirty="0">
                <a:solidFill>
                  <a:srgbClr val="000000"/>
                </a:solidFill>
                <a:latin typeface="Times New Roman"/>
              </a:rPr>
              <a:t> </a:t>
            </a:r>
            <a:r>
              <a:rPr lang="en-US" sz="2800" dirty="0" err="1">
                <a:solidFill>
                  <a:srgbClr val="000000"/>
                </a:solidFill>
                <a:latin typeface="Times New Roman"/>
              </a:rPr>
              <a:t>trường</a:t>
            </a:r>
            <a:r>
              <a:rPr lang="en-US" sz="2800" dirty="0">
                <a:solidFill>
                  <a:srgbClr val="000000"/>
                </a:solidFill>
                <a:latin typeface="Times New Roman"/>
              </a:rPr>
              <a:t>. </a:t>
            </a:r>
            <a:endParaRPr lang="en-US" sz="2400" dirty="0">
              <a:effectLst/>
              <a:latin typeface="Times New Roman"/>
              <a:ea typeface="Times New Roman"/>
            </a:endParaRPr>
          </a:p>
        </p:txBody>
      </p:sp>
    </p:spTree>
    <p:extLst>
      <p:ext uri="{BB962C8B-B14F-4D97-AF65-F5344CB8AC3E}">
        <p14:creationId xmlns:p14="http://schemas.microsoft.com/office/powerpoint/2010/main" val="29620615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57150"/>
            <a:ext cx="7620000" cy="685800"/>
          </a:xfrm>
          <a:prstGeom prst="roundRect">
            <a:avLst/>
          </a:prstGeom>
          <a:solidFill>
            <a:srgbClr val="92D050"/>
          </a:solidFill>
          <a:ln w="19050" cap="flat" cmpd="sng" algn="ctr">
            <a:solidFill>
              <a:srgbClr val="3891A7">
                <a:shade val="50000"/>
              </a:srgbClr>
            </a:solidFill>
            <a:prstDash val="solid"/>
          </a:ln>
          <a:effectLst/>
        </p:spPr>
        <p:txBody>
          <a:bodyPr anchor="ctr"/>
          <a:lstStyle/>
          <a:p>
            <a:pPr marL="0" marR="0" lvl="0" indent="0" algn="ctr" defTabSz="914400" eaLnBrk="1" fontAlgn="auto" latinLnBrk="0" hangingPunct="1">
              <a:lnSpc>
                <a:spcPct val="90000"/>
              </a:lnSpc>
              <a:spcBef>
                <a:spcPts val="1000"/>
              </a:spcBef>
              <a:spcAft>
                <a:spcPts val="0"/>
              </a:spcAft>
              <a:buClrTx/>
              <a:buSzTx/>
              <a:buFontTx/>
              <a:buNone/>
              <a:tabLst/>
              <a:defRPr/>
            </a:pPr>
            <a:r>
              <a:rPr lang="en-US" sz="2800" b="1" kern="0" dirty="0" smtClean="0">
                <a:latin typeface="Times New Roman" pitchFamily="18" charset="0"/>
                <a:cs typeface="Times New Roman" pitchFamily="18" charset="0"/>
              </a:rPr>
              <a:t>V. </a:t>
            </a:r>
            <a:r>
              <a:rPr lang="en-US" sz="2800" b="1" kern="0" dirty="0" err="1" smtClean="0">
                <a:latin typeface="Times New Roman" pitchFamily="18" charset="0"/>
                <a:cs typeface="Times New Roman" pitchFamily="18" charset="0"/>
              </a:rPr>
              <a:t>Kết</a:t>
            </a:r>
            <a:r>
              <a:rPr lang="en-US" sz="2800" b="1" kern="0" dirty="0" smtClean="0">
                <a:latin typeface="Times New Roman" pitchFamily="18" charset="0"/>
                <a:cs typeface="Times New Roman" pitchFamily="18" charset="0"/>
              </a:rPr>
              <a:t> </a:t>
            </a:r>
            <a:r>
              <a:rPr lang="en-US" sz="2800" b="1" kern="0" dirty="0" err="1" smtClean="0">
                <a:latin typeface="Times New Roman" pitchFamily="18" charset="0"/>
                <a:cs typeface="Times New Roman" pitchFamily="18" charset="0"/>
              </a:rPr>
              <a:t>luận</a:t>
            </a:r>
            <a:endParaRPr kumimoji="0" lang="en-US" sz="28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5" name="Rectangle 4"/>
          <p:cNvSpPr/>
          <p:nvPr/>
        </p:nvSpPr>
        <p:spPr>
          <a:xfrm>
            <a:off x="304800" y="831997"/>
            <a:ext cx="8458200" cy="3920977"/>
          </a:xfrm>
          <a:prstGeom prst="rect">
            <a:avLst/>
          </a:prstGeom>
          <a:solidFill>
            <a:schemeClr val="accent3">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800" dirty="0">
                <a:solidFill>
                  <a:srgbClr val="000000"/>
                </a:solidFill>
                <a:latin typeface="Times New Roman"/>
                <a:ea typeface="Calibri"/>
                <a:cs typeface="Times New Roman"/>
              </a:rPr>
              <a:t> </a:t>
            </a:r>
            <a:r>
              <a:rPr lang="en-US" sz="2800" dirty="0" smtClean="0">
                <a:solidFill>
                  <a:srgbClr val="000000"/>
                </a:solidFill>
                <a:latin typeface="Times New Roman"/>
                <a:ea typeface="Calibri"/>
                <a:cs typeface="Times New Roman"/>
              </a:rPr>
              <a:t>     </a:t>
            </a:r>
            <a:r>
              <a:rPr lang="en-US" sz="2800" dirty="0" err="1" smtClean="0">
                <a:solidFill>
                  <a:srgbClr val="000000"/>
                </a:solidFill>
                <a:latin typeface="Times New Roman"/>
                <a:ea typeface="Calibri"/>
                <a:cs typeface="Times New Roman"/>
              </a:rPr>
              <a:t>Trong</a:t>
            </a:r>
            <a:r>
              <a:rPr lang="en-US" sz="2800" dirty="0" smtClean="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quá</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trình</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giảng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dạy</a:t>
            </a:r>
            <a:r>
              <a:rPr lang="en-US" sz="2800" dirty="0">
                <a:solidFill>
                  <a:srgbClr val="000000"/>
                </a:solidFill>
                <a:latin typeface="Times New Roman"/>
                <a:ea typeface="Calibri"/>
                <a:cs typeface="Times New Roman"/>
              </a:rPr>
              <a:t> ở </a:t>
            </a:r>
            <a:r>
              <a:rPr lang="en-US" sz="2800" dirty="0" err="1">
                <a:solidFill>
                  <a:srgbClr val="000000"/>
                </a:solidFill>
                <a:latin typeface="Times New Roman"/>
                <a:ea typeface="Calibri"/>
                <a:cs typeface="Times New Roman"/>
              </a:rPr>
              <a:t>lớp</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Một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bản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thân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nhận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thấy</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rằng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đối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với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lớp</a:t>
            </a:r>
            <a:r>
              <a:rPr lang="en-US" sz="2800" dirty="0">
                <a:solidFill>
                  <a:srgbClr val="000000"/>
                </a:solidFill>
                <a:latin typeface="Times New Roman"/>
                <a:ea typeface="Calibri"/>
                <a:cs typeface="Times New Roman"/>
              </a:rPr>
              <a:t> </a:t>
            </a:r>
            <a:r>
              <a:rPr lang="en-US" sz="2800" dirty="0" err="1" smtClean="0">
                <a:solidFill>
                  <a:srgbClr val="000000"/>
                </a:solidFill>
                <a:latin typeface="Times New Roman"/>
                <a:ea typeface="Calibri"/>
                <a:cs typeface="Times New Roman"/>
              </a:rPr>
              <a:t>Một</a:t>
            </a:r>
            <a:r>
              <a:rPr lang="en-US" sz="2800" dirty="0">
                <a:solidFill>
                  <a:srgbClr val="000000"/>
                </a:solidFill>
                <a:latin typeface="Times New Roman"/>
                <a:ea typeface="Calibri"/>
                <a:cs typeface="Times New Roman"/>
              </a:rPr>
              <a:t> </a:t>
            </a:r>
            <a:r>
              <a:rPr lang="en-US" sz="2800" dirty="0" err="1" smtClean="0">
                <a:solidFill>
                  <a:srgbClr val="000000"/>
                </a:solidFill>
                <a:latin typeface="Times New Roman"/>
                <a:ea typeface="Calibri"/>
                <a:cs typeface="Times New Roman"/>
              </a:rPr>
              <a:t>càng</a:t>
            </a:r>
            <a:r>
              <a:rPr lang="en-US" sz="2800" dirty="0" smtClean="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tỉ</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mỉ</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bao</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nhiêu</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đem</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lại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kết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quả</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tốt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đẹp</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bấy</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nhiêu</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Chính</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vì</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thế</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làm</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tốt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công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tác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chủ</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nhiệm</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là</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điều</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thiết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thực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nhất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góp</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phần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nâng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cao</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chất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lượng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học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tập</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giúp</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các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em</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có</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động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cơ</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học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tập</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tốt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có</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thái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độ</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tốt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trong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công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việc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mạnh</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dạn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tự</a:t>
            </a:r>
            <a:r>
              <a:rPr lang="en-US" sz="2800" dirty="0">
                <a:solidFill>
                  <a:srgbClr val="000000"/>
                </a:solidFill>
                <a:latin typeface="Times New Roman"/>
                <a:ea typeface="Calibri"/>
                <a:cs typeface="Times New Roman"/>
              </a:rPr>
              <a:t> tin, </a:t>
            </a:r>
            <a:r>
              <a:rPr lang="en-US" sz="2800" dirty="0" err="1">
                <a:solidFill>
                  <a:srgbClr val="000000"/>
                </a:solidFill>
                <a:latin typeface="Times New Roman"/>
                <a:ea typeface="Calibri"/>
                <a:cs typeface="Times New Roman"/>
              </a:rPr>
              <a:t>nhanh</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nhẹn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hoạt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bát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trong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mọi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lĩnh</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vực</a:t>
            </a:r>
            <a:r>
              <a:rPr lang="en-US" sz="2800" dirty="0">
                <a:solidFill>
                  <a:srgbClr val="000000"/>
                </a:solidFill>
                <a:latin typeface="Times New Roman"/>
                <a:ea typeface="Calibri"/>
                <a:cs typeface="Times New Roman"/>
              </a:rPr>
              <a:t>.</a:t>
            </a:r>
            <a:endParaRPr lang="en-US" sz="2800" b="1" dirty="0">
              <a:solidFill>
                <a:schemeClr val="tx1"/>
              </a:solidFill>
              <a:effectLst/>
              <a:latin typeface=".VnTimeH"/>
              <a:ea typeface="Times New Roman"/>
              <a:cs typeface="Times New Roman"/>
            </a:endParaRPr>
          </a:p>
        </p:txBody>
      </p:sp>
    </p:spTree>
    <p:extLst>
      <p:ext uri="{BB962C8B-B14F-4D97-AF65-F5344CB8AC3E}">
        <p14:creationId xmlns:p14="http://schemas.microsoft.com/office/powerpoint/2010/main" val="145095896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6" name="WordArt 4"/>
          <p:cNvSpPr>
            <a:spLocks noChangeArrowheads="1" noChangeShapeType="1" noTextEdit="1"/>
          </p:cNvSpPr>
          <p:nvPr/>
        </p:nvSpPr>
        <p:spPr bwMode="auto">
          <a:xfrm>
            <a:off x="1447801" y="1143000"/>
            <a:ext cx="6400799" cy="1771650"/>
          </a:xfrm>
          <a:prstGeom prst="rect">
            <a:avLst/>
          </a:prstGeom>
        </p:spPr>
        <p:txBody>
          <a:bodyPr wrap="none" fromWordArt="1">
            <a:prstTxWarp prst="textDeflate">
              <a:avLst>
                <a:gd name="adj" fmla="val 15301"/>
              </a:avLst>
            </a:prstTxWarp>
          </a:bodyPr>
          <a:lstStyle/>
          <a:p>
            <a:pPr algn="ctr" eaLnBrk="0" fontAlgn="base" hangingPunct="0">
              <a:spcBef>
                <a:spcPct val="0"/>
              </a:spcBef>
              <a:spcAft>
                <a:spcPct val="0"/>
              </a:spcAft>
            </a:pPr>
            <a:r>
              <a:rPr lang="en-US" sz="3200" b="1" kern="10" dirty="0" smtClean="0">
                <a:ln w="9525">
                  <a:solidFill>
                    <a:srgbClr val="FFFF00"/>
                  </a:solidFill>
                  <a:round/>
                  <a:headEnd/>
                  <a:tailEnd/>
                </a:ln>
                <a:solidFill>
                  <a:srgbClr val="0070C0"/>
                </a:solidFill>
                <a:latin typeface="Times New Roman"/>
                <a:cs typeface="Times New Roman"/>
              </a:rPr>
              <a:t>XIN </a:t>
            </a:r>
            <a:r>
              <a:rPr lang="en-US" sz="3200" b="1" kern="10" dirty="0">
                <a:ln w="9525">
                  <a:solidFill>
                    <a:srgbClr val="FFFF00"/>
                  </a:solidFill>
                  <a:round/>
                  <a:headEnd/>
                  <a:tailEnd/>
                </a:ln>
                <a:solidFill>
                  <a:srgbClr val="0070C0"/>
                </a:solidFill>
                <a:latin typeface="Times New Roman"/>
                <a:cs typeface="Times New Roman"/>
              </a:rPr>
              <a:t>KÍNH </a:t>
            </a:r>
            <a:r>
              <a:rPr lang="en-US" sz="3200" b="1" kern="10" dirty="0" smtClean="0">
                <a:ln w="9525">
                  <a:solidFill>
                    <a:srgbClr val="FFFF00"/>
                  </a:solidFill>
                  <a:round/>
                  <a:headEnd/>
                  <a:tailEnd/>
                </a:ln>
                <a:solidFill>
                  <a:srgbClr val="0070C0"/>
                </a:solidFill>
                <a:latin typeface="Times New Roman"/>
                <a:cs typeface="Times New Roman"/>
              </a:rPr>
              <a:t>CHÚC HỘI THI THÀNH CÔNG TỐT ĐẸP </a:t>
            </a:r>
            <a:endParaRPr lang="en-US" sz="3200" b="1" kern="10" dirty="0">
              <a:ln w="9525">
                <a:solidFill>
                  <a:srgbClr val="FFFF00"/>
                </a:solidFill>
                <a:round/>
                <a:headEnd/>
                <a:tailEnd/>
              </a:ln>
              <a:solidFill>
                <a:srgbClr val="0070C0"/>
              </a:solidFill>
              <a:latin typeface="Times New Roman"/>
              <a:cs typeface="Times New Roman"/>
            </a:endParaRPr>
          </a:p>
        </p:txBody>
      </p:sp>
    </p:spTree>
    <p:extLst>
      <p:ext uri="{BB962C8B-B14F-4D97-AF65-F5344CB8AC3E}">
        <p14:creationId xmlns:p14="http://schemas.microsoft.com/office/powerpoint/2010/main" val="11636305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64516"/>
                                        </p:tgtEl>
                                        <p:attrNameLst>
                                          <p:attrName>style.color</p:attrName>
                                        </p:attrNameLst>
                                      </p:cBhvr>
                                      <p:by>
                                        <p:hsl h="-7200000" s="0" l="0"/>
                                      </p:by>
                                    </p:animClr>
                                    <p:animClr clrSpc="hsl" dir="cw">
                                      <p:cBhvr>
                                        <p:cTn id="7" dur="2000" fill="hold"/>
                                        <p:tgtEl>
                                          <p:spTgt spid="64516"/>
                                        </p:tgtEl>
                                        <p:attrNameLst>
                                          <p:attrName>fillcolor</p:attrName>
                                        </p:attrNameLst>
                                      </p:cBhvr>
                                      <p:by>
                                        <p:hsl h="-7200000" s="0" l="0"/>
                                      </p:by>
                                    </p:animClr>
                                    <p:animClr clrSpc="hsl" dir="cw">
                                      <p:cBhvr>
                                        <p:cTn id="8" dur="2000" fill="hold"/>
                                        <p:tgtEl>
                                          <p:spTgt spid="64516"/>
                                        </p:tgtEl>
                                        <p:attrNameLst>
                                          <p:attrName>stroke.color</p:attrName>
                                        </p:attrNameLst>
                                      </p:cBhvr>
                                      <p:by>
                                        <p:hsl h="-7200000" s="0" l="0"/>
                                      </p:by>
                                    </p:animClr>
                                    <p:set>
                                      <p:cBhvr>
                                        <p:cTn id="9" dur="2000" fill="hold"/>
                                        <p:tgtEl>
                                          <p:spTgt spid="645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00347" y="0"/>
            <a:ext cx="7162800" cy="629841"/>
          </a:xfrm>
          <a:prstGeom prst="roundRect">
            <a:avLst/>
          </a:prstGeom>
          <a:solidFill>
            <a:srgbClr val="EEEEEE"/>
          </a:solidFill>
          <a:ln w="25400" cap="flat" cmpd="sng" algn="ctr">
            <a:solidFill>
              <a:srgbClr val="3891A7">
                <a:shade val="50000"/>
              </a:srgbClr>
            </a:solidFill>
            <a:prstDash val="solid"/>
          </a:ln>
          <a:effectLst/>
        </p:spPr>
        <p:txBody>
          <a:bodyPr anchor="ct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2800" b="1" i="0" u="none" strike="noStrike" kern="0" cap="none" spc="0" normalizeH="0" baseline="0" noProof="0" dirty="0" smtClean="0">
                <a:ln>
                  <a:noFill/>
                </a:ln>
                <a:effectLst/>
                <a:uLnTx/>
                <a:uFillTx/>
                <a:latin typeface="Gill Sans MT"/>
                <a:ea typeface="+mn-ea"/>
                <a:cs typeface="+mn-cs"/>
              </a:rPr>
              <a:t>II. </a:t>
            </a:r>
            <a:r>
              <a:rPr kumimoji="0" lang="en-US" sz="2800" b="1" i="0" u="none" strike="noStrike" kern="0" cap="none" spc="0" normalizeH="0" baseline="0" noProof="0" dirty="0" err="1" smtClean="0">
                <a:ln>
                  <a:noFill/>
                </a:ln>
                <a:effectLst/>
                <a:uLnTx/>
                <a:uFillTx/>
                <a:latin typeface="Gill Sans MT"/>
                <a:ea typeface="+mn-ea"/>
                <a:cs typeface="+mn-cs"/>
              </a:rPr>
              <a:t>Thực</a:t>
            </a:r>
            <a:r>
              <a:rPr kumimoji="0" lang="en-US" sz="2800" b="1" i="0" u="none" strike="noStrike" kern="0" cap="none" spc="0" normalizeH="0" noProof="0" dirty="0" smtClean="0">
                <a:ln>
                  <a:noFill/>
                </a:ln>
                <a:effectLst/>
                <a:uLnTx/>
                <a:uFillTx/>
                <a:latin typeface="Gill Sans MT"/>
                <a:ea typeface="+mn-ea"/>
                <a:cs typeface="+mn-cs"/>
              </a:rPr>
              <a:t> </a:t>
            </a:r>
            <a:r>
              <a:rPr kumimoji="0" lang="en-US" sz="2800" b="1" i="0" u="none" strike="noStrike" kern="0" cap="none" spc="0" normalizeH="0" noProof="0" dirty="0" err="1" smtClean="0">
                <a:ln>
                  <a:noFill/>
                </a:ln>
                <a:effectLst/>
                <a:uLnTx/>
                <a:uFillTx/>
                <a:latin typeface="Gill Sans MT"/>
                <a:ea typeface="+mn-ea"/>
                <a:cs typeface="+mn-cs"/>
              </a:rPr>
              <a:t>trạng</a:t>
            </a:r>
            <a:endParaRPr kumimoji="0" lang="en-US" sz="2800" b="1" i="0" u="none" strike="noStrike" kern="0" cap="none" spc="0" normalizeH="0" baseline="0" noProof="0" dirty="0">
              <a:ln>
                <a:noFill/>
              </a:ln>
              <a:effectLst/>
              <a:uLnTx/>
              <a:uFillTx/>
              <a:latin typeface="Gill Sans MT"/>
              <a:ea typeface="+mn-ea"/>
              <a:cs typeface="+mn-cs"/>
            </a:endParaRPr>
          </a:p>
        </p:txBody>
      </p:sp>
      <p:sp>
        <p:nvSpPr>
          <p:cNvPr id="12" name="Flowchart: Alternate Process 11"/>
          <p:cNvSpPr/>
          <p:nvPr/>
        </p:nvSpPr>
        <p:spPr>
          <a:xfrm>
            <a:off x="1042319" y="895350"/>
            <a:ext cx="2920081" cy="285750"/>
          </a:xfrm>
          <a:prstGeom prst="flowChartAlternateProcess">
            <a:avLst/>
          </a:prstGeom>
          <a:solidFill>
            <a:schemeClr val="accent3">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rgbClr val="FF0000"/>
                </a:solidFill>
                <a:latin typeface="Times New Roman" pitchFamily="18" charset="0"/>
                <a:cs typeface="Times New Roman" pitchFamily="18" charset="0"/>
              </a:rPr>
              <a:t>Thuận</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lợi</a:t>
            </a:r>
            <a:endParaRPr lang="en-US" sz="2600" b="1" dirty="0">
              <a:solidFill>
                <a:srgbClr val="FF0000"/>
              </a:solidFill>
              <a:latin typeface="Times New Roman" pitchFamily="18" charset="0"/>
              <a:cs typeface="Times New Roman" pitchFamily="18" charset="0"/>
            </a:endParaRPr>
          </a:p>
        </p:txBody>
      </p:sp>
      <p:sp>
        <p:nvSpPr>
          <p:cNvPr id="14" name="Flowchart: Alternate Process 13"/>
          <p:cNvSpPr/>
          <p:nvPr/>
        </p:nvSpPr>
        <p:spPr>
          <a:xfrm>
            <a:off x="5105400" y="895350"/>
            <a:ext cx="3124200" cy="285750"/>
          </a:xfrm>
          <a:prstGeom prst="flowChartAlternateProcess">
            <a:avLst/>
          </a:prstGeom>
          <a:solidFill>
            <a:schemeClr val="accent3">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rgbClr val="FF0000"/>
                </a:solidFill>
                <a:latin typeface="Times New Roman" pitchFamily="18" charset="0"/>
                <a:cs typeface="Times New Roman" pitchFamily="18" charset="0"/>
              </a:rPr>
              <a:t>Khó</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khăn</a:t>
            </a:r>
            <a:endParaRPr lang="en-US" sz="2600" b="1" dirty="0">
              <a:solidFill>
                <a:srgbClr val="FF0000"/>
              </a:solidFill>
              <a:latin typeface="Times New Roman" pitchFamily="18" charset="0"/>
              <a:cs typeface="Times New Roman" pitchFamily="18" charset="0"/>
            </a:endParaRPr>
          </a:p>
        </p:txBody>
      </p:sp>
      <p:cxnSp>
        <p:nvCxnSpPr>
          <p:cNvPr id="15" name="Straight Arrow Connector 14"/>
          <p:cNvCxnSpPr/>
          <p:nvPr/>
        </p:nvCxnSpPr>
        <p:spPr>
          <a:xfrm flipH="1">
            <a:off x="2503527" y="629841"/>
            <a:ext cx="1706524" cy="23902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p:nvPr/>
        </p:nvCxnSpPr>
        <p:spPr>
          <a:xfrm>
            <a:off x="4267200" y="629841"/>
            <a:ext cx="2219325" cy="22740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4" name="AutoShape 4"/>
          <p:cNvSpPr>
            <a:spLocks noChangeArrowheads="1"/>
          </p:cNvSpPr>
          <p:nvPr/>
        </p:nvSpPr>
        <p:spPr bwMode="auto">
          <a:xfrm>
            <a:off x="1" y="1276350"/>
            <a:ext cx="1523999" cy="3810000"/>
          </a:xfrm>
          <a:prstGeom prst="roundRect">
            <a:avLst>
              <a:gd name="adj" fmla="val 13745"/>
            </a:avLst>
          </a:prstGeom>
          <a:solidFill>
            <a:schemeClr val="accent1"/>
          </a:solidFill>
          <a:ln w="38100">
            <a:solidFill>
              <a:srgbClr val="C0C0C0"/>
            </a:solidFill>
            <a:round/>
            <a:headEnd/>
            <a:tailEnd/>
          </a:ln>
          <a:effectLst/>
          <a:extLst/>
        </p:spPr>
        <p:txBody>
          <a:bodyPr anchor="ctr"/>
          <a:lstStyle/>
          <a:p>
            <a:pPr lvl="0" algn="ctr">
              <a:defRPr/>
            </a:pPr>
            <a:endParaRPr lang="en-US" sz="2400" kern="0" dirty="0" smtClean="0">
              <a:solidFill>
                <a:sysClr val="windowText" lastClr="000000"/>
              </a:solidFill>
              <a:latin typeface="Times New Roman" pitchFamily="18" charset="0"/>
              <a:cs typeface="Times New Roman" pitchFamily="18" charset="0"/>
            </a:endParaRPr>
          </a:p>
          <a:p>
            <a:pPr lvl="0" algn="ctr">
              <a:defRPr/>
            </a:pPr>
            <a:r>
              <a:rPr lang="en-US" sz="2400" kern="0" dirty="0" err="1" smtClean="0">
                <a:solidFill>
                  <a:sysClr val="windowText" lastClr="000000"/>
                </a:solidFill>
                <a:latin typeface="Times New Roman" pitchFamily="18" charset="0"/>
                <a:cs typeface="Times New Roman" pitchFamily="18" charset="0"/>
              </a:rPr>
              <a:t>Đầy</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đủ</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cơ</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sở</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vật</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chất</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thiết</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bị</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dạy</a:t>
            </a:r>
            <a:r>
              <a:rPr lang="en-US" sz="2400" kern="0" dirty="0" smtClean="0">
                <a:solidFill>
                  <a:sysClr val="windowText" lastClr="000000"/>
                </a:solidFill>
                <a:latin typeface="Times New Roman" pitchFamily="18" charset="0"/>
                <a:cs typeface="Times New Roman" pitchFamily="18" charset="0"/>
              </a:rPr>
              <a:t> </a:t>
            </a:r>
            <a:r>
              <a:rPr lang="en-US" sz="2400" kern="0" dirty="0" err="1" smtClean="0">
                <a:solidFill>
                  <a:sysClr val="windowText" lastClr="000000"/>
                </a:solidFill>
                <a:latin typeface="Times New Roman" pitchFamily="18" charset="0"/>
                <a:cs typeface="Times New Roman" pitchFamily="18" charset="0"/>
              </a:rPr>
              <a:t>học</a:t>
            </a:r>
            <a:endParaRPr lang="en-US" sz="2400" kern="0" dirty="0" smtClean="0">
              <a:solidFill>
                <a:sysClr val="windowText" lastClr="000000"/>
              </a:solidFill>
              <a:latin typeface="Times New Roman" pitchFamily="18" charset="0"/>
              <a:cs typeface="Times New Roman" pitchFamily="18" charset="0"/>
            </a:endParaRPr>
          </a:p>
          <a:p>
            <a:pPr lvl="0" algn="ctr">
              <a:defRPr/>
            </a:pPr>
            <a:endParaRPr lang="en-US" sz="2400" kern="0" dirty="0" smtClean="0">
              <a:solidFill>
                <a:sysClr val="windowText" lastClr="000000"/>
              </a:solidFill>
              <a:latin typeface="Times New Roman" pitchFamily="18" charset="0"/>
              <a:cs typeface="Times New Roman" pitchFamily="18" charset="0"/>
            </a:endParaRPr>
          </a:p>
          <a:p>
            <a:pPr lvl="0" algn="ctr">
              <a:defRPr/>
            </a:pPr>
            <a:endParaRPr lang="en-US" sz="2400" kern="0" dirty="0">
              <a:solidFill>
                <a:sysClr val="windowText" lastClr="000000"/>
              </a:solidFill>
              <a:latin typeface="Times New Roman" pitchFamily="18" charset="0"/>
              <a:cs typeface="Times New Roman" pitchFamily="18" charset="0"/>
            </a:endParaRPr>
          </a:p>
          <a:p>
            <a:pPr lvl="0" algn="ctr">
              <a:defRPr/>
            </a:pPr>
            <a:endParaRPr lang="en-US" sz="2400" kern="0" dirty="0" smtClean="0">
              <a:solidFill>
                <a:sysClr val="windowText" lastClr="000000"/>
              </a:solidFill>
              <a:latin typeface="Times New Roman" pitchFamily="18" charset="0"/>
              <a:cs typeface="Times New Roman" pitchFamily="18" charset="0"/>
            </a:endParaRPr>
          </a:p>
          <a:p>
            <a:pPr lvl="0" algn="ctr">
              <a:defRPr/>
            </a:pPr>
            <a:endParaRPr lang="en-US" sz="2400" kern="0" dirty="0">
              <a:solidFill>
                <a:sysClr val="windowText" lastClr="000000"/>
              </a:solidFill>
              <a:latin typeface="Times New Roman" pitchFamily="18" charset="0"/>
              <a:cs typeface="Times New Roman" pitchFamily="18" charset="0"/>
            </a:endParaRPr>
          </a:p>
        </p:txBody>
      </p:sp>
      <p:sp>
        <p:nvSpPr>
          <p:cNvPr id="26" name="AutoShape 4"/>
          <p:cNvSpPr>
            <a:spLocks noChangeArrowheads="1"/>
          </p:cNvSpPr>
          <p:nvPr/>
        </p:nvSpPr>
        <p:spPr bwMode="auto">
          <a:xfrm>
            <a:off x="3048001" y="1276350"/>
            <a:ext cx="1752600" cy="3810000"/>
          </a:xfrm>
          <a:prstGeom prst="roundRect">
            <a:avLst>
              <a:gd name="adj" fmla="val 13745"/>
            </a:avLst>
          </a:prstGeom>
          <a:solidFill>
            <a:schemeClr val="accent1"/>
          </a:solidFill>
          <a:ln w="38100">
            <a:solidFill>
              <a:srgbClr val="C0C0C0"/>
            </a:solidFill>
            <a:round/>
            <a:headEnd/>
            <a:tailEnd/>
          </a:ln>
          <a:effectLst/>
          <a:extLst/>
        </p:spPr>
        <p:txBody>
          <a:bodyPr anchor="ctr"/>
          <a:lstStyle/>
          <a:p>
            <a:pPr lvl="0" algn="ctr">
              <a:defRPr/>
            </a:pPr>
            <a:endParaRPr lang="en-US" sz="2400" kern="0" dirty="0" smtClean="0">
              <a:solidFill>
                <a:srgbClr val="000000"/>
              </a:solidFill>
              <a:latin typeface="Times New Roman"/>
              <a:ea typeface="SimSun"/>
              <a:cs typeface="Times New Roman" pitchFamily="18" charset="0"/>
            </a:endParaRPr>
          </a:p>
          <a:p>
            <a:pPr lvl="0" algn="ctr">
              <a:defRPr/>
            </a:pPr>
            <a:r>
              <a:rPr lang="en-US" sz="2400" kern="0" dirty="0" err="1" smtClean="0">
                <a:solidFill>
                  <a:srgbClr val="000000"/>
                </a:solidFill>
                <a:latin typeface="Times New Roman"/>
                <a:ea typeface="SimSun"/>
                <a:cs typeface="Times New Roman" pitchFamily="18" charset="0"/>
              </a:rPr>
              <a:t>Học</a:t>
            </a:r>
            <a:r>
              <a:rPr lang="en-US" sz="2400" kern="0" dirty="0" smtClean="0">
                <a:solidFill>
                  <a:srgbClr val="000000"/>
                </a:solidFill>
                <a:latin typeface="Times New Roman"/>
                <a:ea typeface="SimSun"/>
                <a:cs typeface="Times New Roman" pitchFamily="18" charset="0"/>
              </a:rPr>
              <a:t> </a:t>
            </a:r>
            <a:r>
              <a:rPr lang="en-US" sz="2400" kern="0" dirty="0" err="1" smtClean="0">
                <a:solidFill>
                  <a:srgbClr val="000000"/>
                </a:solidFill>
                <a:latin typeface="Times New Roman"/>
                <a:ea typeface="SimSun"/>
                <a:cs typeface="Times New Roman" pitchFamily="18" charset="0"/>
              </a:rPr>
              <a:t>sinh</a:t>
            </a:r>
            <a:r>
              <a:rPr lang="en-US" sz="2400" kern="0" dirty="0" smtClean="0">
                <a:solidFill>
                  <a:srgbClr val="000000"/>
                </a:solidFill>
                <a:latin typeface="Times New Roman"/>
                <a:ea typeface="SimSun"/>
                <a:cs typeface="Times New Roman" pitchFamily="18" charset="0"/>
              </a:rPr>
              <a:t> </a:t>
            </a:r>
            <a:r>
              <a:rPr lang="en-US" sz="2400" kern="0" dirty="0" err="1" smtClean="0">
                <a:solidFill>
                  <a:srgbClr val="000000"/>
                </a:solidFill>
                <a:latin typeface="Times New Roman"/>
                <a:ea typeface="SimSun"/>
                <a:cs typeface="Times New Roman" pitchFamily="18" charset="0"/>
              </a:rPr>
              <a:t>đi</a:t>
            </a:r>
            <a:r>
              <a:rPr lang="en-US" sz="2400" kern="0" dirty="0" smtClean="0">
                <a:solidFill>
                  <a:srgbClr val="000000"/>
                </a:solidFill>
                <a:latin typeface="Times New Roman"/>
                <a:ea typeface="SimSun"/>
                <a:cs typeface="Times New Roman" pitchFamily="18" charset="0"/>
              </a:rPr>
              <a:t> </a:t>
            </a:r>
            <a:r>
              <a:rPr lang="en-US" sz="2400" kern="0" dirty="0" err="1" smtClean="0">
                <a:solidFill>
                  <a:srgbClr val="000000"/>
                </a:solidFill>
                <a:latin typeface="Times New Roman"/>
                <a:ea typeface="SimSun"/>
                <a:cs typeface="Times New Roman" pitchFamily="18" charset="0"/>
              </a:rPr>
              <a:t>học</a:t>
            </a:r>
            <a:r>
              <a:rPr lang="en-US" sz="2400" kern="0" dirty="0" smtClean="0">
                <a:solidFill>
                  <a:srgbClr val="000000"/>
                </a:solidFill>
                <a:latin typeface="Times New Roman"/>
                <a:ea typeface="SimSun"/>
                <a:cs typeface="Times New Roman" pitchFamily="18" charset="0"/>
              </a:rPr>
              <a:t> </a:t>
            </a:r>
            <a:r>
              <a:rPr lang="en-US" sz="2400" kern="0" dirty="0" err="1" smtClean="0">
                <a:solidFill>
                  <a:srgbClr val="000000"/>
                </a:solidFill>
                <a:latin typeface="Times New Roman"/>
                <a:ea typeface="SimSun"/>
                <a:cs typeface="Times New Roman" pitchFamily="18" charset="0"/>
              </a:rPr>
              <a:t>đúng</a:t>
            </a:r>
            <a:r>
              <a:rPr lang="en-US" sz="2400" kern="0" dirty="0" smtClean="0">
                <a:solidFill>
                  <a:srgbClr val="000000"/>
                </a:solidFill>
                <a:latin typeface="Times New Roman"/>
                <a:ea typeface="SimSun"/>
                <a:cs typeface="Times New Roman" pitchFamily="18" charset="0"/>
              </a:rPr>
              <a:t> </a:t>
            </a:r>
            <a:r>
              <a:rPr lang="en-US" sz="2400" kern="0" dirty="0" err="1" smtClean="0">
                <a:solidFill>
                  <a:srgbClr val="000000"/>
                </a:solidFill>
                <a:latin typeface="Times New Roman"/>
                <a:ea typeface="SimSun"/>
                <a:cs typeface="Times New Roman" pitchFamily="18" charset="0"/>
              </a:rPr>
              <a:t>độ</a:t>
            </a:r>
            <a:r>
              <a:rPr lang="en-US" sz="2400" kern="0" dirty="0" smtClean="0">
                <a:solidFill>
                  <a:srgbClr val="000000"/>
                </a:solidFill>
                <a:latin typeface="Times New Roman"/>
                <a:ea typeface="SimSun"/>
                <a:cs typeface="Times New Roman" pitchFamily="18" charset="0"/>
              </a:rPr>
              <a:t> </a:t>
            </a:r>
            <a:r>
              <a:rPr lang="en-US" sz="2400" kern="0" dirty="0" err="1" smtClean="0">
                <a:solidFill>
                  <a:srgbClr val="000000"/>
                </a:solidFill>
                <a:latin typeface="Times New Roman"/>
                <a:ea typeface="SimSun"/>
                <a:cs typeface="Times New Roman" pitchFamily="18" charset="0"/>
              </a:rPr>
              <a:t>tuổi</a:t>
            </a:r>
            <a:endParaRPr lang="en-US" sz="2400" kern="0" dirty="0" smtClean="0">
              <a:solidFill>
                <a:srgbClr val="000000"/>
              </a:solidFill>
              <a:latin typeface="Times New Roman"/>
              <a:ea typeface="SimSun"/>
              <a:cs typeface="Times New Roman" pitchFamily="18" charset="0"/>
            </a:endParaRPr>
          </a:p>
          <a:p>
            <a:pPr lvl="0" algn="ctr">
              <a:defRPr/>
            </a:pPr>
            <a:endParaRPr lang="en-US" sz="2400" kern="0" dirty="0" smtClean="0">
              <a:solidFill>
                <a:srgbClr val="000000"/>
              </a:solidFill>
              <a:latin typeface="Times New Roman"/>
              <a:ea typeface="SimSun"/>
              <a:cs typeface="Times New Roman" pitchFamily="18" charset="0"/>
            </a:endParaRPr>
          </a:p>
          <a:p>
            <a:pPr lvl="0" algn="ctr">
              <a:defRPr/>
            </a:pPr>
            <a:endParaRPr lang="en-US" sz="2400" kern="0" dirty="0">
              <a:solidFill>
                <a:srgbClr val="000000"/>
              </a:solidFill>
              <a:latin typeface="Times New Roman"/>
              <a:ea typeface="SimSun"/>
              <a:cs typeface="Times New Roman" pitchFamily="18" charset="0"/>
            </a:endParaRPr>
          </a:p>
          <a:p>
            <a:pPr lvl="0" algn="ctr">
              <a:defRPr/>
            </a:pPr>
            <a:endParaRPr lang="en-US" sz="2400" kern="0" dirty="0" smtClean="0">
              <a:solidFill>
                <a:srgbClr val="000000"/>
              </a:solidFill>
              <a:latin typeface="Times New Roman"/>
              <a:ea typeface="SimSun"/>
              <a:cs typeface="Times New Roman" pitchFamily="18" charset="0"/>
            </a:endParaRPr>
          </a:p>
          <a:p>
            <a:pPr lvl="0" algn="ctr">
              <a:defRPr/>
            </a:pPr>
            <a:endParaRPr lang="en-US" sz="2400" kern="0" dirty="0">
              <a:solidFill>
                <a:srgbClr val="000000"/>
              </a:solidFill>
              <a:latin typeface="Times New Roman"/>
              <a:ea typeface="SimSun"/>
              <a:cs typeface="Times New Roman" pitchFamily="18" charset="0"/>
            </a:endParaRPr>
          </a:p>
          <a:p>
            <a:pPr lvl="0" algn="ctr">
              <a:defRPr/>
            </a:pPr>
            <a:endParaRPr lang="en-US" sz="2400" kern="0" dirty="0">
              <a:solidFill>
                <a:sysClr val="windowText" lastClr="000000"/>
              </a:solidFill>
              <a:latin typeface="Times New Roman" pitchFamily="18" charset="0"/>
              <a:cs typeface="Times New Roman" pitchFamily="18" charset="0"/>
            </a:endParaRPr>
          </a:p>
        </p:txBody>
      </p:sp>
      <p:sp>
        <p:nvSpPr>
          <p:cNvPr id="27" name="AutoShape 4"/>
          <p:cNvSpPr>
            <a:spLocks noChangeArrowheads="1"/>
          </p:cNvSpPr>
          <p:nvPr/>
        </p:nvSpPr>
        <p:spPr bwMode="auto">
          <a:xfrm>
            <a:off x="5029200" y="1247775"/>
            <a:ext cx="1143000" cy="3838575"/>
          </a:xfrm>
          <a:prstGeom prst="roundRect">
            <a:avLst>
              <a:gd name="adj" fmla="val 13745"/>
            </a:avLst>
          </a:prstGeom>
          <a:solidFill>
            <a:srgbClr val="FFFF00"/>
          </a:solidFill>
          <a:ln w="38100">
            <a:solidFill>
              <a:srgbClr val="C0C0C0"/>
            </a:solidFill>
            <a:round/>
            <a:headEnd/>
            <a:tailEnd/>
          </a:ln>
          <a:effectLst/>
          <a:extLst/>
        </p:spPr>
        <p:txBody>
          <a:bodyPr anchor="ctr"/>
          <a:lstStyle/>
          <a:p>
            <a:pPr algn="just">
              <a:spcAft>
                <a:spcPts val="600"/>
              </a:spcAft>
            </a:pPr>
            <a:endParaRPr lang="en-US" sz="2400" dirty="0" smtClean="0">
              <a:latin typeface="Times New Roman"/>
              <a:ea typeface="Times New Roman"/>
              <a:cs typeface="Times New Roman"/>
            </a:endParaRPr>
          </a:p>
          <a:p>
            <a:pPr algn="just">
              <a:spcAft>
                <a:spcPts val="600"/>
              </a:spcAft>
            </a:pPr>
            <a:endParaRPr lang="en-US" sz="2400" dirty="0">
              <a:latin typeface="Times New Roman"/>
              <a:ea typeface="Times New Roman"/>
              <a:cs typeface="Times New Roman"/>
            </a:endParaRPr>
          </a:p>
          <a:p>
            <a:pPr algn="just">
              <a:spcAft>
                <a:spcPts val="600"/>
              </a:spcAft>
            </a:pPr>
            <a:endParaRPr lang="en-US" sz="2400" dirty="0" smtClean="0">
              <a:latin typeface="Times New Roman"/>
              <a:ea typeface="Times New Roman"/>
              <a:cs typeface="Times New Roman"/>
            </a:endParaRPr>
          </a:p>
          <a:p>
            <a:pPr algn="ctr">
              <a:spcAft>
                <a:spcPts val="600"/>
              </a:spcAft>
            </a:pPr>
            <a:r>
              <a:rPr lang="en-US" sz="2400" dirty="0" err="1" smtClean="0">
                <a:latin typeface="Times New Roman"/>
                <a:ea typeface="Times New Roman"/>
                <a:cs typeface="Times New Roman"/>
              </a:rPr>
              <a:t>Còn</a:t>
            </a:r>
            <a:r>
              <a:rPr lang="en-US" sz="2400" dirty="0" smtClean="0">
                <a:latin typeface="Times New Roman"/>
                <a:ea typeface="Times New Roman"/>
                <a:cs typeface="Times New Roman"/>
              </a:rPr>
              <a:t> </a:t>
            </a:r>
            <a:r>
              <a:rPr lang="en-US" sz="2400" dirty="0" err="1">
                <a:latin typeface="Times New Roman"/>
                <a:ea typeface="Times New Roman"/>
                <a:cs typeface="Times New Roman"/>
              </a:rPr>
              <a:t>nhiều</a:t>
            </a:r>
            <a:r>
              <a:rPr lang="en-US" sz="2400" dirty="0">
                <a:latin typeface="Times New Roman"/>
                <a:ea typeface="Times New Roman"/>
                <a:cs typeface="Times New Roman"/>
              </a:rPr>
              <a:t> </a:t>
            </a:r>
            <a:r>
              <a:rPr lang="en-US" sz="2400" dirty="0" err="1">
                <a:latin typeface="Times New Roman"/>
                <a:ea typeface="Times New Roman"/>
                <a:cs typeface="Times New Roman"/>
              </a:rPr>
              <a:t>bỡ</a:t>
            </a:r>
            <a:r>
              <a:rPr lang="en-US" sz="2400" dirty="0">
                <a:latin typeface="Times New Roman"/>
                <a:ea typeface="Times New Roman"/>
                <a:cs typeface="Times New Roman"/>
              </a:rPr>
              <a:t> </a:t>
            </a:r>
            <a:r>
              <a:rPr lang="en-US" sz="2400" dirty="0" err="1">
                <a:latin typeface="Times New Roman"/>
                <a:ea typeface="Times New Roman"/>
                <a:cs typeface="Times New Roman"/>
              </a:rPr>
              <a:t>ngỡ</a:t>
            </a:r>
            <a:r>
              <a:rPr lang="en-US" sz="2400" dirty="0">
                <a:latin typeface="Times New Roman"/>
                <a:ea typeface="Times New Roman"/>
                <a:cs typeface="Times New Roman"/>
              </a:rPr>
              <a:t>; </a:t>
            </a:r>
            <a:r>
              <a:rPr lang="en-US" sz="2400" dirty="0" err="1">
                <a:latin typeface="Times New Roman"/>
                <a:ea typeface="Times New Roman"/>
                <a:cs typeface="Times New Roman"/>
              </a:rPr>
              <a:t>chưa</a:t>
            </a:r>
            <a:r>
              <a:rPr lang="en-US" sz="2400" dirty="0">
                <a:latin typeface="Times New Roman"/>
                <a:ea typeface="Times New Roman"/>
                <a:cs typeface="Times New Roman"/>
              </a:rPr>
              <a:t> </a:t>
            </a:r>
            <a:r>
              <a:rPr lang="en-US" sz="2400" dirty="0" err="1">
                <a:latin typeface="Times New Roman"/>
                <a:ea typeface="Times New Roman"/>
                <a:cs typeface="Times New Roman"/>
              </a:rPr>
              <a:t>chú</a:t>
            </a:r>
            <a:r>
              <a:rPr lang="en-US" sz="2400" dirty="0">
                <a:latin typeface="Times New Roman"/>
                <a:ea typeface="Times New Roman"/>
                <a:cs typeface="Times New Roman"/>
              </a:rPr>
              <a:t> ý </a:t>
            </a:r>
            <a:r>
              <a:rPr lang="en-US" sz="2400" dirty="0" err="1">
                <a:latin typeface="Times New Roman"/>
                <a:ea typeface="Times New Roman"/>
                <a:cs typeface="Times New Roman"/>
              </a:rPr>
              <a:t>vào</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học</a:t>
            </a:r>
            <a:r>
              <a:rPr lang="en-US" sz="2400" dirty="0">
                <a:latin typeface="Times New Roman"/>
                <a:ea typeface="Times New Roman"/>
                <a:cs typeface="Times New Roman"/>
              </a:rPr>
              <a:t> </a:t>
            </a:r>
            <a:r>
              <a:rPr lang="en-US" sz="2400" dirty="0" err="1" smtClean="0">
                <a:latin typeface="Times New Roman"/>
                <a:ea typeface="Times New Roman"/>
                <a:cs typeface="Times New Roman"/>
              </a:rPr>
              <a:t>tập</a:t>
            </a:r>
            <a:endParaRPr lang="en-US" sz="2400" dirty="0" smtClean="0">
              <a:latin typeface="Times New Roman"/>
              <a:ea typeface="Times New Roman"/>
              <a:cs typeface="Times New Roman"/>
            </a:endParaRPr>
          </a:p>
          <a:p>
            <a:pPr algn="ctr">
              <a:spcAft>
                <a:spcPts val="600"/>
              </a:spcAft>
            </a:pPr>
            <a:endParaRPr lang="en-US" sz="2400" dirty="0" smtClean="0">
              <a:latin typeface="Times New Roman"/>
              <a:ea typeface="Times New Roman"/>
              <a:cs typeface="Times New Roman"/>
            </a:endParaRPr>
          </a:p>
          <a:p>
            <a:pPr>
              <a:spcAft>
                <a:spcPts val="600"/>
              </a:spcAft>
            </a:pPr>
            <a:endParaRPr lang="en-US" sz="2800" b="1" dirty="0">
              <a:effectLst/>
              <a:latin typeface="Times New Roman"/>
              <a:ea typeface="Times New Roman"/>
              <a:cs typeface="Times New Roman"/>
            </a:endParaRPr>
          </a:p>
          <a:p>
            <a:pPr>
              <a:spcAft>
                <a:spcPts val="600"/>
              </a:spcAft>
            </a:pPr>
            <a:endParaRPr lang="en-US" sz="2800" b="1" dirty="0">
              <a:effectLst/>
              <a:latin typeface=".VnTimeH"/>
              <a:ea typeface="Times New Roman"/>
              <a:cs typeface="Times New Roman"/>
            </a:endParaRPr>
          </a:p>
        </p:txBody>
      </p:sp>
      <p:sp>
        <p:nvSpPr>
          <p:cNvPr id="29" name="AutoShape 4"/>
          <p:cNvSpPr>
            <a:spLocks noChangeArrowheads="1"/>
          </p:cNvSpPr>
          <p:nvPr/>
        </p:nvSpPr>
        <p:spPr bwMode="auto">
          <a:xfrm>
            <a:off x="6297361" y="1247775"/>
            <a:ext cx="1322639" cy="3819525"/>
          </a:xfrm>
          <a:prstGeom prst="roundRect">
            <a:avLst>
              <a:gd name="adj" fmla="val 13745"/>
            </a:avLst>
          </a:prstGeom>
          <a:solidFill>
            <a:srgbClr val="FFFF00"/>
          </a:solidFill>
          <a:ln w="38100">
            <a:solidFill>
              <a:srgbClr val="C0C0C0"/>
            </a:solidFill>
            <a:round/>
            <a:headEnd/>
            <a:tailEnd/>
          </a:ln>
          <a:effectLst/>
          <a:extLst/>
        </p:spPr>
        <p:txBody>
          <a:bodyPr anchor="ctr"/>
          <a:lstStyle/>
          <a:p>
            <a:pPr algn="just">
              <a:spcAft>
                <a:spcPts val="600"/>
              </a:spcAft>
            </a:pPr>
            <a:endParaRPr lang="en-US" sz="2400" dirty="0" smtClean="0">
              <a:latin typeface="Times New Roman"/>
              <a:ea typeface="Times New Roman"/>
            </a:endParaRPr>
          </a:p>
          <a:p>
            <a:pPr algn="ctr">
              <a:spcAft>
                <a:spcPts val="600"/>
              </a:spcAft>
            </a:pPr>
            <a:r>
              <a:rPr lang="en-US" sz="2400" dirty="0" err="1" smtClean="0">
                <a:latin typeface="Times New Roman"/>
                <a:ea typeface="Times New Roman"/>
              </a:rPr>
              <a:t>Một</a:t>
            </a:r>
            <a:r>
              <a:rPr lang="en-US" sz="2400" dirty="0">
                <a:latin typeface="Times New Roman"/>
                <a:ea typeface="Times New Roman"/>
              </a:rPr>
              <a:t> </a:t>
            </a:r>
            <a:r>
              <a:rPr lang="en-US" sz="2400" dirty="0" err="1" smtClean="0">
                <a:latin typeface="Times New Roman"/>
                <a:ea typeface="Times New Roman"/>
              </a:rPr>
              <a:t>số</a:t>
            </a:r>
            <a:r>
              <a:rPr lang="en-US" sz="2400" dirty="0" smtClean="0">
                <a:latin typeface="Times New Roman"/>
                <a:ea typeface="Times New Roman"/>
              </a:rPr>
              <a:t> </a:t>
            </a:r>
            <a:r>
              <a:rPr lang="en-US" sz="2400" dirty="0" err="1">
                <a:latin typeface="Times New Roman"/>
                <a:ea typeface="Times New Roman"/>
              </a:rPr>
              <a:t>em</a:t>
            </a:r>
            <a:r>
              <a:rPr lang="en-US" sz="2400" dirty="0">
                <a:latin typeface="Times New Roman"/>
                <a:ea typeface="Times New Roman"/>
              </a:rPr>
              <a:t> </a:t>
            </a:r>
            <a:r>
              <a:rPr lang="en-US" sz="2400" dirty="0" err="1">
                <a:latin typeface="Times New Roman"/>
                <a:ea typeface="Times New Roman"/>
              </a:rPr>
              <a:t>chưa</a:t>
            </a:r>
            <a:r>
              <a:rPr lang="en-US" sz="2400" dirty="0">
                <a:latin typeface="Times New Roman"/>
                <a:ea typeface="Times New Roman"/>
              </a:rPr>
              <a:t> </a:t>
            </a:r>
            <a:r>
              <a:rPr lang="en-US" sz="2400" dirty="0" err="1">
                <a:latin typeface="Times New Roman"/>
                <a:ea typeface="Times New Roman"/>
              </a:rPr>
              <a:t>thấy</a:t>
            </a:r>
            <a:r>
              <a:rPr lang="en-US" sz="2400" dirty="0">
                <a:latin typeface="Times New Roman"/>
                <a:ea typeface="Times New Roman"/>
              </a:rPr>
              <a:t> </a:t>
            </a:r>
            <a:r>
              <a:rPr lang="en-US" sz="2400" dirty="0" err="1">
                <a:latin typeface="Times New Roman"/>
                <a:ea typeface="Times New Roman"/>
              </a:rPr>
              <a:t>được</a:t>
            </a:r>
            <a:r>
              <a:rPr lang="en-US" sz="2400" dirty="0">
                <a:latin typeface="Times New Roman"/>
                <a:ea typeface="Times New Roman"/>
              </a:rPr>
              <a:t> </a:t>
            </a:r>
            <a:r>
              <a:rPr lang="en-US" sz="2400" dirty="0" err="1" smtClean="0">
                <a:latin typeface="Times New Roman"/>
                <a:ea typeface="Times New Roman"/>
              </a:rPr>
              <a:t>nhiệm</a:t>
            </a:r>
            <a:r>
              <a:rPr lang="en-US" sz="2400" dirty="0" smtClean="0">
                <a:latin typeface="Times New Roman"/>
                <a:ea typeface="Times New Roman"/>
              </a:rPr>
              <a:t> </a:t>
            </a:r>
            <a:r>
              <a:rPr lang="en-US" sz="2400" dirty="0" err="1" smtClean="0">
                <a:latin typeface="Times New Roman"/>
                <a:ea typeface="Times New Roman"/>
              </a:rPr>
              <a:t>vụ</a:t>
            </a:r>
            <a:r>
              <a:rPr lang="en-US" sz="2400" dirty="0">
                <a:latin typeface="Times New Roman"/>
                <a:ea typeface="Times New Roman"/>
              </a:rPr>
              <a:t> </a:t>
            </a:r>
            <a:r>
              <a:rPr lang="en-US" sz="2400" dirty="0" err="1" smtClean="0">
                <a:latin typeface="Times New Roman"/>
                <a:ea typeface="Times New Roman"/>
              </a:rPr>
              <a:t>của</a:t>
            </a:r>
            <a:r>
              <a:rPr lang="en-US" sz="2400" dirty="0" smtClean="0">
                <a:latin typeface="Times New Roman"/>
                <a:ea typeface="Times New Roman"/>
              </a:rPr>
              <a:t> </a:t>
            </a:r>
            <a:r>
              <a:rPr lang="en-US" sz="2400" dirty="0" err="1" smtClean="0">
                <a:latin typeface="Times New Roman"/>
                <a:ea typeface="Times New Roman"/>
              </a:rPr>
              <a:t>người</a:t>
            </a:r>
            <a:r>
              <a:rPr lang="en-US" sz="2400" dirty="0" smtClean="0">
                <a:latin typeface="Times New Roman"/>
                <a:ea typeface="Times New Roman"/>
              </a:rPr>
              <a:t> </a:t>
            </a:r>
            <a:r>
              <a:rPr lang="en-US" sz="2400" dirty="0" err="1" smtClean="0">
                <a:latin typeface="Times New Roman"/>
                <a:ea typeface="Times New Roman"/>
              </a:rPr>
              <a:t>học</a:t>
            </a:r>
            <a:r>
              <a:rPr lang="en-US" sz="2400" dirty="0" smtClean="0">
                <a:latin typeface="Times New Roman"/>
                <a:ea typeface="Times New Roman"/>
              </a:rPr>
              <a:t> </a:t>
            </a:r>
            <a:r>
              <a:rPr lang="en-US" sz="2400" dirty="0" err="1" smtClean="0">
                <a:latin typeface="Times New Roman"/>
                <a:ea typeface="Times New Roman"/>
              </a:rPr>
              <a:t>sinh</a:t>
            </a:r>
            <a:endParaRPr lang="en-US" sz="2400" dirty="0" smtClean="0">
              <a:latin typeface="Times New Roman"/>
              <a:ea typeface="Times New Roman"/>
            </a:endParaRPr>
          </a:p>
          <a:p>
            <a:pPr algn="just">
              <a:spcAft>
                <a:spcPts val="600"/>
              </a:spcAft>
            </a:pPr>
            <a:endParaRPr lang="en-US" sz="2400" b="1" dirty="0">
              <a:effectLst/>
              <a:latin typeface="Times New Roman"/>
              <a:ea typeface="Times New Roman"/>
              <a:cs typeface="Times New Roman"/>
            </a:endParaRPr>
          </a:p>
          <a:p>
            <a:pPr algn="just">
              <a:spcAft>
                <a:spcPts val="600"/>
              </a:spcAft>
            </a:pPr>
            <a:endParaRPr lang="en-US" sz="2400" b="1" dirty="0">
              <a:effectLst/>
              <a:latin typeface=".VnTimeH"/>
              <a:ea typeface="Times New Roman"/>
              <a:cs typeface="Times New Roman"/>
            </a:endParaRPr>
          </a:p>
        </p:txBody>
      </p:sp>
      <p:sp>
        <p:nvSpPr>
          <p:cNvPr id="16" name="AutoShape 4"/>
          <p:cNvSpPr>
            <a:spLocks noChangeArrowheads="1"/>
          </p:cNvSpPr>
          <p:nvPr/>
        </p:nvSpPr>
        <p:spPr bwMode="auto">
          <a:xfrm>
            <a:off x="1524000" y="1276350"/>
            <a:ext cx="1447800" cy="3829050"/>
          </a:xfrm>
          <a:prstGeom prst="roundRect">
            <a:avLst>
              <a:gd name="adj" fmla="val 13745"/>
            </a:avLst>
          </a:prstGeom>
          <a:solidFill>
            <a:schemeClr val="accent1"/>
          </a:solidFill>
          <a:ln w="38100">
            <a:solidFill>
              <a:srgbClr val="C0C0C0"/>
            </a:solidFill>
            <a:round/>
            <a:headEnd/>
            <a:tailEnd/>
          </a:ln>
          <a:effectLst/>
          <a:extLst/>
        </p:spPr>
        <p:txBody>
          <a:bodyPr anchor="ctr"/>
          <a:lstStyle/>
          <a:p>
            <a:pPr lvl="0" algn="ctr">
              <a:defRPr/>
            </a:pPr>
            <a:r>
              <a:rPr lang="en-US" sz="2400" dirty="0" smtClean="0">
                <a:solidFill>
                  <a:srgbClr val="000000"/>
                </a:solidFill>
                <a:latin typeface="Times New Roman"/>
                <a:ea typeface="SimSun"/>
              </a:rPr>
              <a:t>GV </a:t>
            </a:r>
            <a:r>
              <a:rPr lang="en-US" sz="2400" dirty="0" err="1" smtClean="0">
                <a:solidFill>
                  <a:srgbClr val="000000"/>
                </a:solidFill>
                <a:latin typeface="Times New Roman"/>
                <a:ea typeface="SimSun"/>
              </a:rPr>
              <a:t>có</a:t>
            </a:r>
            <a:r>
              <a:rPr lang="en-US" sz="2400" dirty="0" smtClean="0">
                <a:solidFill>
                  <a:srgbClr val="000000"/>
                </a:solidFill>
                <a:latin typeface="Times New Roman"/>
                <a:ea typeface="SimSun"/>
              </a:rPr>
              <a:t> </a:t>
            </a:r>
            <a:r>
              <a:rPr lang="en-US" sz="2400" dirty="0" err="1">
                <a:solidFill>
                  <a:srgbClr val="000000"/>
                </a:solidFill>
                <a:latin typeface="Times New Roman"/>
                <a:ea typeface="SimSun"/>
              </a:rPr>
              <a:t>phẩm</a:t>
            </a:r>
            <a:r>
              <a:rPr lang="en-US" sz="2400" dirty="0">
                <a:solidFill>
                  <a:srgbClr val="000000"/>
                </a:solidFill>
                <a:latin typeface="Times New Roman"/>
                <a:ea typeface="SimSun"/>
              </a:rPr>
              <a:t> </a:t>
            </a:r>
            <a:r>
              <a:rPr lang="en-US" sz="2400" dirty="0" err="1">
                <a:solidFill>
                  <a:srgbClr val="000000"/>
                </a:solidFill>
                <a:latin typeface="Times New Roman"/>
                <a:ea typeface="SimSun"/>
              </a:rPr>
              <a:t>chất</a:t>
            </a:r>
            <a:r>
              <a:rPr lang="en-US" sz="2400" dirty="0">
                <a:solidFill>
                  <a:srgbClr val="000000"/>
                </a:solidFill>
                <a:latin typeface="Times New Roman"/>
                <a:ea typeface="SimSun"/>
              </a:rPr>
              <a:t> </a:t>
            </a:r>
            <a:r>
              <a:rPr lang="en-US" sz="2400" dirty="0" err="1">
                <a:solidFill>
                  <a:srgbClr val="000000"/>
                </a:solidFill>
                <a:latin typeface="Times New Roman"/>
                <a:ea typeface="SimSun"/>
              </a:rPr>
              <a:t>đạo</a:t>
            </a:r>
            <a:r>
              <a:rPr lang="en-US" sz="2400" dirty="0">
                <a:solidFill>
                  <a:srgbClr val="000000"/>
                </a:solidFill>
                <a:latin typeface="Times New Roman"/>
                <a:ea typeface="SimSun"/>
              </a:rPr>
              <a:t> </a:t>
            </a:r>
            <a:r>
              <a:rPr lang="en-US" sz="2400" dirty="0" err="1">
                <a:solidFill>
                  <a:srgbClr val="000000"/>
                </a:solidFill>
                <a:latin typeface="Times New Roman"/>
                <a:ea typeface="SimSun"/>
              </a:rPr>
              <a:t>đức</a:t>
            </a:r>
            <a:r>
              <a:rPr lang="en-US" sz="2400" dirty="0">
                <a:solidFill>
                  <a:srgbClr val="000000"/>
                </a:solidFill>
                <a:latin typeface="Times New Roman"/>
                <a:ea typeface="SimSun"/>
              </a:rPr>
              <a:t> </a:t>
            </a:r>
            <a:r>
              <a:rPr lang="en-US" sz="2400" dirty="0" err="1">
                <a:solidFill>
                  <a:srgbClr val="000000"/>
                </a:solidFill>
                <a:latin typeface="Times New Roman"/>
                <a:ea typeface="SimSun"/>
              </a:rPr>
              <a:t>tốt</a:t>
            </a:r>
            <a:r>
              <a:rPr lang="en-US" sz="2400" dirty="0">
                <a:solidFill>
                  <a:srgbClr val="000000"/>
                </a:solidFill>
                <a:latin typeface="Times New Roman"/>
                <a:ea typeface="SimSun"/>
              </a:rPr>
              <a:t>, </a:t>
            </a:r>
            <a:r>
              <a:rPr lang="en-US" sz="2400" dirty="0" err="1">
                <a:solidFill>
                  <a:srgbClr val="000000"/>
                </a:solidFill>
                <a:latin typeface="Times New Roman"/>
                <a:ea typeface="SimSun"/>
              </a:rPr>
              <a:t>tâm</a:t>
            </a:r>
            <a:r>
              <a:rPr lang="en-US" sz="2400" dirty="0">
                <a:solidFill>
                  <a:srgbClr val="000000"/>
                </a:solidFill>
                <a:latin typeface="Times New Roman"/>
                <a:ea typeface="SimSun"/>
              </a:rPr>
              <a:t> </a:t>
            </a:r>
            <a:r>
              <a:rPr lang="en-US" sz="2400" dirty="0" err="1">
                <a:solidFill>
                  <a:srgbClr val="000000"/>
                </a:solidFill>
                <a:latin typeface="Times New Roman"/>
                <a:ea typeface="SimSun"/>
              </a:rPr>
              <a:t>huyết</a:t>
            </a:r>
            <a:r>
              <a:rPr lang="en-US" sz="2400" dirty="0">
                <a:solidFill>
                  <a:srgbClr val="000000"/>
                </a:solidFill>
                <a:latin typeface="Times New Roman"/>
                <a:ea typeface="SimSun"/>
              </a:rPr>
              <a:t> </a:t>
            </a:r>
            <a:r>
              <a:rPr lang="en-US" sz="2400" dirty="0" err="1">
                <a:solidFill>
                  <a:srgbClr val="000000"/>
                </a:solidFill>
                <a:latin typeface="Times New Roman"/>
                <a:ea typeface="SimSun"/>
              </a:rPr>
              <a:t>với</a:t>
            </a:r>
            <a:r>
              <a:rPr lang="en-US" sz="2400" dirty="0">
                <a:solidFill>
                  <a:srgbClr val="000000"/>
                </a:solidFill>
                <a:latin typeface="Times New Roman"/>
                <a:ea typeface="SimSun"/>
              </a:rPr>
              <a:t> </a:t>
            </a:r>
            <a:r>
              <a:rPr lang="en-US" sz="2400" dirty="0" err="1" smtClean="0">
                <a:solidFill>
                  <a:srgbClr val="000000"/>
                </a:solidFill>
                <a:latin typeface="Times New Roman"/>
                <a:ea typeface="SimSun"/>
              </a:rPr>
              <a:t>nghề</a:t>
            </a:r>
            <a:endParaRPr lang="en-US" sz="2400" dirty="0" smtClean="0">
              <a:solidFill>
                <a:srgbClr val="000000"/>
              </a:solidFill>
              <a:latin typeface="Times New Roman"/>
              <a:ea typeface="SimSun"/>
            </a:endParaRPr>
          </a:p>
          <a:p>
            <a:pPr lvl="0" algn="ctr">
              <a:defRPr/>
            </a:pPr>
            <a:endParaRPr lang="en-US" sz="2400" kern="0" dirty="0">
              <a:solidFill>
                <a:sysClr val="windowText" lastClr="000000"/>
              </a:solidFill>
              <a:latin typeface="Times New Roman" pitchFamily="18" charset="0"/>
              <a:cs typeface="Times New Roman" pitchFamily="18" charset="0"/>
            </a:endParaRPr>
          </a:p>
        </p:txBody>
      </p:sp>
      <p:sp>
        <p:nvSpPr>
          <p:cNvPr id="17" name="AutoShape 4"/>
          <p:cNvSpPr>
            <a:spLocks noChangeArrowheads="1"/>
          </p:cNvSpPr>
          <p:nvPr/>
        </p:nvSpPr>
        <p:spPr bwMode="auto">
          <a:xfrm>
            <a:off x="7772400" y="1266825"/>
            <a:ext cx="1219200" cy="3819525"/>
          </a:xfrm>
          <a:prstGeom prst="roundRect">
            <a:avLst>
              <a:gd name="adj" fmla="val 13745"/>
            </a:avLst>
          </a:prstGeom>
          <a:solidFill>
            <a:srgbClr val="FFFF00"/>
          </a:solidFill>
          <a:ln w="38100">
            <a:solidFill>
              <a:srgbClr val="C0C0C0"/>
            </a:solidFill>
            <a:round/>
            <a:headEnd/>
            <a:tailEnd/>
          </a:ln>
          <a:effectLst/>
          <a:extLst/>
        </p:spPr>
        <p:txBody>
          <a:bodyPr anchor="ctr"/>
          <a:lstStyle/>
          <a:p>
            <a:pPr algn="ctr">
              <a:spcAft>
                <a:spcPts val="600"/>
              </a:spcAft>
            </a:pP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số</a:t>
            </a:r>
            <a:r>
              <a:rPr lang="en-US" sz="2400" dirty="0">
                <a:latin typeface="Times New Roman"/>
                <a:ea typeface="Times New Roman"/>
                <a:cs typeface="Times New Roman"/>
              </a:rPr>
              <a:t> </a:t>
            </a:r>
            <a:r>
              <a:rPr lang="en-US" sz="2400" dirty="0" err="1" smtClean="0">
                <a:latin typeface="Times New Roman"/>
                <a:ea typeface="Times New Roman"/>
                <a:cs typeface="Times New Roman"/>
              </a:rPr>
              <a:t>em</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có</a:t>
            </a:r>
            <a:r>
              <a:rPr lang="en-US" sz="2400" dirty="0" smtClean="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cảnh</a:t>
            </a:r>
            <a:r>
              <a:rPr lang="en-US" sz="2400" dirty="0">
                <a:latin typeface="Times New Roman"/>
                <a:ea typeface="Times New Roman"/>
                <a:cs typeface="Times New Roman"/>
              </a:rPr>
              <a:t> </a:t>
            </a:r>
            <a:r>
              <a:rPr lang="en-US" sz="2400" dirty="0" err="1">
                <a:latin typeface="Times New Roman"/>
                <a:ea typeface="Times New Roman"/>
                <a:cs typeface="Times New Roman"/>
              </a:rPr>
              <a:t>gia</a:t>
            </a:r>
            <a:r>
              <a:rPr lang="en-US" sz="2400" dirty="0">
                <a:latin typeface="Times New Roman"/>
                <a:ea typeface="Times New Roman"/>
                <a:cs typeface="Times New Roman"/>
              </a:rPr>
              <a:t> </a:t>
            </a:r>
            <a:r>
              <a:rPr lang="en-US" sz="2400" dirty="0" err="1">
                <a:latin typeface="Times New Roman"/>
                <a:ea typeface="Times New Roman"/>
                <a:cs typeface="Times New Roman"/>
              </a:rPr>
              <a:t>đình</a:t>
            </a:r>
            <a:r>
              <a:rPr lang="en-US" sz="2400" dirty="0">
                <a:latin typeface="Times New Roman"/>
                <a:ea typeface="Times New Roman"/>
                <a:cs typeface="Times New Roman"/>
              </a:rPr>
              <a:t> </a:t>
            </a:r>
            <a:r>
              <a:rPr lang="en-US" sz="2400" dirty="0" err="1">
                <a:latin typeface="Times New Roman"/>
                <a:ea typeface="Times New Roman"/>
                <a:cs typeface="Times New Roman"/>
              </a:rPr>
              <a:t>hết</a:t>
            </a:r>
            <a:r>
              <a:rPr lang="en-US" sz="2400" dirty="0">
                <a:latin typeface="Times New Roman"/>
                <a:ea typeface="Times New Roman"/>
                <a:cs typeface="Times New Roman"/>
              </a:rPr>
              <a:t> </a:t>
            </a:r>
            <a:r>
              <a:rPr lang="en-US" sz="2400" dirty="0" err="1">
                <a:latin typeface="Times New Roman"/>
                <a:ea typeface="Times New Roman"/>
                <a:cs typeface="Times New Roman"/>
              </a:rPr>
              <a:t>sức</a:t>
            </a:r>
            <a:r>
              <a:rPr lang="en-US" sz="2400" dirty="0">
                <a:latin typeface="Times New Roman"/>
                <a:ea typeface="Times New Roman"/>
                <a:cs typeface="Times New Roman"/>
              </a:rPr>
              <a:t> </a:t>
            </a:r>
            <a:r>
              <a:rPr lang="en-US" sz="2400" dirty="0" err="1">
                <a:latin typeface="Times New Roman"/>
                <a:ea typeface="Times New Roman"/>
                <a:cs typeface="Times New Roman"/>
              </a:rPr>
              <a:t>đặc</a:t>
            </a:r>
            <a:r>
              <a:rPr lang="en-US" sz="2400" dirty="0">
                <a:latin typeface="Times New Roman"/>
                <a:ea typeface="Times New Roman"/>
                <a:cs typeface="Times New Roman"/>
              </a:rPr>
              <a:t> </a:t>
            </a:r>
            <a:r>
              <a:rPr lang="en-US" sz="2400" dirty="0" err="1" smtClean="0">
                <a:latin typeface="Times New Roman"/>
                <a:ea typeface="Times New Roman"/>
                <a:cs typeface="Times New Roman"/>
              </a:rPr>
              <a:t>biệt</a:t>
            </a:r>
            <a:endParaRPr lang="en-US" sz="2400" dirty="0" smtClean="0">
              <a:latin typeface="Times New Roman"/>
              <a:ea typeface="Times New Roman"/>
              <a:cs typeface="Times New Roman"/>
            </a:endParaRPr>
          </a:p>
          <a:p>
            <a:pPr algn="ctr">
              <a:spcAft>
                <a:spcPts val="600"/>
              </a:spcAft>
            </a:pPr>
            <a:endParaRPr lang="en-US" sz="2400" b="1" dirty="0">
              <a:effectLst/>
              <a:latin typeface=".VnTimeH"/>
              <a:ea typeface="Times New Roman"/>
              <a:cs typeface="Times New Roman"/>
            </a:endParaRPr>
          </a:p>
        </p:txBody>
      </p:sp>
    </p:spTree>
    <p:extLst>
      <p:ext uri="{BB962C8B-B14F-4D97-AF65-F5344CB8AC3E}">
        <p14:creationId xmlns:p14="http://schemas.microsoft.com/office/powerpoint/2010/main" val="374838171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24" grpId="0" animBg="1"/>
      <p:bldP spid="26" grpId="0" animBg="1"/>
      <p:bldP spid="27" grpId="0" animBg="1"/>
      <p:bldP spid="2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76200" y="209550"/>
            <a:ext cx="1219200" cy="4724400"/>
          </a:xfrm>
          <a:prstGeom prst="flowChartAlternateProcess">
            <a:avLst/>
          </a:prstGeom>
          <a:solidFill>
            <a:srgbClr val="FFC000"/>
          </a:solid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III.</a:t>
            </a:r>
          </a:p>
          <a:p>
            <a:pPr algn="ctr"/>
            <a:r>
              <a:rPr lang="en-US" sz="2800" b="1" dirty="0" err="1" smtClean="0">
                <a:solidFill>
                  <a:srgbClr val="002060"/>
                </a:solidFill>
                <a:latin typeface="Times New Roman" pitchFamily="18" charset="0"/>
                <a:cs typeface="Times New Roman" pitchFamily="18" charset="0"/>
              </a:rPr>
              <a:t>Biện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pháp</a:t>
            </a:r>
            <a:endParaRPr lang="en-US" sz="2800" b="1" dirty="0" smtClean="0">
              <a:solidFill>
                <a:srgbClr val="002060"/>
              </a:solidFill>
              <a:latin typeface="Times New Roman" pitchFamily="18" charset="0"/>
              <a:cs typeface="Times New Roman" pitchFamily="18" charset="0"/>
            </a:endParaRPr>
          </a:p>
          <a:p>
            <a:pPr algn="ctr"/>
            <a:endParaRPr lang="en-US" sz="2800" b="1" dirty="0">
              <a:solidFill>
                <a:srgbClr val="002060"/>
              </a:solidFill>
              <a:latin typeface="Times New Roman" pitchFamily="18" charset="0"/>
              <a:cs typeface="Times New Roman" pitchFamily="18" charset="0"/>
            </a:endParaRPr>
          </a:p>
        </p:txBody>
      </p:sp>
      <p:sp>
        <p:nvSpPr>
          <p:cNvPr id="6" name="Flowchart: Alternate Process 5"/>
          <p:cNvSpPr/>
          <p:nvPr/>
        </p:nvSpPr>
        <p:spPr>
          <a:xfrm>
            <a:off x="1371600" y="590549"/>
            <a:ext cx="7696200" cy="609601"/>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endParaRPr lang="en-US" sz="2800" b="1" dirty="0" smtClean="0">
              <a:solidFill>
                <a:prstClr val="black"/>
              </a:solidFill>
              <a:latin typeface="Times New Roman"/>
              <a:ea typeface="Times New Roman"/>
              <a:cs typeface="Times New Roman"/>
            </a:endParaRPr>
          </a:p>
          <a:p>
            <a:pPr algn="just">
              <a:spcAft>
                <a:spcPts val="600"/>
              </a:spcAft>
            </a:pPr>
            <a:r>
              <a:rPr lang="en-US" sz="2600" b="1" dirty="0" smtClean="0">
                <a:solidFill>
                  <a:prstClr val="black"/>
                </a:solidFill>
                <a:latin typeface="Times New Roman"/>
                <a:ea typeface="Times New Roman"/>
                <a:cs typeface="Times New Roman"/>
              </a:rPr>
              <a:t>2.</a:t>
            </a:r>
            <a:r>
              <a:rPr lang="it-IT" sz="2600" b="1" dirty="0">
                <a:latin typeface="Times New Roman"/>
                <a:ea typeface="Calibri"/>
                <a:cs typeface="Times New Roman"/>
              </a:rPr>
              <a:t> </a:t>
            </a:r>
            <a:r>
              <a:rPr lang="it-IT" sz="2600" b="1" dirty="0" smtClean="0">
                <a:solidFill>
                  <a:schemeClr val="tx1"/>
                </a:solidFill>
                <a:latin typeface="Times New Roman"/>
                <a:ea typeface="Calibri"/>
                <a:cs typeface="Times New Roman"/>
              </a:rPr>
              <a:t>Xây dựng và đào tạo đội ngũ Ban cán sự lớp</a:t>
            </a:r>
            <a:endParaRPr lang="en-US" sz="2600" b="1" dirty="0">
              <a:solidFill>
                <a:prstClr val="black"/>
              </a:solidFill>
              <a:latin typeface=".VnTimeH"/>
              <a:ea typeface="Calibri"/>
              <a:cs typeface="Times New Roman"/>
            </a:endParaRPr>
          </a:p>
          <a:p>
            <a:pPr algn="just">
              <a:spcAft>
                <a:spcPts val="600"/>
              </a:spcAft>
            </a:pPr>
            <a:endParaRPr lang="en-US" sz="2800" b="1" dirty="0">
              <a:solidFill>
                <a:schemeClr val="tx1"/>
              </a:solidFill>
              <a:latin typeface=".VnTimeH"/>
              <a:ea typeface="Times New Roman"/>
              <a:cs typeface="Times New Roman"/>
            </a:endParaRPr>
          </a:p>
        </p:txBody>
      </p:sp>
      <p:sp>
        <p:nvSpPr>
          <p:cNvPr id="8" name="Flowchart: Alternate Process 7"/>
          <p:cNvSpPr/>
          <p:nvPr/>
        </p:nvSpPr>
        <p:spPr>
          <a:xfrm>
            <a:off x="1371600" y="1276350"/>
            <a:ext cx="7696200" cy="504825"/>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b="1" dirty="0">
                <a:solidFill>
                  <a:schemeClr val="tx1"/>
                </a:solidFill>
                <a:latin typeface="Times New Roman"/>
                <a:ea typeface="Times New Roman"/>
                <a:cs typeface="Times New Roman"/>
              </a:rPr>
              <a:t>3</a:t>
            </a:r>
            <a:r>
              <a:rPr lang="it-IT" sz="2600" b="1" dirty="0" smtClean="0">
                <a:solidFill>
                  <a:schemeClr val="tx1"/>
                </a:solidFill>
                <a:latin typeface="Times New Roman"/>
                <a:ea typeface="Times New Roman"/>
                <a:cs typeface="Times New Roman"/>
              </a:rPr>
              <a:t>. Xây </a:t>
            </a:r>
            <a:r>
              <a:rPr lang="it-IT" sz="2600" b="1" dirty="0">
                <a:solidFill>
                  <a:schemeClr val="tx1"/>
                </a:solidFill>
                <a:latin typeface="Times New Roman"/>
                <a:ea typeface="Times New Roman"/>
                <a:cs typeface="Times New Roman"/>
              </a:rPr>
              <a:t>dựng nội quy lớp </a:t>
            </a:r>
            <a:r>
              <a:rPr lang="it-IT" sz="2600" b="1" dirty="0" smtClean="0">
                <a:solidFill>
                  <a:schemeClr val="tx1"/>
                </a:solidFill>
                <a:latin typeface="Times New Roman"/>
                <a:ea typeface="Times New Roman"/>
                <a:cs typeface="Times New Roman"/>
              </a:rPr>
              <a:t>học</a:t>
            </a:r>
            <a:endParaRPr lang="en-US" sz="2600" b="1" dirty="0">
              <a:solidFill>
                <a:schemeClr val="tx1"/>
              </a:solidFill>
              <a:effectLst/>
              <a:latin typeface=".VnTimeH"/>
              <a:ea typeface="Times New Roman"/>
              <a:cs typeface="Times New Roman"/>
            </a:endParaRPr>
          </a:p>
        </p:txBody>
      </p:sp>
      <p:sp>
        <p:nvSpPr>
          <p:cNvPr id="9" name="Flowchart: Alternate Process 8"/>
          <p:cNvSpPr/>
          <p:nvPr/>
        </p:nvSpPr>
        <p:spPr>
          <a:xfrm>
            <a:off x="1371600" y="1885950"/>
            <a:ext cx="7696200" cy="4572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2600" b="1" dirty="0" smtClean="0">
              <a:solidFill>
                <a:prstClr val="black"/>
              </a:solidFill>
              <a:latin typeface="Times New Roman"/>
              <a:ea typeface="Times New Roman"/>
              <a:cs typeface="Times New Roman"/>
            </a:endParaRPr>
          </a:p>
          <a:p>
            <a:pPr>
              <a:spcAft>
                <a:spcPts val="600"/>
              </a:spcAft>
            </a:pPr>
            <a:r>
              <a:rPr lang="en-US" sz="2600" b="1" dirty="0" smtClean="0">
                <a:solidFill>
                  <a:prstClr val="black"/>
                </a:solidFill>
                <a:latin typeface="Times New Roman"/>
                <a:ea typeface="Times New Roman"/>
                <a:cs typeface="Times New Roman"/>
              </a:rPr>
              <a:t>4.</a:t>
            </a:r>
            <a:r>
              <a:rPr lang="en-US" sz="2600" b="1" dirty="0" smtClean="0">
                <a:latin typeface="Times New Roman"/>
                <a:ea typeface="Times New Roman"/>
                <a:cs typeface="Times New Roman"/>
              </a:rPr>
              <a:t> </a:t>
            </a:r>
            <a:r>
              <a:rPr lang="en-US" sz="2600" b="1" dirty="0" err="1">
                <a:solidFill>
                  <a:schemeClr val="tx1"/>
                </a:solidFill>
                <a:latin typeface="Times New Roman"/>
                <a:ea typeface="Times New Roman"/>
                <a:cs typeface="Times New Roman"/>
              </a:rPr>
              <a:t>Xây</a:t>
            </a:r>
            <a:r>
              <a:rPr lang="en-US" sz="2600" b="1" dirty="0">
                <a:solidFill>
                  <a:schemeClr val="tx1"/>
                </a:solidFill>
                <a:latin typeface="Times New Roman"/>
                <a:ea typeface="Times New Roman"/>
                <a:cs typeface="Times New Roman"/>
              </a:rPr>
              <a:t> </a:t>
            </a:r>
            <a:r>
              <a:rPr lang="en-US" sz="2600" b="1" dirty="0" err="1">
                <a:solidFill>
                  <a:schemeClr val="tx1"/>
                </a:solidFill>
                <a:latin typeface="Times New Roman"/>
                <a:ea typeface="Times New Roman"/>
                <a:cs typeface="Times New Roman"/>
              </a:rPr>
              <a:t>dựng</a:t>
            </a:r>
            <a:r>
              <a:rPr lang="en-US" sz="2600" b="1" dirty="0">
                <a:solidFill>
                  <a:schemeClr val="tx1"/>
                </a:solidFill>
                <a:latin typeface="Times New Roman"/>
                <a:ea typeface="Times New Roman"/>
                <a:cs typeface="Times New Roman"/>
              </a:rPr>
              <a:t> </a:t>
            </a:r>
            <a:r>
              <a:rPr lang="en-US" sz="2600" b="1" dirty="0" err="1">
                <a:solidFill>
                  <a:schemeClr val="tx1"/>
                </a:solidFill>
                <a:latin typeface="Times New Roman"/>
                <a:ea typeface="Times New Roman"/>
                <a:cs typeface="Times New Roman"/>
              </a:rPr>
              <a:t>mối</a:t>
            </a:r>
            <a:r>
              <a:rPr lang="en-US" sz="2600" b="1" dirty="0">
                <a:solidFill>
                  <a:schemeClr val="tx1"/>
                </a:solidFill>
                <a:latin typeface="Times New Roman"/>
                <a:ea typeface="Times New Roman"/>
                <a:cs typeface="Times New Roman"/>
              </a:rPr>
              <a:t> </a:t>
            </a:r>
            <a:r>
              <a:rPr lang="en-US" sz="2600" b="1" dirty="0" err="1">
                <a:solidFill>
                  <a:schemeClr val="tx1"/>
                </a:solidFill>
                <a:latin typeface="Times New Roman"/>
                <a:ea typeface="Times New Roman"/>
                <a:cs typeface="Times New Roman"/>
              </a:rPr>
              <a:t>quan</a:t>
            </a:r>
            <a:r>
              <a:rPr lang="en-US" sz="2600" b="1" dirty="0">
                <a:solidFill>
                  <a:schemeClr val="tx1"/>
                </a:solidFill>
                <a:latin typeface="Times New Roman"/>
                <a:ea typeface="Times New Roman"/>
                <a:cs typeface="Times New Roman"/>
              </a:rPr>
              <a:t> </a:t>
            </a:r>
            <a:r>
              <a:rPr lang="en-US" sz="2600" b="1" dirty="0" err="1">
                <a:solidFill>
                  <a:schemeClr val="tx1"/>
                </a:solidFill>
                <a:latin typeface="Times New Roman"/>
                <a:ea typeface="Times New Roman"/>
                <a:cs typeface="Times New Roman"/>
              </a:rPr>
              <a:t>hệ</a:t>
            </a:r>
            <a:r>
              <a:rPr lang="en-US" sz="2600" b="1" dirty="0">
                <a:solidFill>
                  <a:schemeClr val="tx1"/>
                </a:solidFill>
                <a:latin typeface="Times New Roman"/>
                <a:ea typeface="Times New Roman"/>
                <a:cs typeface="Times New Roman"/>
              </a:rPr>
              <a:t> </a:t>
            </a:r>
            <a:r>
              <a:rPr lang="en-US" sz="2600" b="1" dirty="0" err="1">
                <a:solidFill>
                  <a:schemeClr val="tx1"/>
                </a:solidFill>
                <a:latin typeface="Times New Roman"/>
                <a:ea typeface="Times New Roman"/>
                <a:cs typeface="Times New Roman"/>
              </a:rPr>
              <a:t>thầy</a:t>
            </a:r>
            <a:r>
              <a:rPr lang="en-US" sz="2600" b="1" dirty="0">
                <a:solidFill>
                  <a:schemeClr val="tx1"/>
                </a:solidFill>
                <a:latin typeface="Times New Roman"/>
                <a:ea typeface="Times New Roman"/>
                <a:cs typeface="Times New Roman"/>
              </a:rPr>
              <a:t> - </a:t>
            </a:r>
            <a:r>
              <a:rPr lang="en-US" sz="2600" b="1" dirty="0" err="1" smtClean="0">
                <a:solidFill>
                  <a:schemeClr val="tx1"/>
                </a:solidFill>
                <a:latin typeface="Times New Roman"/>
                <a:ea typeface="Times New Roman"/>
                <a:cs typeface="Times New Roman"/>
              </a:rPr>
              <a:t>trò</a:t>
            </a:r>
            <a:endParaRPr lang="en-US" sz="2600" b="1" dirty="0">
              <a:solidFill>
                <a:schemeClr val="tx1"/>
              </a:solidFill>
              <a:latin typeface=".VnTimeH"/>
              <a:ea typeface="Times New Roman"/>
              <a:cs typeface="Times New Roman"/>
            </a:endParaRPr>
          </a:p>
          <a:p>
            <a:pPr lvl="0" algn="just">
              <a:spcAft>
                <a:spcPts val="600"/>
              </a:spcAft>
            </a:pPr>
            <a:endParaRPr lang="en-US" sz="2800" b="1" dirty="0">
              <a:solidFill>
                <a:prstClr val="black"/>
              </a:solidFill>
              <a:latin typeface=".VnTimeH"/>
              <a:ea typeface="Times New Roman"/>
              <a:cs typeface="Times New Roman"/>
            </a:endParaRPr>
          </a:p>
        </p:txBody>
      </p:sp>
      <p:sp>
        <p:nvSpPr>
          <p:cNvPr id="10" name="Flowchart: Alternate Process 9"/>
          <p:cNvSpPr/>
          <p:nvPr/>
        </p:nvSpPr>
        <p:spPr>
          <a:xfrm>
            <a:off x="1371600" y="2419350"/>
            <a:ext cx="7696200" cy="4572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it-IT" sz="2600" b="1" dirty="0">
                <a:solidFill>
                  <a:schemeClr val="tx1"/>
                </a:solidFill>
                <a:latin typeface="Times New Roman"/>
                <a:ea typeface="Calibri"/>
                <a:cs typeface="Times New Roman"/>
              </a:rPr>
              <a:t>5</a:t>
            </a:r>
            <a:r>
              <a:rPr lang="it-IT" sz="2600" b="1" dirty="0" smtClean="0">
                <a:solidFill>
                  <a:schemeClr val="tx1"/>
                </a:solidFill>
                <a:latin typeface="Times New Roman"/>
                <a:ea typeface="Calibri"/>
                <a:cs typeface="Times New Roman"/>
              </a:rPr>
              <a:t>. Xây </a:t>
            </a:r>
            <a:r>
              <a:rPr lang="it-IT" sz="2600" b="1" dirty="0">
                <a:solidFill>
                  <a:schemeClr val="tx1"/>
                </a:solidFill>
                <a:latin typeface="Times New Roman"/>
                <a:ea typeface="Calibri"/>
                <a:cs typeface="Times New Roman"/>
              </a:rPr>
              <a:t>dựng mối quan hệ bạn </a:t>
            </a:r>
            <a:r>
              <a:rPr lang="it-IT" sz="2600" b="1" dirty="0" smtClean="0">
                <a:solidFill>
                  <a:schemeClr val="tx1"/>
                </a:solidFill>
                <a:latin typeface="Times New Roman"/>
                <a:ea typeface="Calibri"/>
                <a:cs typeface="Times New Roman"/>
              </a:rPr>
              <a:t>bè</a:t>
            </a:r>
            <a:endParaRPr lang="en-US" sz="2600" b="1" dirty="0">
              <a:solidFill>
                <a:schemeClr val="tx1"/>
              </a:solidFill>
              <a:effectLst/>
              <a:latin typeface=".VnTimeH"/>
              <a:ea typeface="Times New Roman"/>
              <a:cs typeface="Times New Roman"/>
            </a:endParaRPr>
          </a:p>
        </p:txBody>
      </p:sp>
      <p:sp>
        <p:nvSpPr>
          <p:cNvPr id="11" name="Flowchart: Alternate Process 10"/>
          <p:cNvSpPr/>
          <p:nvPr/>
        </p:nvSpPr>
        <p:spPr>
          <a:xfrm>
            <a:off x="1371600" y="-19050"/>
            <a:ext cx="7696200" cy="5334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en-US" sz="2600" b="1" dirty="0" smtClean="0">
                <a:solidFill>
                  <a:prstClr val="black"/>
                </a:solidFill>
                <a:latin typeface="Times New Roman"/>
                <a:ea typeface="Times New Roman"/>
                <a:cs typeface="Times New Roman"/>
              </a:rPr>
              <a:t>1. </a:t>
            </a:r>
            <a:r>
              <a:rPr lang="en-US" sz="2600" b="1" dirty="0" err="1" smtClean="0">
                <a:solidFill>
                  <a:prstClr val="black"/>
                </a:solidFill>
                <a:latin typeface="Times New Roman"/>
                <a:ea typeface="Times New Roman"/>
                <a:cs typeface="Times New Roman"/>
              </a:rPr>
              <a:t>Nắm</a:t>
            </a:r>
            <a:r>
              <a:rPr lang="en-US" sz="2600" b="1" dirty="0" smtClean="0">
                <a:solidFill>
                  <a:prstClr val="black"/>
                </a:solidFill>
                <a:latin typeface="Times New Roman"/>
                <a:ea typeface="Times New Roman"/>
                <a:cs typeface="Times New Roman"/>
              </a:rPr>
              <a:t> </a:t>
            </a:r>
            <a:r>
              <a:rPr lang="en-US" sz="2600" b="1" dirty="0" err="1" smtClean="0">
                <a:solidFill>
                  <a:prstClr val="black"/>
                </a:solidFill>
                <a:latin typeface="Times New Roman"/>
                <a:ea typeface="Times New Roman"/>
                <a:cs typeface="Times New Roman"/>
              </a:rPr>
              <a:t>thông</a:t>
            </a:r>
            <a:r>
              <a:rPr lang="en-US" sz="2600" b="1" dirty="0" smtClean="0">
                <a:solidFill>
                  <a:prstClr val="black"/>
                </a:solidFill>
                <a:latin typeface="Times New Roman"/>
                <a:ea typeface="Times New Roman"/>
                <a:cs typeface="Times New Roman"/>
              </a:rPr>
              <a:t> tin </a:t>
            </a:r>
            <a:r>
              <a:rPr lang="en-US" sz="2600" b="1" dirty="0" err="1" smtClean="0">
                <a:solidFill>
                  <a:prstClr val="black"/>
                </a:solidFill>
                <a:latin typeface="Times New Roman"/>
                <a:ea typeface="Times New Roman"/>
                <a:cs typeface="Times New Roman"/>
              </a:rPr>
              <a:t>về</a:t>
            </a:r>
            <a:r>
              <a:rPr lang="en-US" sz="2600" b="1" dirty="0" smtClean="0">
                <a:solidFill>
                  <a:prstClr val="black"/>
                </a:solidFill>
                <a:latin typeface="Times New Roman"/>
                <a:ea typeface="Times New Roman"/>
                <a:cs typeface="Times New Roman"/>
              </a:rPr>
              <a:t> </a:t>
            </a:r>
            <a:r>
              <a:rPr lang="en-US" sz="2600" b="1" dirty="0" err="1" smtClean="0">
                <a:solidFill>
                  <a:prstClr val="black"/>
                </a:solidFill>
                <a:latin typeface="Times New Roman"/>
                <a:ea typeface="Times New Roman"/>
                <a:cs typeface="Times New Roman"/>
              </a:rPr>
              <a:t>học</a:t>
            </a:r>
            <a:r>
              <a:rPr lang="en-US" sz="2600" b="1" dirty="0" smtClean="0">
                <a:solidFill>
                  <a:prstClr val="black"/>
                </a:solidFill>
                <a:latin typeface="Times New Roman"/>
                <a:ea typeface="Times New Roman"/>
                <a:cs typeface="Times New Roman"/>
              </a:rPr>
              <a:t> </a:t>
            </a:r>
            <a:r>
              <a:rPr lang="en-US" sz="2600" b="1" dirty="0" err="1" smtClean="0">
                <a:solidFill>
                  <a:prstClr val="black"/>
                </a:solidFill>
                <a:latin typeface="Times New Roman"/>
                <a:ea typeface="Times New Roman"/>
                <a:cs typeface="Times New Roman"/>
              </a:rPr>
              <a:t>sinh</a:t>
            </a:r>
            <a:endParaRPr lang="en-US" sz="2600" b="1" dirty="0">
              <a:solidFill>
                <a:prstClr val="black"/>
              </a:solidFill>
              <a:latin typeface=".VnTimeH"/>
              <a:ea typeface="Times New Roman"/>
              <a:cs typeface="Times New Roman"/>
            </a:endParaRPr>
          </a:p>
        </p:txBody>
      </p:sp>
      <p:sp>
        <p:nvSpPr>
          <p:cNvPr id="12" name="Flowchart: Alternate Process 11"/>
          <p:cNvSpPr/>
          <p:nvPr/>
        </p:nvSpPr>
        <p:spPr>
          <a:xfrm>
            <a:off x="1371600" y="2952750"/>
            <a:ext cx="7696200" cy="8382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pPr>
            <a:r>
              <a:rPr lang="en-US" sz="2600" b="1" dirty="0">
                <a:solidFill>
                  <a:schemeClr val="tx1"/>
                </a:solidFill>
                <a:latin typeface="Times New Roman"/>
                <a:ea typeface="Times New Roman"/>
                <a:cs typeface="Times New Roman"/>
              </a:rPr>
              <a:t>6</a:t>
            </a:r>
            <a:r>
              <a:rPr lang="en-US" sz="2600" b="1" dirty="0" smtClean="0">
                <a:solidFill>
                  <a:schemeClr val="tx1"/>
                </a:solidFill>
                <a:latin typeface="Times New Roman"/>
                <a:ea typeface="Times New Roman"/>
                <a:cs typeface="Times New Roman"/>
              </a:rPr>
              <a:t>. </a:t>
            </a:r>
            <a:r>
              <a:rPr lang="it-IT" sz="2600" b="1" dirty="0">
                <a:solidFill>
                  <a:schemeClr val="tx1"/>
                </a:solidFill>
                <a:latin typeface="Times New Roman"/>
                <a:ea typeface="Calibri"/>
              </a:rPr>
              <a:t>Tổ chức các hoạt động tập thể và các trò chơi vui tươi lành </a:t>
            </a:r>
            <a:r>
              <a:rPr lang="it-IT" sz="2600" b="1" dirty="0" smtClean="0">
                <a:solidFill>
                  <a:schemeClr val="tx1"/>
                </a:solidFill>
                <a:latin typeface="Times New Roman"/>
                <a:ea typeface="Calibri"/>
              </a:rPr>
              <a:t>mạnh</a:t>
            </a:r>
            <a:endParaRPr lang="en-US" sz="2600" b="1" dirty="0">
              <a:solidFill>
                <a:schemeClr val="tx1"/>
              </a:solidFill>
              <a:latin typeface=".VnTimeH"/>
              <a:ea typeface="Times New Roman"/>
              <a:cs typeface="Times New Roman"/>
            </a:endParaRPr>
          </a:p>
        </p:txBody>
      </p:sp>
      <p:sp>
        <p:nvSpPr>
          <p:cNvPr id="13" name="Flowchart: Alternate Process 12"/>
          <p:cNvSpPr/>
          <p:nvPr/>
        </p:nvSpPr>
        <p:spPr>
          <a:xfrm>
            <a:off x="1371600" y="3867150"/>
            <a:ext cx="7696200" cy="7620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it-IT" sz="2600" b="1" dirty="0" smtClean="0">
                <a:solidFill>
                  <a:schemeClr val="tx1"/>
                </a:solidFill>
                <a:latin typeface="Times New Roman"/>
              </a:rPr>
              <a:t>7. Phối </a:t>
            </a:r>
            <a:r>
              <a:rPr lang="it-IT" sz="2600" b="1" dirty="0">
                <a:solidFill>
                  <a:schemeClr val="tx1"/>
                </a:solidFill>
                <a:latin typeface="Times New Roman"/>
              </a:rPr>
              <a:t>kết hợp chặt chẽ với </a:t>
            </a:r>
            <a:r>
              <a:rPr lang="it-IT" sz="2600" b="1" dirty="0" smtClean="0">
                <a:solidFill>
                  <a:schemeClr val="tx1"/>
                </a:solidFill>
                <a:latin typeface="Times New Roman"/>
              </a:rPr>
              <a:t>Lãnh đạo nhà trường, </a:t>
            </a:r>
            <a:r>
              <a:rPr lang="it-IT" sz="2600" b="1" dirty="0">
                <a:solidFill>
                  <a:schemeClr val="tx1"/>
                </a:solidFill>
                <a:latin typeface="Times New Roman"/>
              </a:rPr>
              <a:t>Đội TNTP Hồ Chí Minh và các giáo viên bộ </a:t>
            </a:r>
            <a:r>
              <a:rPr lang="it-IT" sz="2600" b="1" dirty="0" smtClean="0">
                <a:solidFill>
                  <a:schemeClr val="tx1"/>
                </a:solidFill>
                <a:latin typeface="Times New Roman"/>
              </a:rPr>
              <a:t>môn</a:t>
            </a:r>
            <a:endParaRPr lang="en-US" sz="2600" dirty="0">
              <a:solidFill>
                <a:schemeClr val="tx1"/>
              </a:solidFill>
              <a:effectLst/>
              <a:latin typeface="Times New Roman"/>
              <a:ea typeface="Times New Roman"/>
            </a:endParaRPr>
          </a:p>
        </p:txBody>
      </p:sp>
      <p:sp>
        <p:nvSpPr>
          <p:cNvPr id="14" name="Flowchart: Alternate Process 13"/>
          <p:cNvSpPr/>
          <p:nvPr/>
        </p:nvSpPr>
        <p:spPr>
          <a:xfrm>
            <a:off x="1371600" y="4705350"/>
            <a:ext cx="7696200" cy="457200"/>
          </a:xfrm>
          <a:prstGeom prst="flowChartAlternateProces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600" b="1" dirty="0">
                <a:solidFill>
                  <a:srgbClr val="000000"/>
                </a:solidFill>
                <a:latin typeface="Times New Roman"/>
                <a:ea typeface="Calibri"/>
                <a:cs typeface="Times New Roman"/>
              </a:rPr>
              <a:t>8</a:t>
            </a:r>
            <a:r>
              <a:rPr lang="en-US" sz="2600" b="1" dirty="0" smtClean="0">
                <a:solidFill>
                  <a:srgbClr val="000000"/>
                </a:solidFill>
                <a:latin typeface="Times New Roman"/>
                <a:ea typeface="Calibri"/>
                <a:cs typeface="Times New Roman"/>
              </a:rPr>
              <a:t>. </a:t>
            </a:r>
            <a:r>
              <a:rPr lang="it-IT" sz="2600" b="1" dirty="0" smtClean="0">
                <a:solidFill>
                  <a:schemeClr val="tx1"/>
                </a:solidFill>
                <a:latin typeface="Times New Roman"/>
                <a:ea typeface="Calibri"/>
                <a:cs typeface="Times New Roman"/>
              </a:rPr>
              <a:t>Phối hợp với cha mẹ học sinh</a:t>
            </a:r>
            <a:endParaRPr lang="en-US" sz="2600" b="1" dirty="0">
              <a:solidFill>
                <a:schemeClr val="tx1"/>
              </a:solidFill>
              <a:effectLst/>
              <a:latin typeface=".VnTimeH"/>
              <a:ea typeface="Times New Roman"/>
              <a:cs typeface="Times New Roman"/>
            </a:endParaRPr>
          </a:p>
        </p:txBody>
      </p:sp>
    </p:spTree>
    <p:extLst>
      <p:ext uri="{BB962C8B-B14F-4D97-AF65-F5344CB8AC3E}">
        <p14:creationId xmlns:p14="http://schemas.microsoft.com/office/powerpoint/2010/main" val="17026391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066800" y="47625"/>
            <a:ext cx="7315200" cy="542925"/>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spcAft>
                <a:spcPts val="600"/>
              </a:spcAft>
              <a:buAutoNum type="arabicPeriod"/>
            </a:pPr>
            <a:r>
              <a:rPr lang="en-US" sz="2800" b="1" dirty="0" err="1" smtClean="0">
                <a:solidFill>
                  <a:prstClr val="black"/>
                </a:solidFill>
                <a:latin typeface="Times New Roman"/>
                <a:ea typeface="Times New Roman"/>
                <a:cs typeface="Times New Roman"/>
              </a:rPr>
              <a:t>Nắm</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thông</a:t>
            </a:r>
            <a:r>
              <a:rPr lang="en-US" sz="2800" b="1" dirty="0" smtClean="0">
                <a:solidFill>
                  <a:prstClr val="black"/>
                </a:solidFill>
                <a:latin typeface="Times New Roman"/>
                <a:ea typeface="Times New Roman"/>
                <a:cs typeface="Times New Roman"/>
              </a:rPr>
              <a:t> tin </a:t>
            </a:r>
            <a:r>
              <a:rPr lang="en-US" sz="2800" b="1" dirty="0" err="1" smtClean="0">
                <a:solidFill>
                  <a:prstClr val="black"/>
                </a:solidFill>
                <a:latin typeface="Times New Roman"/>
                <a:ea typeface="Times New Roman"/>
                <a:cs typeface="Times New Roman"/>
              </a:rPr>
              <a:t>về</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học</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sinh</a:t>
            </a:r>
            <a:endParaRPr lang="en-US" sz="2800" b="1" dirty="0" smtClean="0">
              <a:solidFill>
                <a:prstClr val="black"/>
              </a:solidFill>
              <a:latin typeface="Times New Roman"/>
              <a:ea typeface="Times New Roman"/>
              <a:cs typeface="Times New Roman"/>
            </a:endParaRPr>
          </a:p>
        </p:txBody>
      </p:sp>
      <p:sp>
        <p:nvSpPr>
          <p:cNvPr id="7" name="Flowchart: Alternate Process 6"/>
          <p:cNvSpPr/>
          <p:nvPr/>
        </p:nvSpPr>
        <p:spPr>
          <a:xfrm>
            <a:off x="228600" y="1047750"/>
            <a:ext cx="8610600" cy="2562225"/>
          </a:xfrm>
          <a:prstGeom prst="flowChartAlternateProcess">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2800" dirty="0" smtClean="0">
                <a:solidFill>
                  <a:schemeClr val="tx1"/>
                </a:solidFill>
                <a:latin typeface="Times New Roman"/>
                <a:ea typeface="Times New Roman"/>
              </a:rPr>
              <a:t>    </a:t>
            </a:r>
            <a:r>
              <a:rPr lang="en-US" sz="2800" dirty="0" err="1" smtClean="0">
                <a:solidFill>
                  <a:schemeClr val="tx1"/>
                </a:solidFill>
                <a:latin typeface="Times New Roman"/>
                <a:ea typeface="Times New Roman"/>
              </a:rPr>
              <a:t>Mỗi</a:t>
            </a:r>
            <a:r>
              <a:rPr lang="en-US" sz="2800" dirty="0" smtClean="0">
                <a:solidFill>
                  <a:schemeClr val="tx1"/>
                </a:solidFill>
                <a:latin typeface="Times New Roman"/>
                <a:ea typeface="Times New Roman"/>
              </a:rPr>
              <a:t> </a:t>
            </a:r>
            <a:r>
              <a:rPr lang="en-US" sz="2800" dirty="0" err="1">
                <a:solidFill>
                  <a:schemeClr val="tx1"/>
                </a:solidFill>
                <a:latin typeface="Times New Roman"/>
                <a:ea typeface="Times New Roman"/>
              </a:rPr>
              <a:t>giáo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viên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chủ</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nhiệm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muốn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đề</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ra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biện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pháp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giáo</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dục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học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phù</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hợp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đạt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hiệu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quả</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thì</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trước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hết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phải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hiểu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học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phải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nắm</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được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đầy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đủ</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thông</a:t>
            </a:r>
            <a:r>
              <a:rPr lang="en-US" sz="2800" dirty="0">
                <a:solidFill>
                  <a:schemeClr val="tx1"/>
                </a:solidFill>
                <a:latin typeface="Times New Roman"/>
                <a:ea typeface="Times New Roman"/>
              </a:rPr>
              <a:t> tin </a:t>
            </a:r>
            <a:r>
              <a:rPr lang="en-US" sz="2800" dirty="0" err="1">
                <a:solidFill>
                  <a:schemeClr val="tx1"/>
                </a:solidFill>
                <a:latin typeface="Times New Roman"/>
                <a:ea typeface="Times New Roman"/>
              </a:rPr>
              <a:t>cần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thiết</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của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từng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học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sinh</a:t>
            </a:r>
            <a:r>
              <a:rPr lang="en-US" sz="2800" dirty="0" smtClean="0">
                <a:solidFill>
                  <a:schemeClr val="tx1"/>
                </a:solidFill>
                <a:latin typeface="Times New Roman"/>
                <a:ea typeface="Times New Roman"/>
              </a:rPr>
              <a:t>.</a:t>
            </a:r>
            <a:r>
              <a:rPr lang="en-US" sz="2800" dirty="0">
                <a:latin typeface="Times New Roman"/>
                <a:ea typeface="Times New Roman"/>
              </a:rPr>
              <a:t> </a:t>
            </a:r>
            <a:r>
              <a:rPr lang="en-US" sz="2800" dirty="0">
                <a:solidFill>
                  <a:schemeClr val="tx1"/>
                </a:solidFill>
                <a:latin typeface="Times New Roman"/>
                <a:ea typeface="Times New Roman"/>
              </a:rPr>
              <a:t>Do </a:t>
            </a:r>
            <a:r>
              <a:rPr lang="en-US" sz="2800" dirty="0" err="1">
                <a:solidFill>
                  <a:schemeClr val="tx1"/>
                </a:solidFill>
                <a:latin typeface="Times New Roman"/>
                <a:ea typeface="Times New Roman"/>
              </a:rPr>
              <a:t>vậy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ngay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từ</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ngày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đầu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nhận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lớp</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tôi</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thực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hiện</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ngay</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công</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tác</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điều</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tra</a:t>
            </a:r>
            <a:r>
              <a:rPr lang="en-US" sz="2800" dirty="0">
                <a:solidFill>
                  <a:schemeClr val="tx1"/>
                </a:solidFill>
                <a:latin typeface="Times New Roman"/>
                <a:ea typeface="Times New Roman"/>
              </a:rPr>
              <a:t> </a:t>
            </a:r>
            <a:r>
              <a:rPr lang="en-US" sz="2800" dirty="0" err="1">
                <a:solidFill>
                  <a:schemeClr val="tx1"/>
                </a:solidFill>
                <a:latin typeface="Times New Roman"/>
                <a:ea typeface="Times New Roman"/>
              </a:rPr>
              <a:t>thông</a:t>
            </a:r>
            <a:r>
              <a:rPr lang="en-US" sz="2800" dirty="0">
                <a:solidFill>
                  <a:schemeClr val="tx1"/>
                </a:solidFill>
                <a:latin typeface="Times New Roman"/>
                <a:ea typeface="Times New Roman"/>
              </a:rPr>
              <a:t> qua </a:t>
            </a:r>
            <a:r>
              <a:rPr lang="en-US" sz="2800" dirty="0" smtClean="0">
                <a:solidFill>
                  <a:schemeClr val="tx1"/>
                </a:solidFill>
                <a:latin typeface="Times New Roman"/>
                <a:ea typeface="Times New Roman"/>
              </a:rPr>
              <a:t>      PHIẾU </a:t>
            </a:r>
            <a:r>
              <a:rPr lang="en-US" sz="2800" dirty="0">
                <a:solidFill>
                  <a:schemeClr val="tx1"/>
                </a:solidFill>
                <a:latin typeface="Times New Roman"/>
                <a:ea typeface="Times New Roman"/>
              </a:rPr>
              <a:t>THÔNG TIN.</a:t>
            </a:r>
            <a:r>
              <a:rPr lang="en-US" sz="2800" b="1" i="1" dirty="0">
                <a:solidFill>
                  <a:schemeClr val="tx1"/>
                </a:solidFill>
                <a:latin typeface="Times New Roman"/>
                <a:ea typeface="Times New Roman"/>
              </a:rPr>
              <a:t> </a:t>
            </a:r>
            <a:r>
              <a:rPr lang="en-US" sz="2800" dirty="0" smtClean="0">
                <a:solidFill>
                  <a:schemeClr val="tx1"/>
                </a:solidFill>
                <a:latin typeface="Times New Roman"/>
                <a:ea typeface="Times New Roman"/>
              </a:rPr>
              <a:t> </a:t>
            </a:r>
            <a:endParaRPr lang="en-US" sz="2800" b="1" dirty="0">
              <a:solidFill>
                <a:schemeClr val="tx1"/>
              </a:solidFill>
              <a:effectLst/>
              <a:latin typeface=".VnTimeH"/>
              <a:ea typeface="Times New Roman"/>
              <a:cs typeface="Times New Roman"/>
            </a:endParaRPr>
          </a:p>
        </p:txBody>
      </p:sp>
    </p:spTree>
    <p:extLst>
      <p:ext uri="{BB962C8B-B14F-4D97-AF65-F5344CB8AC3E}">
        <p14:creationId xmlns:p14="http://schemas.microsoft.com/office/powerpoint/2010/main" val="253392100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57200" y="209550"/>
            <a:ext cx="8305800" cy="457200"/>
          </a:xfrm>
          <a:prstGeom prst="flowChartAlternate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480"/>
              </a:spcBef>
              <a:spcAft>
                <a:spcPts val="600"/>
              </a:spcAft>
            </a:pPr>
            <a:r>
              <a:rPr lang="en-US" sz="2800" b="1" dirty="0" smtClean="0">
                <a:solidFill>
                  <a:prstClr val="black"/>
                </a:solidFill>
                <a:latin typeface="Times New Roman"/>
                <a:ea typeface="Times New Roman"/>
                <a:cs typeface="Times New Roman"/>
              </a:rPr>
              <a:t>2. </a:t>
            </a:r>
            <a:r>
              <a:rPr lang="en-US" sz="2800" b="1" dirty="0" err="1" smtClean="0">
                <a:solidFill>
                  <a:prstClr val="black"/>
                </a:solidFill>
                <a:latin typeface="Times New Roman"/>
                <a:ea typeface="Times New Roman"/>
                <a:cs typeface="Times New Roman"/>
              </a:rPr>
              <a:t>Xây</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dựng</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và</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đào</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tạo</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đội</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ngũ</a:t>
            </a:r>
            <a:r>
              <a:rPr lang="en-US" sz="2800" b="1" dirty="0" smtClean="0">
                <a:solidFill>
                  <a:prstClr val="black"/>
                </a:solidFill>
                <a:latin typeface="Times New Roman"/>
                <a:ea typeface="Times New Roman"/>
                <a:cs typeface="Times New Roman"/>
              </a:rPr>
              <a:t> Ban </a:t>
            </a:r>
            <a:r>
              <a:rPr lang="en-US" sz="2800" b="1" dirty="0" err="1" smtClean="0">
                <a:solidFill>
                  <a:prstClr val="black"/>
                </a:solidFill>
                <a:latin typeface="Times New Roman"/>
                <a:ea typeface="Times New Roman"/>
                <a:cs typeface="Times New Roman"/>
              </a:rPr>
              <a:t>cán</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sự</a:t>
            </a:r>
            <a:r>
              <a:rPr lang="en-US" sz="2800" b="1" dirty="0" smtClean="0">
                <a:solidFill>
                  <a:prstClr val="black"/>
                </a:solidFill>
                <a:latin typeface="Times New Roman"/>
                <a:ea typeface="Times New Roman"/>
                <a:cs typeface="Times New Roman"/>
              </a:rPr>
              <a:t> </a:t>
            </a:r>
            <a:r>
              <a:rPr lang="en-US" sz="2800" b="1" dirty="0" err="1" smtClean="0">
                <a:solidFill>
                  <a:prstClr val="black"/>
                </a:solidFill>
                <a:latin typeface="Times New Roman"/>
                <a:ea typeface="Times New Roman"/>
                <a:cs typeface="Times New Roman"/>
              </a:rPr>
              <a:t>lớp</a:t>
            </a:r>
            <a:r>
              <a:rPr lang="en-US" sz="2800" b="1" dirty="0" smtClean="0">
                <a:solidFill>
                  <a:prstClr val="black"/>
                </a:solidFill>
                <a:latin typeface="Times New Roman"/>
                <a:ea typeface="Times New Roman"/>
                <a:cs typeface="Times New Roman"/>
              </a:rPr>
              <a:t>.</a:t>
            </a:r>
            <a:endParaRPr lang="en-US" sz="2800" b="1" dirty="0">
              <a:solidFill>
                <a:prstClr val="black"/>
              </a:solidFill>
              <a:latin typeface=".VnTimeH"/>
              <a:ea typeface="Times New Roman"/>
              <a:cs typeface="Times New Roman"/>
            </a:endParaRPr>
          </a:p>
        </p:txBody>
      </p:sp>
      <p:sp>
        <p:nvSpPr>
          <p:cNvPr id="10" name="Flowchart: Alternate Process 9"/>
          <p:cNvSpPr/>
          <p:nvPr/>
        </p:nvSpPr>
        <p:spPr>
          <a:xfrm>
            <a:off x="304800" y="971550"/>
            <a:ext cx="8610600" cy="1828800"/>
          </a:xfrm>
          <a:prstGeom prst="flowChartAlternateProcess">
            <a:avLst/>
          </a:prstGeom>
          <a:solidFill>
            <a:schemeClr val="accent3">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265" algn="just">
              <a:spcAft>
                <a:spcPts val="600"/>
              </a:spcAft>
            </a:pPr>
            <a:r>
              <a:rPr lang="en-US" sz="2800" dirty="0" err="1">
                <a:solidFill>
                  <a:srgbClr val="000000"/>
                </a:solidFill>
                <a:latin typeface="Times New Roman"/>
                <a:ea typeface="Times New Roman"/>
                <a:cs typeface="Times New Roman"/>
              </a:rPr>
              <a:t>Việc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lựa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chọn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đội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ngũ</a:t>
            </a:r>
            <a:r>
              <a:rPr lang="en-US" sz="2800" dirty="0">
                <a:solidFill>
                  <a:srgbClr val="000000"/>
                </a:solidFill>
                <a:latin typeface="Times New Roman"/>
                <a:ea typeface="Times New Roman"/>
                <a:cs typeface="Times New Roman"/>
              </a:rPr>
              <a:t> </a:t>
            </a:r>
            <a:r>
              <a:rPr lang="en-US" sz="2800" dirty="0" smtClean="0">
                <a:solidFill>
                  <a:srgbClr val="000000"/>
                </a:solidFill>
                <a:latin typeface="Times New Roman"/>
                <a:ea typeface="Times New Roman"/>
                <a:cs typeface="Times New Roman"/>
              </a:rPr>
              <a:t>Ban </a:t>
            </a:r>
            <a:r>
              <a:rPr lang="en-US" sz="2800" dirty="0" err="1">
                <a:solidFill>
                  <a:srgbClr val="000000"/>
                </a:solidFill>
                <a:latin typeface="Times New Roman"/>
                <a:ea typeface="Times New Roman"/>
                <a:cs typeface="Times New Roman"/>
              </a:rPr>
              <a:t>cán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sự</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lớp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hướng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dẫn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em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cách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làm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việc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một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việc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làm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có</a:t>
            </a:r>
            <a:r>
              <a:rPr lang="en-US" sz="2800" dirty="0">
                <a:solidFill>
                  <a:srgbClr val="000000"/>
                </a:solidFill>
                <a:latin typeface="Times New Roman"/>
                <a:ea typeface="Times New Roman"/>
                <a:cs typeface="Times New Roman"/>
              </a:rPr>
              <a:t> ý </a:t>
            </a:r>
            <a:r>
              <a:rPr lang="en-US" sz="2800" dirty="0" err="1">
                <a:solidFill>
                  <a:srgbClr val="000000"/>
                </a:solidFill>
                <a:latin typeface="Times New Roman"/>
                <a:ea typeface="Times New Roman"/>
                <a:cs typeface="Times New Roman"/>
              </a:rPr>
              <a:t>nghĩa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quan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trọng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trong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việc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xây</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dựng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và</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đoàn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tập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thể</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sinh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trong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lớp</a:t>
            </a:r>
            <a:r>
              <a:rPr lang="en-US" sz="2800" dirty="0" smtClean="0">
                <a:solidFill>
                  <a:srgbClr val="000000"/>
                </a:solidFill>
                <a:latin typeface="Times New Roman"/>
                <a:ea typeface="Times New Roman"/>
                <a:cs typeface="Times New Roman"/>
              </a:rPr>
              <a:t>.</a:t>
            </a:r>
            <a:endParaRPr lang="en-US" sz="2800" b="1" dirty="0">
              <a:effectLst/>
              <a:latin typeface=".VnTimeH"/>
              <a:ea typeface="Times New Roman"/>
              <a:cs typeface="Times New Roman"/>
            </a:endParaRPr>
          </a:p>
        </p:txBody>
      </p:sp>
      <p:sp>
        <p:nvSpPr>
          <p:cNvPr id="6" name="Flowchart: Alternate Process 5"/>
          <p:cNvSpPr/>
          <p:nvPr/>
        </p:nvSpPr>
        <p:spPr>
          <a:xfrm>
            <a:off x="304800" y="2952750"/>
            <a:ext cx="8610600" cy="1752600"/>
          </a:xfrm>
          <a:prstGeom prst="flowChartAlternateProcess">
            <a:avLst/>
          </a:prstGeom>
          <a:solidFill>
            <a:schemeClr val="accent3">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265" algn="just">
              <a:spcAft>
                <a:spcPts val="600"/>
              </a:spcAft>
            </a:pP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tập</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lớp</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vững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mạnh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thì</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phải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lựa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chọn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được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đúng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đắn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đội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ngũ</a:t>
            </a:r>
            <a:r>
              <a:rPr lang="en-US" sz="2800" dirty="0">
                <a:solidFill>
                  <a:srgbClr val="000000"/>
                </a:solidFill>
                <a:latin typeface="Times New Roman"/>
                <a:ea typeface="Times New Roman"/>
              </a:rPr>
              <a:t> </a:t>
            </a:r>
            <a:r>
              <a:rPr lang="en-US" sz="2800" dirty="0" smtClean="0">
                <a:solidFill>
                  <a:srgbClr val="000000"/>
                </a:solidFill>
                <a:latin typeface="Times New Roman"/>
                <a:ea typeface="Times New Roman"/>
              </a:rPr>
              <a:t>Ban </a:t>
            </a:r>
            <a:r>
              <a:rPr lang="en-US" sz="2800" dirty="0" err="1">
                <a:solidFill>
                  <a:srgbClr val="000000"/>
                </a:solidFill>
                <a:latin typeface="Times New Roman"/>
                <a:ea typeface="Times New Roman"/>
              </a:rPr>
              <a:t>cán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sự</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lớp</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tích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cực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đáng</a:t>
            </a:r>
            <a:r>
              <a:rPr lang="en-US" sz="2800" dirty="0">
                <a:solidFill>
                  <a:srgbClr val="000000"/>
                </a:solidFill>
                <a:latin typeface="Times New Roman"/>
                <a:ea typeface="Times New Roman"/>
              </a:rPr>
              <a:t> tin </a:t>
            </a:r>
            <a:r>
              <a:rPr lang="en-US" sz="2800" dirty="0" err="1">
                <a:solidFill>
                  <a:srgbClr val="000000"/>
                </a:solidFill>
                <a:latin typeface="Times New Roman"/>
                <a:ea typeface="Times New Roman"/>
              </a:rPr>
              <a:t>cậy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việc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cần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tiên</a:t>
            </a:r>
            <a:r>
              <a:rPr lang="en-US" sz="2800" dirty="0">
                <a:solidFill>
                  <a:srgbClr val="000000"/>
                </a:solidFill>
                <a:latin typeface="Times New Roman"/>
                <a:ea typeface="Times New Roman"/>
              </a:rPr>
              <a:t>. </a:t>
            </a:r>
            <a:endParaRPr lang="en-US" sz="2800" b="1" dirty="0">
              <a:effectLst/>
              <a:latin typeface=".VnTimeH"/>
              <a:ea typeface="Times New Roman"/>
              <a:cs typeface="Times New Roman"/>
            </a:endParaRPr>
          </a:p>
        </p:txBody>
      </p:sp>
    </p:spTree>
    <p:extLst>
      <p:ext uri="{BB962C8B-B14F-4D97-AF65-F5344CB8AC3E}">
        <p14:creationId xmlns:p14="http://schemas.microsoft.com/office/powerpoint/2010/main" val="18595912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85925" y="95250"/>
            <a:ext cx="5705475" cy="4953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smtClean="0">
                <a:solidFill>
                  <a:schemeClr val="tx1"/>
                </a:solidFill>
                <a:latin typeface="Times New Roman" pitchFamily="18" charset="0"/>
                <a:cs typeface="Times New Roman" pitchFamily="18" charset="0"/>
              </a:rPr>
              <a:t>Hình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ảnh</a:t>
            </a:r>
            <a:r>
              <a:rPr lang="en-US" sz="2400" b="1" dirty="0" smtClean="0">
                <a:solidFill>
                  <a:schemeClr val="tx1"/>
                </a:solidFill>
                <a:latin typeface="Times New Roman" pitchFamily="18" charset="0"/>
                <a:cs typeface="Times New Roman" pitchFamily="18" charset="0"/>
              </a:rPr>
              <a:t> Ban </a:t>
            </a:r>
            <a:r>
              <a:rPr lang="en-US" sz="2400" b="1" dirty="0" err="1" smtClean="0">
                <a:solidFill>
                  <a:schemeClr val="tx1"/>
                </a:solidFill>
                <a:latin typeface="Times New Roman" pitchFamily="18" charset="0"/>
                <a:cs typeface="Times New Roman" pitchFamily="18" charset="0"/>
              </a:rPr>
              <a:t>cán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sự</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lớp</a:t>
            </a:r>
            <a:r>
              <a:rPr lang="en-US" sz="2400" b="1" dirty="0" smtClean="0">
                <a:solidFill>
                  <a:schemeClr val="tx1"/>
                </a:solidFill>
                <a:latin typeface="Times New Roman" pitchFamily="18" charset="0"/>
                <a:cs typeface="Times New Roman" pitchFamily="18" charset="0"/>
              </a:rPr>
              <a:t> 1B</a:t>
            </a:r>
            <a:endParaRPr lang="en-US" sz="2400" b="1" dirty="0">
              <a:solidFill>
                <a:schemeClr val="tx1"/>
              </a:solidFill>
              <a:latin typeface="Times New Roman" pitchFamily="18" charset="0"/>
              <a:cs typeface="Times New Roman" pitchFamily="18" charset="0"/>
            </a:endParaRPr>
          </a:p>
        </p:txBody>
      </p:sp>
      <p:sp>
        <p:nvSpPr>
          <p:cNvPr id="8" name="Rounded Rectangle 7"/>
          <p:cNvSpPr/>
          <p:nvPr/>
        </p:nvSpPr>
        <p:spPr>
          <a:xfrm>
            <a:off x="533400" y="4324350"/>
            <a:ext cx="3581400" cy="685800"/>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latin typeface="Times New Roman" pitchFamily="18" charset="0"/>
                <a:cs typeface="Times New Roman" pitchFamily="18" charset="0"/>
              </a:rPr>
              <a:t>Lớp</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trưởng</a:t>
            </a:r>
            <a:endParaRPr lang="en-US" sz="2400" b="1" dirty="0" smtClean="0">
              <a:solidFill>
                <a:srgbClr val="002060"/>
              </a:solidFill>
              <a:latin typeface="Times New Roman" pitchFamily="18" charset="0"/>
              <a:cs typeface="Times New Roman" pitchFamily="18" charset="0"/>
            </a:endParaRPr>
          </a:p>
          <a:p>
            <a:pPr lvl="0" algn="ct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Trần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Phúc</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5097627" y="4324350"/>
            <a:ext cx="3581400" cy="685800"/>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latin typeface="Times New Roman" pitchFamily="18" charset="0"/>
                <a:cs typeface="Times New Roman" pitchFamily="18" charset="0"/>
              </a:rPr>
              <a:t>Lớp</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phó</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học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tập</a:t>
            </a:r>
            <a:endParaRPr lang="en-US" sz="2400" b="1" dirty="0">
              <a:solidFill>
                <a:srgbClr val="002060"/>
              </a:solidFill>
              <a:latin typeface="Times New Roman" pitchFamily="18" charset="0"/>
              <a:cs typeface="Times New Roman" pitchFamily="18" charset="0"/>
            </a:endParaRPr>
          </a:p>
          <a:p>
            <a:pPr algn="ctr"/>
            <a:r>
              <a:rPr lang="en-US" sz="2400" b="1" dirty="0" err="1">
                <a:solidFill>
                  <a:schemeClr val="tx1"/>
                </a:solidFill>
                <a:latin typeface="Times New Roman" pitchFamily="18" charset="0"/>
                <a:cs typeface="Times New Roman" pitchFamily="18" charset="0"/>
              </a:rPr>
              <a:t>N</a:t>
            </a:r>
            <a:r>
              <a:rPr lang="en-US" sz="2400" b="1" dirty="0" err="1" smtClean="0">
                <a:solidFill>
                  <a:schemeClr val="tx1"/>
                </a:solidFill>
                <a:latin typeface="Times New Roman" pitchFamily="18" charset="0"/>
                <a:cs typeface="Times New Roman" pitchFamily="18" charset="0"/>
              </a:rPr>
              <a:t>guyễn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Ngọc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Hân</a:t>
            </a:r>
            <a:endParaRPr lang="en-US" sz="2400" b="1" dirty="0">
              <a:solidFill>
                <a:schemeClr val="tx1"/>
              </a:solidFill>
              <a:latin typeface="Times New Roman" pitchFamily="18" charset="0"/>
              <a:cs typeface="Times New Roman" pitchFamily="18" charset="0"/>
            </a:endParaRPr>
          </a:p>
        </p:txBody>
      </p:sp>
      <p:pic>
        <p:nvPicPr>
          <p:cNvPr id="1026" name="Picture 2" descr="D:\Desktop\ảnh 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19124"/>
            <a:ext cx="38100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esktop\ảnh hâ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666750"/>
            <a:ext cx="4495800"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5698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85925" y="95250"/>
            <a:ext cx="5705475" cy="4191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latin typeface="Times New Roman" pitchFamily="18" charset="0"/>
                <a:cs typeface="Times New Roman" pitchFamily="18" charset="0"/>
              </a:rPr>
              <a:t>Hình</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ảnh</a:t>
            </a:r>
            <a:r>
              <a:rPr lang="en-US" sz="2400" b="1" dirty="0" smtClean="0">
                <a:solidFill>
                  <a:srgbClr val="000000"/>
                </a:solidFill>
                <a:latin typeface="Times New Roman" pitchFamily="18" charset="0"/>
                <a:cs typeface="Times New Roman" pitchFamily="18" charset="0"/>
              </a:rPr>
              <a:t> Ban </a:t>
            </a:r>
            <a:r>
              <a:rPr lang="en-US" sz="2400" b="1" dirty="0" err="1" smtClean="0">
                <a:solidFill>
                  <a:srgbClr val="000000"/>
                </a:solidFill>
                <a:latin typeface="Times New Roman" pitchFamily="18" charset="0"/>
                <a:cs typeface="Times New Roman" pitchFamily="18" charset="0"/>
              </a:rPr>
              <a:t>cán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sự</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của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lớp</a:t>
            </a:r>
            <a:r>
              <a:rPr lang="en-US" sz="2400" b="1" dirty="0" smtClean="0">
                <a:solidFill>
                  <a:srgbClr val="000000"/>
                </a:solidFill>
                <a:latin typeface="Times New Roman" pitchFamily="18" charset="0"/>
                <a:cs typeface="Times New Roman" pitchFamily="18" charset="0"/>
              </a:rPr>
              <a:t> 1B</a:t>
            </a:r>
            <a:endParaRPr lang="en-US" sz="2400" b="1" dirty="0">
              <a:solidFill>
                <a:srgbClr val="000000"/>
              </a:solidFill>
              <a:latin typeface="Times New Roman" pitchFamily="18" charset="0"/>
              <a:cs typeface="Times New Roman" pitchFamily="18" charset="0"/>
            </a:endParaRPr>
          </a:p>
        </p:txBody>
      </p:sp>
      <p:sp>
        <p:nvSpPr>
          <p:cNvPr id="8" name="Rounded Rectangle 7"/>
          <p:cNvSpPr/>
          <p:nvPr/>
        </p:nvSpPr>
        <p:spPr>
          <a:xfrm>
            <a:off x="533400" y="4324350"/>
            <a:ext cx="3581400" cy="685800"/>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itchFamily="18" charset="0"/>
                <a:cs typeface="Times New Roman" pitchFamily="18" charset="0"/>
              </a:rPr>
              <a:t>Lớp</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phó</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lao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động</a:t>
            </a:r>
            <a:endParaRPr lang="en-US" sz="2400" b="1" dirty="0">
              <a:solidFill>
                <a:srgbClr val="002060"/>
              </a:solidFill>
              <a:latin typeface="Times New Roman" pitchFamily="18" charset="0"/>
              <a:cs typeface="Times New Roman" pitchFamily="18" charset="0"/>
            </a:endParaRPr>
          </a:p>
          <a:p>
            <a:pPr algn="ctr"/>
            <a:r>
              <a:rPr lang="en-US" sz="2400" b="1" dirty="0" err="1" smtClean="0">
                <a:solidFill>
                  <a:srgbClr val="000000"/>
                </a:solidFill>
                <a:latin typeface="Times New Roman" pitchFamily="18" charset="0"/>
                <a:cs typeface="Times New Roman" pitchFamily="18" charset="0"/>
              </a:rPr>
              <a:t>Nguyễn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Văn</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Khải</a:t>
            </a:r>
            <a:endParaRPr lang="en-US" sz="2400" b="1" dirty="0">
              <a:solidFill>
                <a:srgbClr val="000000"/>
              </a:solidFill>
              <a:latin typeface="Times New Roman" pitchFamily="18" charset="0"/>
              <a:cs typeface="Times New Roman" pitchFamily="18" charset="0"/>
            </a:endParaRPr>
          </a:p>
        </p:txBody>
      </p:sp>
      <p:sp>
        <p:nvSpPr>
          <p:cNvPr id="9" name="Rounded Rectangle 8"/>
          <p:cNvSpPr/>
          <p:nvPr/>
        </p:nvSpPr>
        <p:spPr>
          <a:xfrm>
            <a:off x="5097627" y="4324350"/>
            <a:ext cx="3581400" cy="685800"/>
          </a:xfrm>
          <a:prstGeom prst="round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itchFamily="18" charset="0"/>
                <a:cs typeface="Times New Roman" pitchFamily="18" charset="0"/>
              </a:rPr>
              <a:t>Lớp</a:t>
            </a:r>
            <a:r>
              <a:rPr lang="en-US" sz="2400" b="1" dirty="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phó</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văn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thể</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mỹ</a:t>
            </a:r>
            <a:endParaRPr lang="en-US" sz="2400" b="1" dirty="0" smtClean="0">
              <a:solidFill>
                <a:srgbClr val="002060"/>
              </a:solidFill>
              <a:latin typeface="Times New Roman" pitchFamily="18" charset="0"/>
              <a:cs typeface="Times New Roman" pitchFamily="18" charset="0"/>
            </a:endParaRPr>
          </a:p>
          <a:p>
            <a:pPr algn="ctr"/>
            <a:r>
              <a:rPr lang="en-US" sz="2400" b="1" dirty="0" err="1" smtClean="0">
                <a:solidFill>
                  <a:schemeClr val="tx1"/>
                </a:solidFill>
                <a:latin typeface="Times New Roman" pitchFamily="18" charset="0"/>
                <a:cs typeface="Times New Roman" pitchFamily="18" charset="0"/>
              </a:rPr>
              <a:t>VõTrần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Hồng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Ân</a:t>
            </a:r>
            <a:endParaRPr lang="en-US" sz="2400" b="1" dirty="0">
              <a:solidFill>
                <a:schemeClr val="tx1"/>
              </a:solidFill>
              <a:latin typeface="Times New Roman" pitchFamily="18" charset="0"/>
              <a:cs typeface="Times New Roman" pitchFamily="18" charset="0"/>
            </a:endParaRPr>
          </a:p>
        </p:txBody>
      </p:sp>
      <p:pic>
        <p:nvPicPr>
          <p:cNvPr id="2050" name="Picture 2" descr="D:\Desktop\ảnh khả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90550"/>
            <a:ext cx="41910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esktop\ảnh â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90550"/>
            <a:ext cx="4419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9574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TotalTime>
  <Words>2246</Words>
  <Application>Microsoft Office PowerPoint</Application>
  <PresentationFormat>On-screen Show (16:9)</PresentationFormat>
  <Paragraphs>128</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891</cp:revision>
  <dcterms:created xsi:type="dcterms:W3CDTF">2021-03-22T11:55:16Z</dcterms:created>
  <dcterms:modified xsi:type="dcterms:W3CDTF">2022-11-23T13:20:27Z</dcterms:modified>
</cp:coreProperties>
</file>