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7"/>
  </p:notesMasterIdLst>
  <p:sldIdLst>
    <p:sldId id="2676" r:id="rId3"/>
    <p:sldId id="2645" r:id="rId4"/>
    <p:sldId id="315" r:id="rId5"/>
    <p:sldId id="2646" r:id="rId6"/>
    <p:sldId id="2669" r:id="rId7"/>
    <p:sldId id="2668" r:id="rId8"/>
    <p:sldId id="2647" r:id="rId9"/>
    <p:sldId id="2662" r:id="rId10"/>
    <p:sldId id="2648" r:id="rId11"/>
    <p:sldId id="2665" r:id="rId12"/>
    <p:sldId id="2664" r:id="rId13"/>
    <p:sldId id="2666" r:id="rId14"/>
    <p:sldId id="2667" r:id="rId15"/>
    <p:sldId id="2670" r:id="rId16"/>
    <p:sldId id="2663" r:id="rId17"/>
    <p:sldId id="2649" r:id="rId18"/>
    <p:sldId id="2650" r:id="rId19"/>
    <p:sldId id="2671" r:id="rId20"/>
    <p:sldId id="2672" r:id="rId21"/>
    <p:sldId id="2673" r:id="rId22"/>
    <p:sldId id="2674" r:id="rId23"/>
    <p:sldId id="2675" r:id="rId24"/>
    <p:sldId id="339" r:id="rId25"/>
    <p:sldId id="50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732"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161E6F-F7D4-424D-BF32-A0188A8D8785}" type="datetimeFigureOut">
              <a:rPr lang="en-US" smtClean="0"/>
              <a:t>8/30/2022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768F7A-D9C9-4931-96DF-E2A17AE71283}" type="slidenum">
              <a:rPr lang="en-US" smtClean="0"/>
              <a:t>‹#›</a:t>
            </a:fld>
            <a:endParaRPr lang="en-US"/>
          </a:p>
        </p:txBody>
      </p:sp>
    </p:spTree>
    <p:extLst>
      <p:ext uri="{BB962C8B-B14F-4D97-AF65-F5344CB8AC3E}">
        <p14:creationId xmlns:p14="http://schemas.microsoft.com/office/powerpoint/2010/main" val="1752169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24162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D1F5A9-BA18-46D8-B817-185174307E6E}"/>
              </a:ext>
            </a:extLst>
          </p:cNvPr>
          <p:cNvSpPr>
            <a:spLocks noGrp="1"/>
          </p:cNvSpPr>
          <p:nvPr>
            <p:ph type="ctrTitle"/>
          </p:nvPr>
        </p:nvSpPr>
        <p:spPr>
          <a:xfrm>
            <a:off x="1524001"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749AA6E-1759-4977-B956-D572DAD0E944}"/>
              </a:ext>
            </a:extLst>
          </p:cNvPr>
          <p:cNvSpPr>
            <a:spLocks noGrp="1"/>
          </p:cNvSpPr>
          <p:nvPr>
            <p:ph type="subTitle" idx="1"/>
          </p:nvPr>
        </p:nvSpPr>
        <p:spPr>
          <a:xfrm>
            <a:off x="1524001"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88D6A9C-99ED-43B0-8962-765A7938EB03}"/>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2022/8/30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C94C73B2-67E4-48BD-B26F-411D53453C6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05C24E0-B169-4B9D-8DFB-2FE9BA3DE38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92584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5CCAB6-0640-4449-8FF4-67B86809099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6562272-DC12-4341-90B2-404828BAA52D}"/>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5696AA0-9B88-4898-9B23-848A3A52244F}"/>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2022/8/30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8EEAE22B-9369-4331-BEEE-C9B0B9540C7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A6276F2-F118-4EE5-A909-F926FE9B96D8}"/>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10479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834E13E-2327-45ED-8F7B-11D481E988A3}"/>
              </a:ext>
            </a:extLst>
          </p:cNvPr>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854E8CB-6D13-42A9-B46A-A67D886A370C}"/>
              </a:ext>
            </a:extLst>
          </p:cNvPr>
          <p:cNvSpPr>
            <a:spLocks noGrp="1"/>
          </p:cNvSpPr>
          <p:nvPr>
            <p:ph type="body" orient="vert" idx="1"/>
          </p:nvPr>
        </p:nvSpPr>
        <p:spPr>
          <a:xfrm>
            <a:off x="838201"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3AC699A-1729-498E-9476-5D6494C22775}"/>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2022/8/30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D18B888-7158-48B1-815D-01FCBFCC26B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30225D4-F47C-44A0-B8F7-3036A95779A8}"/>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039823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2022/8/30</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911739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2022/8/30</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584251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2022/8/30</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0434329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2022/8/30</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48551451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2022/8/30</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57283594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2022/8/30</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56398117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2022/8/30</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69830147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2022/8/30</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6713677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D06620-7D6B-473B-85DC-6C7B2BBCB23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80DE881-E7B1-442D-ACB2-C85BC3C4C9E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17FF65-BF48-4B7E-8DD4-ED3BD83D9ADA}"/>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2022/8/30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62B445E-F817-4095-A9A8-C54895942B8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CF8503E-A895-462D-8ED8-7DECD1D267B6}"/>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104062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2022/8/30</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66113062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2022/8/30</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69886884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2022/8/30</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60266478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650479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647305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715257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702B53-05C4-417A-8603-1A8098AC7189}"/>
              </a:ext>
            </a:extLst>
          </p:cNvPr>
          <p:cNvSpPr>
            <a:spLocks noGrp="1"/>
          </p:cNvSpPr>
          <p:nvPr>
            <p:ph type="title"/>
          </p:nvPr>
        </p:nvSpPr>
        <p:spPr>
          <a:xfrm>
            <a:off x="831852" y="1709741"/>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7029D73-437E-4E2B-A5C6-FF5A908E6081}"/>
              </a:ext>
            </a:extLst>
          </p:cNvPr>
          <p:cNvSpPr>
            <a:spLocks noGrp="1"/>
          </p:cNvSpPr>
          <p:nvPr>
            <p:ph type="body" idx="1"/>
          </p:nvPr>
        </p:nvSpPr>
        <p:spPr>
          <a:xfrm>
            <a:off x="831852" y="4589466"/>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961EA72-6481-4F7A-B4F6-B323011828F6}"/>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2022/8/30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57FFB00E-DD80-4BA1-B540-80E9550EA5C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DA54000-377F-4297-9F62-C023697DE762}"/>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11603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B1EF18-0EFB-4AAB-95AC-4A8799C3B97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5E90134-DA3F-4CF2-BD8D-8C8DC43A67AE}"/>
              </a:ext>
            </a:extLst>
          </p:cNvPr>
          <p:cNvSpPr>
            <a:spLocks noGrp="1"/>
          </p:cNvSpPr>
          <p:nvPr>
            <p:ph sz="half" idx="1"/>
          </p:nvPr>
        </p:nvSpPr>
        <p:spPr>
          <a:xfrm>
            <a:off x="838201"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4EE5052-066D-42F6-B43C-0A1FC62FDD88}"/>
              </a:ext>
            </a:extLst>
          </p:cNvPr>
          <p:cNvSpPr>
            <a:spLocks noGrp="1"/>
          </p:cNvSpPr>
          <p:nvPr>
            <p:ph sz="half" idx="2"/>
          </p:nvPr>
        </p:nvSpPr>
        <p:spPr>
          <a:xfrm>
            <a:off x="6172201"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A197B82-7021-435C-9F88-D3CA55968F68}"/>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2022/8/30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240E0DD5-B7DF-4C23-A429-5EB760E43B3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7E37B5D-462E-455A-9499-4428238CE40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09718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38F0C8-5968-44A1-901B-97EEA57FE814}"/>
              </a:ext>
            </a:extLst>
          </p:cNvPr>
          <p:cNvSpPr>
            <a:spLocks noGrp="1"/>
          </p:cNvSpPr>
          <p:nvPr>
            <p:ph type="title"/>
          </p:nvPr>
        </p:nvSpPr>
        <p:spPr>
          <a:xfrm>
            <a:off x="839790" y="365127"/>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285400B-5970-45DC-8D0A-723CAE9ABAF1}"/>
              </a:ext>
            </a:extLst>
          </p:cNvPr>
          <p:cNvSpPr>
            <a:spLocks noGrp="1"/>
          </p:cNvSpPr>
          <p:nvPr>
            <p:ph type="body" idx="1"/>
          </p:nvPr>
        </p:nvSpPr>
        <p:spPr>
          <a:xfrm>
            <a:off x="839790" y="1681164"/>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901E978-BF2B-4B50-849E-EB48817187B2}"/>
              </a:ext>
            </a:extLst>
          </p:cNvPr>
          <p:cNvSpPr>
            <a:spLocks noGrp="1"/>
          </p:cNvSpPr>
          <p:nvPr>
            <p:ph sz="half" idx="2"/>
          </p:nvPr>
        </p:nvSpPr>
        <p:spPr>
          <a:xfrm>
            <a:off x="839790"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7190553-FAE7-4EB8-B4CD-D169EDF673CF}"/>
              </a:ext>
            </a:extLst>
          </p:cNvPr>
          <p:cNvSpPr>
            <a:spLocks noGrp="1"/>
          </p:cNvSpPr>
          <p:nvPr>
            <p:ph type="body" sz="quarter" idx="3"/>
          </p:nvPr>
        </p:nvSpPr>
        <p:spPr>
          <a:xfrm>
            <a:off x="6172200" y="1681164"/>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BE8D990-0A0C-4A76-B5BD-977086D0058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7DC7EAE-51AB-4778-BCC7-086613716B0D}"/>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2022/8/30</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AB95F603-15F6-405A-846D-EA8CEABF580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5515A81D-BABC-4549-A962-02A3855F9D5F}"/>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57624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955E8C-5569-4871-AB1F-64022F345FF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1EDED3D-CCCF-41A1-B081-2EB4D413E0BB}"/>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2022/8/30</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3B99B15B-095D-4410-9AE5-55B3666CFE8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F9EE8A-999C-4914-9849-31F9AFE144A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21027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99F6F71-6481-4BCD-8437-839CC6E5AEDE}"/>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2022/8/30</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7ED1E033-33C1-48ED-B4F3-C586C9BB0D9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847CE355-20F3-42A2-AE00-CF50FD68A215}"/>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6" name="图片 4">
            <a:extLst>
              <a:ext uri="{FF2B5EF4-FFF2-40B4-BE49-F238E27FC236}">
                <a16:creationId xmlns:a16="http://schemas.microsoft.com/office/drawing/2014/main" id="{34D0E137-BFAE-471A-B898-C3C1DEB1C2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pic>
        <p:nvPicPr>
          <p:cNvPr id="7" name="图片 6">
            <a:extLst>
              <a:ext uri="{FF2B5EF4-FFF2-40B4-BE49-F238E27FC236}">
                <a16:creationId xmlns:a16="http://schemas.microsoft.com/office/drawing/2014/main" id="{A3909A3E-39AE-4F56-8BDF-6BE9D97DBFC9}"/>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46" y="0"/>
            <a:ext cx="12190710" cy="6858000"/>
          </a:xfrm>
          <a:prstGeom prst="rect">
            <a:avLst/>
          </a:prstGeom>
        </p:spPr>
      </p:pic>
      <p:sp>
        <p:nvSpPr>
          <p:cNvPr id="8" name="矩形 17">
            <a:extLst>
              <a:ext uri="{FF2B5EF4-FFF2-40B4-BE49-F238E27FC236}">
                <a16:creationId xmlns:a16="http://schemas.microsoft.com/office/drawing/2014/main" id="{F0ADDAE2-E6E2-4CC2-8EC5-06536B71918A}"/>
              </a:ext>
            </a:extLst>
          </p:cNvPr>
          <p:cNvSpPr/>
          <p:nvPr userDrawn="1"/>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20">
            <a:extLst>
              <a:ext uri="{FF2B5EF4-FFF2-40B4-BE49-F238E27FC236}">
                <a16:creationId xmlns:a16="http://schemas.microsoft.com/office/drawing/2014/main" id="{164FCEA1-44E1-4F7F-9437-AC54BCA8855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a:xfrm rot="10800000" flipH="1">
            <a:off x="0" y="16630"/>
            <a:ext cx="1349184" cy="1518246"/>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10" name="图片 19">
            <a:extLst>
              <a:ext uri="{FF2B5EF4-FFF2-40B4-BE49-F238E27FC236}">
                <a16:creationId xmlns:a16="http://schemas.microsoft.com/office/drawing/2014/main" id="{836C9FAC-5360-4ED5-8AEB-5F518058F74E}"/>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a:xfrm rot="10800000" flipH="1">
            <a:off x="10304480" y="1663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spTree>
    <p:extLst>
      <p:ext uri="{BB962C8B-B14F-4D97-AF65-F5344CB8AC3E}">
        <p14:creationId xmlns:p14="http://schemas.microsoft.com/office/powerpoint/2010/main" val="1463105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28236B-3357-4BAD-936E-E9FEE795FA65}"/>
              </a:ext>
            </a:extLst>
          </p:cNvPr>
          <p:cNvSpPr>
            <a:spLocks noGrp="1"/>
          </p:cNvSpPr>
          <p:nvPr>
            <p:ph type="title"/>
          </p:nvPr>
        </p:nvSpPr>
        <p:spPr>
          <a:xfrm>
            <a:off x="839789" y="457200"/>
            <a:ext cx="3932238"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99F4979-D751-4098-A322-663B28A78D31}"/>
              </a:ext>
            </a:extLst>
          </p:cNvPr>
          <p:cNvSpPr>
            <a:spLocks noGrp="1"/>
          </p:cNvSpPr>
          <p:nvPr>
            <p:ph idx="1"/>
          </p:nvPr>
        </p:nvSpPr>
        <p:spPr>
          <a:xfrm>
            <a:off x="5183189" y="987428"/>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47B6FD5-279B-4FDE-BD3A-9F174EA16F89}"/>
              </a:ext>
            </a:extLst>
          </p:cNvPr>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5A4F6F5-EAC2-44B5-B846-AD8E473D26E3}"/>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2022/8/30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5A6A5F6C-2D87-4791-BA6B-68D6B6F567F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54088BE-631A-45B4-9A71-EF7361CDB227}"/>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56117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2156C2-EDB5-42CF-B183-A6685DA0DF50}"/>
              </a:ext>
            </a:extLst>
          </p:cNvPr>
          <p:cNvSpPr>
            <a:spLocks noGrp="1"/>
          </p:cNvSpPr>
          <p:nvPr>
            <p:ph type="title"/>
          </p:nvPr>
        </p:nvSpPr>
        <p:spPr>
          <a:xfrm>
            <a:off x="839789" y="457200"/>
            <a:ext cx="3932238"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1458D04-36ED-45A0-A4EF-AA3E2DE91442}"/>
              </a:ext>
            </a:extLst>
          </p:cNvPr>
          <p:cNvSpPr>
            <a:spLocks noGrp="1"/>
          </p:cNvSpPr>
          <p:nvPr>
            <p:ph type="pic" idx="1"/>
          </p:nvPr>
        </p:nvSpPr>
        <p:spPr>
          <a:xfrm>
            <a:off x="5183189" y="987428"/>
            <a:ext cx="6172201"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2879E1C-33EE-497F-A8A1-88EA97A73875}"/>
              </a:ext>
            </a:extLst>
          </p:cNvPr>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8156269-0AB0-4BA4-BD43-CA721D87EE9C}"/>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2022/8/30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FAB8EA65-99B5-44F3-843B-3FFC7C227C0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D69D80DD-F03C-4F9C-A4F5-E894A3339573}"/>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56835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png"/><Relationship Id="rId2" Type="http://schemas.openxmlformats.org/officeDocument/2006/relationships/slideLayout" Target="../slideLayouts/slideLayout13.xml"/><Relationship Id="rId16" Type="http://schemas.openxmlformats.org/officeDocument/2006/relationships/image" Target="../media/image6.jp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33C6F38-B414-4C9B-BDA8-4D418C8D372C}"/>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1DC0A02-A7C5-4B4D-B248-BACDFF6A4A21}"/>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DFDC479-0AD8-4D60-A3B3-5C2D4542712B}"/>
              </a:ext>
            </a:extLst>
          </p:cNvPr>
          <p:cNvSpPr>
            <a:spLocks noGrp="1"/>
          </p:cNvSpPr>
          <p:nvPr>
            <p:ph type="dt" sz="half" idx="2"/>
          </p:nvPr>
        </p:nvSpPr>
        <p:spPr>
          <a:xfrm>
            <a:off x="838201" y="635635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BE4B9A-5FE1-41C6-A85A-9B353800DEA3}" type="datetimeFigureOut">
              <a:rPr lang="zh-CN" altLang="en-US" smtClean="0">
                <a:solidFill>
                  <a:prstClr val="black">
                    <a:tint val="75000"/>
                  </a:prstClr>
                </a:solidFill>
              </a:rPr>
              <a:pPr/>
              <a:t>2022/8/30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F2BAC90-8029-4668-9B7E-61DF16B4B2A2}"/>
              </a:ext>
            </a:extLst>
          </p:cNvPr>
          <p:cNvSpPr>
            <a:spLocks noGrp="1"/>
          </p:cNvSpPr>
          <p:nvPr>
            <p:ph type="ftr" sz="quarter" idx="3"/>
          </p:nvPr>
        </p:nvSpPr>
        <p:spPr>
          <a:xfrm>
            <a:off x="4038601" y="635635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95DFBDD7-BA47-4953-8199-793876B9A86F}"/>
              </a:ext>
            </a:extLst>
          </p:cNvPr>
          <p:cNvSpPr>
            <a:spLocks noGrp="1"/>
          </p:cNvSpPr>
          <p:nvPr>
            <p:ph type="sldNum" sz="quarter" idx="4"/>
          </p:nvPr>
        </p:nvSpPr>
        <p:spPr>
          <a:xfrm>
            <a:off x="8610602" y="635635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
        <p:nvSpPr>
          <p:cNvPr id="8" name="矩形 17">
            <a:extLst>
              <a:ext uri="{FF2B5EF4-FFF2-40B4-BE49-F238E27FC236}">
                <a16:creationId xmlns:a16="http://schemas.microsoft.com/office/drawing/2014/main" id="{CDB951B4-AEF2-4BAF-903C-A2660639F3CD}"/>
              </a:ext>
            </a:extLst>
          </p:cNvPr>
          <p:cNvSpPr/>
          <p:nvPr userDrawn="1"/>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Picture 8" descr="Shape&#10;&#10;Description automatically generated with medium confidence">
            <a:extLst>
              <a:ext uri="{FF2B5EF4-FFF2-40B4-BE49-F238E27FC236}">
                <a16:creationId xmlns:a16="http://schemas.microsoft.com/office/drawing/2014/main" id="{159E58CB-6DC9-449F-A49A-A732496F177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76375" y="365127"/>
            <a:ext cx="1218902" cy="1218902"/>
          </a:xfrm>
          <a:prstGeom prst="rect">
            <a:avLst/>
          </a:prstGeom>
        </p:spPr>
      </p:pic>
    </p:spTree>
    <p:extLst>
      <p:ext uri="{BB962C8B-B14F-4D97-AF65-F5344CB8AC3E}">
        <p14:creationId xmlns:p14="http://schemas.microsoft.com/office/powerpoint/2010/main" val="12097333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766089F4-DB85-4DC8-A35E-853DEC819EC0}"/>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076450" y="314324"/>
            <a:ext cx="1666875" cy="1666875"/>
          </a:xfrm>
          <a:prstGeom prst="rect">
            <a:avLst/>
          </a:prstGeom>
        </p:spPr>
      </p:pic>
    </p:spTree>
    <p:extLst>
      <p:ext uri="{BB962C8B-B14F-4D97-AF65-F5344CB8AC3E}">
        <p14:creationId xmlns:p14="http://schemas.microsoft.com/office/powerpoint/2010/main" val="38258714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35.png"/><Relationship Id="rId5" Type="http://schemas.microsoft.com/office/2007/relationships/hdphoto" Target="../media/hdphoto5.wdp"/><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slideLayout" Target="../slideLayouts/slideLayout7.xml"/><Relationship Id="rId1" Type="http://schemas.openxmlformats.org/officeDocument/2006/relationships/tags" Target="../tags/tag5.xml"/><Relationship Id="rId6" Type="http://schemas.microsoft.com/office/2007/relationships/hdphoto" Target="../media/hdphoto5.wdp"/><Relationship Id="rId5" Type="http://schemas.openxmlformats.org/officeDocument/2006/relationships/image" Target="../media/image34.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tags" Target="../tags/tag8.xml"/><Relationship Id="rId7" Type="http://schemas.openxmlformats.org/officeDocument/2006/relationships/image" Target="../media/image39.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24.png"/><Relationship Id="rId5" Type="http://schemas.openxmlformats.org/officeDocument/2006/relationships/slideLayout" Target="../slideLayouts/slideLayout7.xml"/><Relationship Id="rId4" Type="http://schemas.openxmlformats.org/officeDocument/2006/relationships/tags" Target="../tags/tag9.xml"/></Relationships>
</file>

<file path=ppt/slides/_rels/slide1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hdphoto" Target="../media/hdphoto2.wdp"/><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notesSlide" Target="../notesSlides/notesSlide1.xml"/><Relationship Id="rId1" Type="http://schemas.openxmlformats.org/officeDocument/2006/relationships/slideLayout" Target="../slideLayouts/slideLayout23.xml"/><Relationship Id="rId5" Type="http://schemas.microsoft.com/office/2007/relationships/hdphoto" Target="../media/hdphoto8.wdp"/><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7.xml"/><Relationship Id="rId7" Type="http://schemas.openxmlformats.org/officeDocument/2006/relationships/image" Target="../media/image11.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0.png"/><Relationship Id="rId11" Type="http://schemas.openxmlformats.org/officeDocument/2006/relationships/image" Target="../media/image16.png"/><Relationship Id="rId5" Type="http://schemas.microsoft.com/office/2007/relationships/hdphoto" Target="../media/hdphoto2.wdp"/><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3.png"/><Relationship Id="rId5" Type="http://schemas.microsoft.com/office/2007/relationships/hdphoto" Target="../media/hdphoto3.wdp"/><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7">
            <a:extLst>
              <a:ext uri="{FF2B5EF4-FFF2-40B4-BE49-F238E27FC236}">
                <a16:creationId xmlns:a16="http://schemas.microsoft.com/office/drawing/2014/main" id="{BDA8E44F-6082-4E27-83E5-DBDCF11D941A}"/>
              </a:ext>
            </a:extLst>
          </p:cNvPr>
          <p:cNvSpPr txBox="1"/>
          <p:nvPr/>
        </p:nvSpPr>
        <p:spPr>
          <a:xfrm>
            <a:off x="2228413" y="100121"/>
            <a:ext cx="7095212"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Thứ</a:t>
            </a:r>
            <a:r>
              <a:rPr kumimoji="0" lang="en-US" altLang="zh-C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 </a:t>
            </a:r>
            <a:r>
              <a:rPr kumimoji="0" lang="en-US" altLang="zh-CN"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altLang="zh-C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 </a:t>
            </a:r>
            <a:r>
              <a:rPr kumimoji="0" lang="en-US" altLang="zh-CN"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tháng</a:t>
            </a:r>
            <a:r>
              <a:rPr kumimoji="0" lang="en-US" altLang="zh-C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  </a:t>
            </a:r>
            <a:r>
              <a:rPr kumimoji="0" lang="en-US" altLang="zh-CN"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altLang="zh-C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2022</a:t>
            </a:r>
            <a:endParaRPr kumimoji="0" lang="zh-CN" alt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a:extLst>
              <a:ext uri="{FF2B5EF4-FFF2-40B4-BE49-F238E27FC236}">
                <a16:creationId xmlns:a16="http://schemas.microsoft.com/office/drawing/2014/main" id="{6769F969-F7AF-4388-8276-EF1045A323FC}"/>
              </a:ext>
            </a:extLst>
          </p:cNvPr>
          <p:cNvPicPr>
            <a:picLocks noChangeAspect="1"/>
          </p:cNvPicPr>
          <p:nvPr/>
        </p:nvPicPr>
        <p:blipFill>
          <a:blip r:embed="rId2"/>
          <a:stretch>
            <a:fillRect/>
          </a:stretch>
        </p:blipFill>
        <p:spPr>
          <a:xfrm>
            <a:off x="4424362" y="941854"/>
            <a:ext cx="3343275" cy="609600"/>
          </a:xfrm>
          <a:prstGeom prst="rect">
            <a:avLst/>
          </a:prstGeom>
        </p:spPr>
      </p:pic>
      <p:sp>
        <p:nvSpPr>
          <p:cNvPr id="20" name="TextBox 19">
            <a:extLst>
              <a:ext uri="{FF2B5EF4-FFF2-40B4-BE49-F238E27FC236}">
                <a16:creationId xmlns:a16="http://schemas.microsoft.com/office/drawing/2014/main" id="{BAA6A450-46E6-417A-8520-DBD56A764970}"/>
              </a:ext>
            </a:extLst>
          </p:cNvPr>
          <p:cNvSpPr txBox="1"/>
          <p:nvPr/>
        </p:nvSpPr>
        <p:spPr>
          <a:xfrm>
            <a:off x="4727269" y="1874619"/>
            <a:ext cx="3264465" cy="707886"/>
          </a:xfrm>
          <a:prstGeom prst="rect">
            <a:avLst/>
          </a:prstGeom>
          <a:noFill/>
        </p:spPr>
        <p:txBody>
          <a:bodyPr wrap="square" rtlCol="0">
            <a:spAutoFit/>
          </a:bodyPr>
          <a:lstStyle/>
          <a:p>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11 –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a:extLst>
              <a:ext uri="{FF2B5EF4-FFF2-40B4-BE49-F238E27FC236}">
                <a16:creationId xmlns:a16="http://schemas.microsoft.com/office/drawing/2014/main" id="{6971A6AA-F542-4E7D-8F1B-6FDF194F9373}"/>
              </a:ext>
            </a:extLst>
          </p:cNvPr>
          <p:cNvPicPr>
            <a:picLocks noChangeAspect="1"/>
          </p:cNvPicPr>
          <p:nvPr/>
        </p:nvPicPr>
        <p:blipFill>
          <a:blip r:embed="rId3"/>
          <a:stretch>
            <a:fillRect/>
          </a:stretch>
        </p:blipFill>
        <p:spPr>
          <a:xfrm>
            <a:off x="1837568" y="2520950"/>
            <a:ext cx="8669263" cy="1926503"/>
          </a:xfrm>
          <a:prstGeom prst="rect">
            <a:avLst/>
          </a:prstGeom>
        </p:spPr>
      </p:pic>
    </p:spTree>
    <p:extLst>
      <p:ext uri="{BB962C8B-B14F-4D97-AF65-F5344CB8AC3E}">
        <p14:creationId xmlns:p14="http://schemas.microsoft.com/office/powerpoint/2010/main" val="18323145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图片 9">
            <a:extLst>
              <a:ext uri="{FF2B5EF4-FFF2-40B4-BE49-F238E27FC236}">
                <a16:creationId xmlns:a16="http://schemas.microsoft.com/office/drawing/2014/main" id="{77E92F04-E0AC-4E72-8241-094AFC5C379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sp>
        <p:nvSpPr>
          <p:cNvPr id="27" name="Rectangle 26">
            <a:extLst>
              <a:ext uri="{FF2B5EF4-FFF2-40B4-BE49-F238E27FC236}">
                <a16:creationId xmlns:a16="http://schemas.microsoft.com/office/drawing/2014/main" id="{6E2D3E28-3C30-4A7E-9646-A83908208194}"/>
              </a:ext>
            </a:extLst>
          </p:cNvPr>
          <p:cNvSpPr/>
          <p:nvPr/>
        </p:nvSpPr>
        <p:spPr>
          <a:xfrm>
            <a:off x="1030879" y="461559"/>
            <a:ext cx="4529911" cy="646331"/>
          </a:xfrm>
          <a:prstGeom prst="rect">
            <a:avLst/>
          </a:prstGeom>
        </p:spPr>
        <p:txBody>
          <a:bodyPr wrap="square">
            <a:spAutoFit/>
          </a:bodyPr>
          <a:lstStyle/>
          <a:p>
            <a:pPr algn="ctr">
              <a:buClrTx/>
              <a:buFontTx/>
              <a:buNone/>
              <a:defRPr/>
            </a:pP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Luyện</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nhóm</a:t>
            </a:r>
            <a:endParaRPr lang="zh-CN" altLang="en-US"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Rectangle 27">
            <a:extLst>
              <a:ext uri="{FF2B5EF4-FFF2-40B4-BE49-F238E27FC236}">
                <a16:creationId xmlns:a16="http://schemas.microsoft.com/office/drawing/2014/main" id="{A66084E5-EC05-40A3-93E7-61B0F6FA21A9}"/>
              </a:ext>
            </a:extLst>
          </p:cNvPr>
          <p:cNvSpPr/>
          <p:nvPr/>
        </p:nvSpPr>
        <p:spPr>
          <a:xfrm>
            <a:off x="918833" y="1107890"/>
            <a:ext cx="5599812" cy="2123658"/>
          </a:xfrm>
          <a:prstGeom prst="rect">
            <a:avLst/>
          </a:prstGeom>
        </p:spPr>
        <p:txBody>
          <a:bodyPr wrap="square">
            <a:spAutoFit/>
          </a:bodyPr>
          <a:lstStyle/>
          <a:p>
            <a:pPr algn="ct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Yêu</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cầu</a:t>
            </a:r>
            <a:endPar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Phân</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công</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đọc</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theo</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đoạn</a:t>
            </a:r>
            <a:endPar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Tất</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cả</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thành</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viên</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đều</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đọc</a:t>
            </a:r>
            <a:endPar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Giải</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nghĩa</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từ</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cùng</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nhau</a:t>
            </a:r>
            <a:endPar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9" name="Picture 28">
            <a:extLst>
              <a:ext uri="{FF2B5EF4-FFF2-40B4-BE49-F238E27FC236}">
                <a16:creationId xmlns:a16="http://schemas.microsoft.com/office/drawing/2014/main" id="{A75205E5-D889-4D96-8F95-2A8E3444DBF3}"/>
              </a:ext>
            </a:extLst>
          </p:cNvPr>
          <p:cNvPicPr>
            <a:picLocks noChangeAspect="1"/>
          </p:cNvPicPr>
          <p:nvPr/>
        </p:nvPicPr>
        <p:blipFill>
          <a:blip r:embed="rId3"/>
          <a:stretch>
            <a:fillRect/>
          </a:stretch>
        </p:blipFill>
        <p:spPr>
          <a:xfrm rot="16200000">
            <a:off x="981247" y="518416"/>
            <a:ext cx="511318" cy="511318"/>
          </a:xfrm>
          <a:prstGeom prst="rect">
            <a:avLst/>
          </a:prstGeom>
        </p:spPr>
      </p:pic>
      <p:pic>
        <p:nvPicPr>
          <p:cNvPr id="30" name="Picture 29">
            <a:extLst>
              <a:ext uri="{FF2B5EF4-FFF2-40B4-BE49-F238E27FC236}">
                <a16:creationId xmlns:a16="http://schemas.microsoft.com/office/drawing/2014/main" id="{3BF3CFCE-26F3-47D9-8EEB-62E4C0BA4069}"/>
              </a:ext>
            </a:extLst>
          </p:cNvPr>
          <p:cNvPicPr>
            <a:picLocks noChangeAspect="1"/>
          </p:cNvPicPr>
          <p:nvPr/>
        </p:nvPicPr>
        <p:blipFill>
          <a:blip r:embed="rId4"/>
          <a:stretch>
            <a:fillRect/>
          </a:stretch>
        </p:blipFill>
        <p:spPr>
          <a:xfrm>
            <a:off x="6966697" y="952561"/>
            <a:ext cx="4637808" cy="2333262"/>
          </a:xfrm>
          <a:prstGeom prst="rect">
            <a:avLst/>
          </a:prstGeom>
        </p:spPr>
      </p:pic>
      <p:pic>
        <p:nvPicPr>
          <p:cNvPr id="31" name="Picture 30">
            <a:extLst>
              <a:ext uri="{FF2B5EF4-FFF2-40B4-BE49-F238E27FC236}">
                <a16:creationId xmlns:a16="http://schemas.microsoft.com/office/drawing/2014/main" id="{301271E0-7355-4606-AF0B-F54EF33B7799}"/>
              </a:ext>
            </a:extLst>
          </p:cNvPr>
          <p:cNvPicPr>
            <a:picLocks noChangeAspect="1"/>
          </p:cNvPicPr>
          <p:nvPr/>
        </p:nvPicPr>
        <p:blipFill>
          <a:blip r:embed="rId5">
            <a:clrChange>
              <a:clrFrom>
                <a:srgbClr val="E0E0E0"/>
              </a:clrFrom>
              <a:clrTo>
                <a:srgbClr val="E0E0E0">
                  <a:alpha val="0"/>
                </a:srgbClr>
              </a:clrTo>
            </a:clrChange>
            <a:extLst>
              <a:ext uri="{BEBA8EAE-BF5A-486C-A8C5-ECC9F3942E4B}">
                <a14:imgProps xmlns:a14="http://schemas.microsoft.com/office/drawing/2010/main">
                  <a14:imgLayer r:embed="rId6">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093882" y="3633569"/>
            <a:ext cx="3629742" cy="1842094"/>
          </a:xfrm>
          <a:prstGeom prst="rect">
            <a:avLst/>
          </a:prstGeom>
        </p:spPr>
      </p:pic>
    </p:spTree>
    <p:extLst>
      <p:ext uri="{BB962C8B-B14F-4D97-AF65-F5344CB8AC3E}">
        <p14:creationId xmlns:p14="http://schemas.microsoft.com/office/powerpoint/2010/main" val="4502299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250"/>
                                        <p:tgtEl>
                                          <p:spTgt spid="24"/>
                                        </p:tgtEl>
                                      </p:cBhvr>
                                    </p:animEffect>
                                    <p:anim calcmode="lin" valueType="num">
                                      <p:cBhvr>
                                        <p:cTn id="8" dur="1250" fill="hold"/>
                                        <p:tgtEl>
                                          <p:spTgt spid="24"/>
                                        </p:tgtEl>
                                        <p:attrNameLst>
                                          <p:attrName>ppt_x</p:attrName>
                                        </p:attrNameLst>
                                      </p:cBhvr>
                                      <p:tavLst>
                                        <p:tav tm="0">
                                          <p:val>
                                            <p:strVal val="#ppt_x"/>
                                          </p:val>
                                        </p:tav>
                                        <p:tav tm="100000">
                                          <p:val>
                                            <p:strVal val="#ppt_x"/>
                                          </p:val>
                                        </p:tav>
                                      </p:tavLst>
                                    </p:anim>
                                    <p:anim calcmode="lin" valueType="num">
                                      <p:cBhvr>
                                        <p:cTn id="9" dur="125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60939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 giải toán đặc biệt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Lời giải bài toán được viết bằng thơ! À, ra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 mười sáu tuổi, Huy-gô tham gia một cuộc thi thơ và đoạt giải nhất về thơ của Viện Hàn lâm Tu-lu-dơ. Tên tuổi chú bé nổi tiếng khắp trường.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Kể chuyện danh nhân thế giới)</a:t>
            </a:r>
          </a:p>
        </p:txBody>
      </p:sp>
      <p:sp>
        <p:nvSpPr>
          <p:cNvPr id="7" name="Teardrop 6">
            <a:extLst>
              <a:ext uri="{FF2B5EF4-FFF2-40B4-BE49-F238E27FC236}">
                <a16:creationId xmlns:a16="http://schemas.microsoft.com/office/drawing/2014/main" id="{3FD0B3BE-7D44-4051-9E07-409B5E30635C}"/>
              </a:ext>
            </a:extLst>
          </p:cNvPr>
          <p:cNvSpPr/>
          <p:nvPr/>
        </p:nvSpPr>
        <p:spPr>
          <a:xfrm>
            <a:off x="332400" y="695297"/>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1</a:t>
            </a:r>
          </a:p>
        </p:txBody>
      </p:sp>
      <p:sp>
        <p:nvSpPr>
          <p:cNvPr id="9" name="Teardrop 8">
            <a:extLst>
              <a:ext uri="{FF2B5EF4-FFF2-40B4-BE49-F238E27FC236}">
                <a16:creationId xmlns:a16="http://schemas.microsoft.com/office/drawing/2014/main" id="{C075D9A7-F67D-410C-884F-CE3C26529868}"/>
              </a:ext>
            </a:extLst>
          </p:cNvPr>
          <p:cNvSpPr/>
          <p:nvPr/>
        </p:nvSpPr>
        <p:spPr>
          <a:xfrm>
            <a:off x="207234" y="1471633"/>
            <a:ext cx="460679" cy="432000"/>
          </a:xfrm>
          <a:prstGeom prst="teardrop">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2</a:t>
            </a:r>
          </a:p>
        </p:txBody>
      </p:sp>
      <p:sp>
        <p:nvSpPr>
          <p:cNvPr id="11" name="Teardrop 10">
            <a:extLst>
              <a:ext uri="{FF2B5EF4-FFF2-40B4-BE49-F238E27FC236}">
                <a16:creationId xmlns:a16="http://schemas.microsoft.com/office/drawing/2014/main" id="{FD66D3BE-EC28-49AB-8692-C53A0BBFE016}"/>
              </a:ext>
            </a:extLst>
          </p:cNvPr>
          <p:cNvSpPr/>
          <p:nvPr/>
        </p:nvSpPr>
        <p:spPr>
          <a:xfrm>
            <a:off x="210085" y="3691097"/>
            <a:ext cx="468000" cy="432000"/>
          </a:xfrm>
          <a:prstGeom prst="teardrop">
            <a:avLst/>
          </a:prstGeom>
          <a:solidFill>
            <a:srgbClr val="00B0F0"/>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3</a:t>
            </a:r>
          </a:p>
        </p:txBody>
      </p:sp>
      <p:sp>
        <p:nvSpPr>
          <p:cNvPr id="13" name="Teardrop 12">
            <a:extLst>
              <a:ext uri="{FF2B5EF4-FFF2-40B4-BE49-F238E27FC236}">
                <a16:creationId xmlns:a16="http://schemas.microsoft.com/office/drawing/2014/main" id="{220B214B-8B3D-43F2-B2CF-E8F6C94F996E}"/>
              </a:ext>
            </a:extLst>
          </p:cNvPr>
          <p:cNvSpPr/>
          <p:nvPr/>
        </p:nvSpPr>
        <p:spPr>
          <a:xfrm>
            <a:off x="249803" y="4765498"/>
            <a:ext cx="469229" cy="445491"/>
          </a:xfrm>
          <a:prstGeom prst="teardrop">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4</a:t>
            </a:r>
          </a:p>
        </p:txBody>
      </p:sp>
    </p:spTree>
    <p:extLst>
      <p:ext uri="{BB962C8B-B14F-4D97-AF65-F5344CB8AC3E}">
        <p14:creationId xmlns:p14="http://schemas.microsoft.com/office/powerpoint/2010/main" val="13277919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ounded Rectangle 7">
            <a:extLst>
              <a:ext uri="{FF2B5EF4-FFF2-40B4-BE49-F238E27FC236}">
                <a16:creationId xmlns:a16="http://schemas.microsoft.com/office/drawing/2014/main" id="{CFEBE687-B92A-4A4A-BE83-CF062182E17E}"/>
              </a:ext>
            </a:extLst>
          </p:cNvPr>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10" name="图片 6">
            <a:extLst>
              <a:ext uri="{FF2B5EF4-FFF2-40B4-BE49-F238E27FC236}">
                <a16:creationId xmlns:a16="http://schemas.microsoft.com/office/drawing/2014/main" id="{A46EEE93-5EE7-4554-912C-2CF52A8D3E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6224" b="13559"/>
          <a:stretch/>
        </p:blipFill>
        <p:spPr>
          <a:xfrm>
            <a:off x="8961120" y="5748126"/>
            <a:ext cx="3449719" cy="1109874"/>
          </a:xfrm>
          <a:prstGeom prst="rect">
            <a:avLst/>
          </a:prstGeom>
        </p:spPr>
      </p:pic>
      <p:sp>
        <p:nvSpPr>
          <p:cNvPr id="11" name="Rectangle 10">
            <a:extLst>
              <a:ext uri="{FF2B5EF4-FFF2-40B4-BE49-F238E27FC236}">
                <a16:creationId xmlns:a16="http://schemas.microsoft.com/office/drawing/2014/main" id="{880FBCAE-A19A-4D88-A569-64D65E4778DE}"/>
              </a:ext>
            </a:extLst>
          </p:cNvPr>
          <p:cNvSpPr/>
          <p:nvPr/>
        </p:nvSpPr>
        <p:spPr>
          <a:xfrm>
            <a:off x="-348895" y="569875"/>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trước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lớp</a:t>
            </a:r>
            <a:endParaRPr kumimoji="0" lang="zh-CN" altLang="en-US"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2" name="Rectangle 11">
            <a:extLst>
              <a:ext uri="{FF2B5EF4-FFF2-40B4-BE49-F238E27FC236}">
                <a16:creationId xmlns:a16="http://schemas.microsoft.com/office/drawing/2014/main" id="{49826B20-6CED-4AC2-80CE-96682557118D}"/>
              </a:ext>
            </a:extLst>
          </p:cNvPr>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id="{BE456AE5-8A67-4B30-9801-C00EAC247ED1}"/>
              </a:ext>
            </a:extLst>
          </p:cNvPr>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4" name="Oval 13">
            <a:extLst>
              <a:ext uri="{FF2B5EF4-FFF2-40B4-BE49-F238E27FC236}">
                <a16:creationId xmlns:a16="http://schemas.microsoft.com/office/drawing/2014/main" id="{8A041E88-56D0-4A69-9E64-20AE60B3C3E9}"/>
              </a:ext>
            </a:extLst>
          </p:cNvPr>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5" name="Rounded Rectangle 9">
            <a:extLst>
              <a:ext uri="{FF2B5EF4-FFF2-40B4-BE49-F238E27FC236}">
                <a16:creationId xmlns:a16="http://schemas.microsoft.com/office/drawing/2014/main" id="{215C2209-9832-4659-8CDD-A734F01F2755}"/>
              </a:ext>
            </a:extLst>
          </p:cNvPr>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6" name="Rectangle 15">
            <a:extLst>
              <a:ext uri="{FF2B5EF4-FFF2-40B4-BE49-F238E27FC236}">
                <a16:creationId xmlns:a16="http://schemas.microsoft.com/office/drawing/2014/main" id="{5A5D90EB-6BBA-44BD-8ED4-EEDF4CB50552}"/>
              </a:ext>
            </a:extLst>
          </p:cNvPr>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7" name="Oval 16">
            <a:extLst>
              <a:ext uri="{FF2B5EF4-FFF2-40B4-BE49-F238E27FC236}">
                <a16:creationId xmlns:a16="http://schemas.microsoft.com/office/drawing/2014/main" id="{60B59F6E-99B0-4930-9B6B-3E0CBDADA867}"/>
              </a:ext>
            </a:extLst>
          </p:cNvPr>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18" name="Rounded Rectangle 12">
            <a:extLst>
              <a:ext uri="{FF2B5EF4-FFF2-40B4-BE49-F238E27FC236}">
                <a16:creationId xmlns:a16="http://schemas.microsoft.com/office/drawing/2014/main" id="{BA9DDA6B-FC01-422B-8933-318E651037E0}"/>
              </a:ext>
            </a:extLst>
          </p:cNvPr>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9" name="Rectangle 18">
            <a:extLst>
              <a:ext uri="{FF2B5EF4-FFF2-40B4-BE49-F238E27FC236}">
                <a16:creationId xmlns:a16="http://schemas.microsoft.com/office/drawing/2014/main" id="{1E2ADE46-9A65-418E-967D-3F8DDF5E1273}"/>
              </a:ext>
            </a:extLst>
          </p:cNvPr>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endParaRPr>
          </a:p>
        </p:txBody>
      </p:sp>
      <p:sp>
        <p:nvSpPr>
          <p:cNvPr id="20" name="Oval 19">
            <a:extLst>
              <a:ext uri="{FF2B5EF4-FFF2-40B4-BE49-F238E27FC236}">
                <a16:creationId xmlns:a16="http://schemas.microsoft.com/office/drawing/2014/main" id="{F60A43D2-DD8E-4730-9DEF-3AA27D05DEAC}"/>
              </a:ext>
            </a:extLst>
          </p:cNvPr>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21" name="Picture 2" descr="Star Cartoon Images, Stock Photos &amp;amp; Vectors | Shutterstock">
            <a:extLst>
              <a:ext uri="{FF2B5EF4-FFF2-40B4-BE49-F238E27FC236}">
                <a16:creationId xmlns:a16="http://schemas.microsoft.com/office/drawing/2014/main" id="{A63CACDC-A988-422C-90FB-5841D02311EF}"/>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Star Cartoon Images, Stock Photos &amp;amp; Vectors | Shutterstock">
            <a:extLst>
              <a:ext uri="{FF2B5EF4-FFF2-40B4-BE49-F238E27FC236}">
                <a16:creationId xmlns:a16="http://schemas.microsoft.com/office/drawing/2014/main" id="{FE8B9C33-154D-4ADC-AFC6-E7AB152BFE20}"/>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Star Cartoon Images, Stock Photos &amp;amp; Vectors | Shutterstock">
            <a:extLst>
              <a:ext uri="{FF2B5EF4-FFF2-40B4-BE49-F238E27FC236}">
                <a16:creationId xmlns:a16="http://schemas.microsoft.com/office/drawing/2014/main" id="{E2ED9662-7219-4AE4-8D0A-4BA780FA769F}"/>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68521D2E-581B-4AC2-888A-CDD67DA28717}"/>
              </a:ext>
            </a:extLst>
          </p:cNvPr>
          <p:cNvPicPr>
            <a:picLocks noChangeAspect="1"/>
          </p:cNvPicPr>
          <p:nvPr/>
        </p:nvPicPr>
        <p:blipFill>
          <a:blip r:embed="rId4"/>
          <a:stretch>
            <a:fillRect/>
          </a:stretch>
        </p:blipFill>
        <p:spPr>
          <a:xfrm rot="16200000">
            <a:off x="771487" y="632515"/>
            <a:ext cx="511318" cy="511318"/>
          </a:xfrm>
          <a:prstGeom prst="rect">
            <a:avLst/>
          </a:prstGeom>
        </p:spPr>
      </p:pic>
    </p:spTree>
    <p:extLst>
      <p:ext uri="{BB962C8B-B14F-4D97-AF65-F5344CB8AC3E}">
        <p14:creationId xmlns:p14="http://schemas.microsoft.com/office/powerpoint/2010/main" val="36350225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60939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 giải toán đặc biệt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Lời giải bài toán được viết bằng thơ! À, ra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 mười sáu tuổi, Huy-gô tham gia một cuộc thi thơ và đoạt giải nhất về thơ của Viện Hàn lâm Tu-lu-dơ. Tên tuổi chú bé nổi tiếng khắp trường.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Kể chuyện danh nhân thế giới)</a:t>
            </a:r>
          </a:p>
        </p:txBody>
      </p:sp>
    </p:spTree>
    <p:extLst>
      <p:ext uri="{BB962C8B-B14F-4D97-AF65-F5344CB8AC3E}">
        <p14:creationId xmlns:p14="http://schemas.microsoft.com/office/powerpoint/2010/main" val="30013262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15">
            <a:extLst>
              <a:ext uri="{FF2B5EF4-FFF2-40B4-BE49-F238E27FC236}">
                <a16:creationId xmlns:a16="http://schemas.microsoft.com/office/drawing/2014/main" id="{17829FBB-91A4-476C-B42A-62FFB58FD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40" name="图片 16">
            <a:extLst>
              <a:ext uri="{FF2B5EF4-FFF2-40B4-BE49-F238E27FC236}">
                <a16:creationId xmlns:a16="http://schemas.microsoft.com/office/drawing/2014/main" id="{E719322B-C373-46DD-B0EB-61AB40729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pic>
        <p:nvPicPr>
          <p:cNvPr id="10" name="图片 79">
            <a:extLst>
              <a:ext uri="{FF2B5EF4-FFF2-40B4-BE49-F238E27FC236}">
                <a16:creationId xmlns:a16="http://schemas.microsoft.com/office/drawing/2014/main" id="{699157DE-63F2-4A94-B44F-318CBEA937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2772" y="666389"/>
            <a:ext cx="1680072" cy="1409713"/>
          </a:xfrm>
          <a:prstGeom prst="rect">
            <a:avLst/>
          </a:prstGeom>
        </p:spPr>
      </p:pic>
      <p:sp>
        <p:nvSpPr>
          <p:cNvPr id="11" name="Rounded Rectangle 27">
            <a:extLst>
              <a:ext uri="{FF2B5EF4-FFF2-40B4-BE49-F238E27FC236}">
                <a16:creationId xmlns:a16="http://schemas.microsoft.com/office/drawing/2014/main" id="{14A675C2-72DC-4D67-8186-4441AFF22F65}"/>
              </a:ext>
            </a:extLst>
          </p:cNvPr>
          <p:cNvSpPr/>
          <p:nvPr/>
        </p:nvSpPr>
        <p:spPr>
          <a:xfrm>
            <a:off x="2696657" y="1785307"/>
            <a:ext cx="6504535" cy="323997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E60267B4-937B-454B-806B-A0C728BF70FD}"/>
              </a:ext>
            </a:extLst>
          </p:cNvPr>
          <p:cNvPicPr>
            <a:picLocks noChangeAspect="1"/>
          </p:cNvPicPr>
          <p:nvPr/>
        </p:nvPicPr>
        <p:blipFill rotWithShape="1">
          <a:blip r:embed="rId4"/>
          <a:srcRect l="16127" t="11921" r="14764" b="20863"/>
          <a:stretch/>
        </p:blipFill>
        <p:spPr>
          <a:xfrm>
            <a:off x="3710549" y="2196156"/>
            <a:ext cx="4476749" cy="2258786"/>
          </a:xfrm>
          <a:prstGeom prst="rect">
            <a:avLst/>
          </a:prstGeom>
        </p:spPr>
      </p:pic>
    </p:spTree>
    <p:extLst>
      <p:ext uri="{BB962C8B-B14F-4D97-AF65-F5344CB8AC3E}">
        <p14:creationId xmlns:p14="http://schemas.microsoft.com/office/powerpoint/2010/main" val="39898451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22" presetClass="entr" presetSubtype="2"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1000"/>
                                        <p:tgtEl>
                                          <p:spTgt spid="39"/>
                                        </p:tgtEl>
                                      </p:cBhvr>
                                    </p:animEffect>
                                  </p:childTnLst>
                                </p:cTn>
                              </p:par>
                              <p:par>
                                <p:cTn id="11" presetID="42"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750"/>
                                        <p:tgtEl>
                                          <p:spTgt spid="10"/>
                                        </p:tgtEl>
                                      </p:cBhvr>
                                    </p:animEffect>
                                    <p:anim calcmode="lin" valueType="num">
                                      <p:cBhvr>
                                        <p:cTn id="14" dur="750" fill="hold"/>
                                        <p:tgtEl>
                                          <p:spTgt spid="10"/>
                                        </p:tgtEl>
                                        <p:attrNameLst>
                                          <p:attrName>ppt_x</p:attrName>
                                        </p:attrNameLst>
                                      </p:cBhvr>
                                      <p:tavLst>
                                        <p:tav tm="0">
                                          <p:val>
                                            <p:strVal val="#ppt_x"/>
                                          </p:val>
                                        </p:tav>
                                        <p:tav tm="100000">
                                          <p:val>
                                            <p:strVal val="#ppt_x"/>
                                          </p:val>
                                        </p:tav>
                                      </p:tavLst>
                                    </p:anim>
                                    <p:anim calcmode="lin" valueType="num">
                                      <p:cBhvr>
                                        <p:cTn id="15" dur="750" fill="hold"/>
                                        <p:tgtEl>
                                          <p:spTgt spid="10"/>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750"/>
                                        <p:tgtEl>
                                          <p:spTgt spid="12"/>
                                        </p:tgtEl>
                                      </p:cBhvr>
                                    </p:animEffect>
                                    <p:anim calcmode="lin" valueType="num">
                                      <p:cBhvr>
                                        <p:cTn id="19" dur="750" fill="hold"/>
                                        <p:tgtEl>
                                          <p:spTgt spid="12"/>
                                        </p:tgtEl>
                                        <p:attrNameLst>
                                          <p:attrName>ppt_x</p:attrName>
                                        </p:attrNameLst>
                                      </p:cBhvr>
                                      <p:tavLst>
                                        <p:tav tm="0">
                                          <p:val>
                                            <p:strVal val="#ppt_x"/>
                                          </p:val>
                                        </p:tav>
                                        <p:tav tm="100000">
                                          <p:val>
                                            <p:strVal val="#ppt_x"/>
                                          </p:val>
                                        </p:tav>
                                      </p:tavLst>
                                    </p:anim>
                                    <p:anim calcmode="lin" valueType="num">
                                      <p:cBhvr>
                                        <p:cTn id="20" dur="750" fill="hold"/>
                                        <p:tgtEl>
                                          <p:spTgt spid="12"/>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750"/>
                                        <p:tgtEl>
                                          <p:spTgt spid="11"/>
                                        </p:tgtEl>
                                      </p:cBhvr>
                                    </p:animEffect>
                                    <p:anim calcmode="lin" valueType="num">
                                      <p:cBhvr>
                                        <p:cTn id="24" dur="750" fill="hold"/>
                                        <p:tgtEl>
                                          <p:spTgt spid="11"/>
                                        </p:tgtEl>
                                        <p:attrNameLst>
                                          <p:attrName>ppt_x</p:attrName>
                                        </p:attrNameLst>
                                      </p:cBhvr>
                                      <p:tavLst>
                                        <p:tav tm="0">
                                          <p:val>
                                            <p:strVal val="#ppt_x"/>
                                          </p:val>
                                        </p:tav>
                                        <p:tav tm="100000">
                                          <p:val>
                                            <p:strVal val="#ppt_x"/>
                                          </p:val>
                                        </p:tav>
                                      </p:tavLst>
                                    </p:anim>
                                    <p:anim calcmode="lin" valueType="num">
                                      <p:cBhvr>
                                        <p:cTn id="25" dur="7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18" name="Picture 17">
            <a:extLst>
              <a:ext uri="{FF2B5EF4-FFF2-40B4-BE49-F238E27FC236}">
                <a16:creationId xmlns:a16="http://schemas.microsoft.com/office/drawing/2014/main" id="{1C5CAF3E-BECF-48EA-954E-C193ED3A2E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269" y="1705340"/>
            <a:ext cx="5164395" cy="5164395"/>
          </a:xfrm>
          <a:prstGeom prst="rect">
            <a:avLst/>
          </a:prstGeom>
        </p:spPr>
      </p:pic>
      <p:sp>
        <p:nvSpPr>
          <p:cNvPr id="24" name="Rectangle 23">
            <a:extLst>
              <a:ext uri="{FF2B5EF4-FFF2-40B4-BE49-F238E27FC236}">
                <a16:creationId xmlns:a16="http://schemas.microsoft.com/office/drawing/2014/main" id="{31F32D1A-2D62-43DE-BA7C-4B918E611769}"/>
              </a:ext>
            </a:extLst>
          </p:cNvPr>
          <p:cNvSpPr/>
          <p:nvPr/>
        </p:nvSpPr>
        <p:spPr>
          <a:xfrm>
            <a:off x="1401017" y="470964"/>
            <a:ext cx="3366143" cy="584775"/>
          </a:xfrm>
          <a:prstGeom prst="rect">
            <a:avLst/>
          </a:prstGeom>
        </p:spPr>
        <p:txBody>
          <a:bodyPr wrap="square">
            <a:spAutoFit/>
          </a:bodyPr>
          <a:lstStyle/>
          <a:p>
            <a:pPr algn="ctr">
              <a:buClrTx/>
              <a:buFontTx/>
              <a:buNone/>
              <a:defRPr/>
            </a:pPr>
            <a:r>
              <a:rPr lang="en-US" altLang="zh-CN" sz="3200" b="1" dirty="0" err="1">
                <a:solidFill>
                  <a:srgbClr val="0070C0"/>
                </a:solidFill>
                <a:latin typeface="Arial" panose="020B0604020202020204" pitchFamily="34" charset="0"/>
                <a:ea typeface="inpin heiti" charset="-122"/>
                <a:cs typeface="Times New Roman" panose="02020603050405020304" pitchFamily="18" charset="0"/>
              </a:rPr>
              <a:t>Giải</a:t>
            </a:r>
            <a:r>
              <a:rPr lang="en-US" altLang="zh-CN" sz="3200" b="1" dirty="0">
                <a:solidFill>
                  <a:srgbClr val="0070C0"/>
                </a:solidFill>
                <a:latin typeface="Arial" panose="020B0604020202020204" pitchFamily="34" charset="0"/>
                <a:ea typeface="inpin heiti" charset="-122"/>
                <a:cs typeface="Times New Roman" panose="02020603050405020304" pitchFamily="18" charset="0"/>
              </a:rPr>
              <a:t> </a:t>
            </a:r>
            <a:r>
              <a:rPr lang="en-US" altLang="zh-CN" sz="3200" b="1" dirty="0" err="1">
                <a:solidFill>
                  <a:srgbClr val="0070C0"/>
                </a:solidFill>
                <a:latin typeface="Arial" panose="020B0604020202020204" pitchFamily="34" charset="0"/>
                <a:ea typeface="inpin heiti" charset="-122"/>
                <a:cs typeface="Times New Roman" panose="02020603050405020304" pitchFamily="18" charset="0"/>
              </a:rPr>
              <a:t>nghĩa</a:t>
            </a:r>
            <a:r>
              <a:rPr lang="en-US" altLang="zh-CN" sz="3200" b="1" dirty="0">
                <a:solidFill>
                  <a:srgbClr val="0070C0"/>
                </a:solidFill>
                <a:latin typeface="Arial" panose="020B0604020202020204" pitchFamily="34" charset="0"/>
                <a:ea typeface="inpin heiti" charset="-122"/>
                <a:cs typeface="Times New Roman" panose="02020603050405020304" pitchFamily="18" charset="0"/>
              </a:rPr>
              <a:t> </a:t>
            </a:r>
            <a:r>
              <a:rPr lang="en-US" altLang="zh-CN" sz="3200" b="1" dirty="0" err="1">
                <a:solidFill>
                  <a:srgbClr val="0070C0"/>
                </a:solidFill>
                <a:latin typeface="Arial" panose="020B0604020202020204" pitchFamily="34" charset="0"/>
                <a:ea typeface="inpin heiti" charset="-122"/>
                <a:cs typeface="Times New Roman" panose="02020603050405020304" pitchFamily="18" charset="0"/>
              </a:rPr>
              <a:t>từ</a:t>
            </a:r>
            <a:endParaRPr lang="zh-CN" altLang="en-US" sz="3200" b="1" dirty="0">
              <a:solidFill>
                <a:srgbClr val="0070C0"/>
              </a:solidFill>
              <a:latin typeface="Arial" panose="020B0604020202020204" pitchFamily="34" charset="0"/>
              <a:ea typeface="inpin heiti" charset="-122"/>
              <a:cs typeface="Times New Roman" panose="02020603050405020304" pitchFamily="18" charset="0"/>
            </a:endParaRPr>
          </a:p>
        </p:txBody>
      </p:sp>
      <p:pic>
        <p:nvPicPr>
          <p:cNvPr id="25" name="Picture 24">
            <a:extLst>
              <a:ext uri="{FF2B5EF4-FFF2-40B4-BE49-F238E27FC236}">
                <a16:creationId xmlns:a16="http://schemas.microsoft.com/office/drawing/2014/main" id="{D6520F2F-B256-45B1-9628-87FDFD16E7A1}"/>
              </a:ext>
            </a:extLst>
          </p:cNvPr>
          <p:cNvPicPr>
            <a:picLocks noChangeAspect="1"/>
          </p:cNvPicPr>
          <p:nvPr/>
        </p:nvPicPr>
        <p:blipFill>
          <a:blip r:embed="rId4">
            <a:clrChange>
              <a:clrFrom>
                <a:srgbClr val="F3FFD5"/>
              </a:clrFrom>
              <a:clrTo>
                <a:srgbClr val="F3FFD5">
                  <a:alpha val="0"/>
                </a:srgbClr>
              </a:clrTo>
            </a:clrChange>
            <a:extLst>
              <a:ext uri="{BEBA8EAE-BF5A-486C-A8C5-ECC9F3942E4B}">
                <a14:imgProps xmlns:a14="http://schemas.microsoft.com/office/drawing/2010/main">
                  <a14:imgLayer r:embed="rId5">
                    <a14:imgEffect>
                      <a14:backgroundRemoval t="9375" b="88542" l="2326" r="98837"/>
                    </a14:imgEffect>
                  </a14:imgLayer>
                </a14:imgProps>
              </a:ext>
            </a:extLst>
          </a:blip>
          <a:stretch>
            <a:fillRect/>
          </a:stretch>
        </p:blipFill>
        <p:spPr>
          <a:xfrm>
            <a:off x="1057795" y="508152"/>
            <a:ext cx="534980" cy="597187"/>
          </a:xfrm>
          <a:prstGeom prst="rect">
            <a:avLst/>
          </a:prstGeom>
        </p:spPr>
      </p:pic>
      <p:pic>
        <p:nvPicPr>
          <p:cNvPr id="26" name="PA_库_图片 6">
            <a:extLst>
              <a:ext uri="{FF2B5EF4-FFF2-40B4-BE49-F238E27FC236}">
                <a16:creationId xmlns:a16="http://schemas.microsoft.com/office/drawing/2014/main" id="{573098C6-60F9-4AB3-97BA-0AC92D81127C}"/>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flipH="1">
            <a:off x="3706240" y="404869"/>
            <a:ext cx="6435852" cy="5011074"/>
          </a:xfrm>
          <a:prstGeom prst="rect">
            <a:avLst/>
          </a:prstGeom>
          <a:ln>
            <a:noFill/>
          </a:ln>
          <a:extLst>
            <a:ext uri="{91240B29-F687-4F45-9708-019B960494DF}">
              <a14:hiddenLine xmlns:a14="http://schemas.microsoft.com/office/drawing/2010/main">
                <a:solidFill>
                  <a:srgbClr val="FF0000"/>
                </a:solidFill>
              </a14:hiddenLine>
            </a:ext>
          </a:extLst>
        </p:spPr>
      </p:pic>
      <p:sp>
        <p:nvSpPr>
          <p:cNvPr id="21" name="TextBox 20">
            <a:extLst>
              <a:ext uri="{FF2B5EF4-FFF2-40B4-BE49-F238E27FC236}">
                <a16:creationId xmlns:a16="http://schemas.microsoft.com/office/drawing/2014/main" id="{48DE7C01-2BD0-4056-AE27-BF9C0EAEDD73}"/>
              </a:ext>
            </a:extLst>
          </p:cNvPr>
          <p:cNvSpPr txBox="1"/>
          <p:nvPr/>
        </p:nvSpPr>
        <p:spPr>
          <a:xfrm>
            <a:off x="5372100" y="1866900"/>
            <a:ext cx="4067175" cy="2308324"/>
          </a:xfrm>
          <a:prstGeom prst="rect">
            <a:avLst/>
          </a:prstGeom>
          <a:noFill/>
        </p:spPr>
        <p:txBody>
          <a:bodyPr wrap="square" rtlCol="0">
            <a:spAutoFit/>
          </a:bodyPr>
          <a:lstStyle/>
          <a:p>
            <a:pPr algn="ctr"/>
            <a:r>
              <a:rPr lang="en-US" sz="3600" b="1" dirty="0" err="1">
                <a:latin typeface="Arial-Rounded" panose="020B0500000000000000" pitchFamily="34" charset="0"/>
                <a:ea typeface="Arial-Rounded" panose="020B0500000000000000" pitchFamily="34" charset="0"/>
                <a:cs typeface="Arial-Rounded" panose="020B0500000000000000" pitchFamily="34" charset="0"/>
              </a:rPr>
              <a:t>Trong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bài</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giải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toán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đặc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biệt</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có</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pt-BR" sz="3600" b="1" dirty="0">
                <a:latin typeface="Arial-Rounded" panose="020B0500000000000000" pitchFamily="34" charset="0"/>
                <a:ea typeface="Arial-Rounded" panose="020B0500000000000000" pitchFamily="34" charset="0"/>
                <a:cs typeface="Arial-Rounded" panose="020B0500000000000000" pitchFamily="34" charset="0"/>
              </a:rPr>
              <a:t>từ nào em chưa hiểu nghĩa?</a:t>
            </a:r>
          </a:p>
        </p:txBody>
      </p:sp>
    </p:spTree>
    <p:extLst>
      <p:ext uri="{BB962C8B-B14F-4D97-AF65-F5344CB8AC3E}">
        <p14:creationId xmlns:p14="http://schemas.microsoft.com/office/powerpoint/2010/main" val="4114195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53" presetClass="entr" presetSubtype="16"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p:cTn id="10" dur="1000" fill="hold"/>
                                        <p:tgtEl>
                                          <p:spTgt spid="26"/>
                                        </p:tgtEl>
                                        <p:attrNameLst>
                                          <p:attrName>ppt_w</p:attrName>
                                        </p:attrNameLst>
                                      </p:cBhvr>
                                      <p:tavLst>
                                        <p:tav tm="0">
                                          <p:val>
                                            <p:fltVal val="0"/>
                                          </p:val>
                                        </p:tav>
                                        <p:tav tm="100000">
                                          <p:val>
                                            <p:strVal val="#ppt_w"/>
                                          </p:val>
                                        </p:tav>
                                      </p:tavLst>
                                    </p:anim>
                                    <p:anim calcmode="lin" valueType="num">
                                      <p:cBhvr>
                                        <p:cTn id="11" dur="1000" fill="hold"/>
                                        <p:tgtEl>
                                          <p:spTgt spid="26"/>
                                        </p:tgtEl>
                                        <p:attrNameLst>
                                          <p:attrName>ppt_h</p:attrName>
                                        </p:attrNameLst>
                                      </p:cBhvr>
                                      <p:tavLst>
                                        <p:tav tm="0">
                                          <p:val>
                                            <p:fltVal val="0"/>
                                          </p:val>
                                        </p:tav>
                                        <p:tav tm="100000">
                                          <p:val>
                                            <p:strVal val="#ppt_h"/>
                                          </p:val>
                                        </p:tav>
                                      </p:tavLst>
                                    </p:anim>
                                    <p:animEffect transition="in" filter="fade">
                                      <p:cBhvr>
                                        <p:cTn id="12" dur="10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8">
            <a:extLst>
              <a:ext uri="{FF2B5EF4-FFF2-40B4-BE49-F238E27FC236}">
                <a16:creationId xmlns:a16="http://schemas.microsoft.com/office/drawing/2014/main" id="{8F74DF7A-5566-4AA2-80BE-3A147FA55955}"/>
              </a:ext>
            </a:extLst>
          </p:cNvPr>
          <p:cNvGrpSpPr/>
          <p:nvPr/>
        </p:nvGrpSpPr>
        <p:grpSpPr>
          <a:xfrm>
            <a:off x="1631991" y="5087828"/>
            <a:ext cx="1718993" cy="1313980"/>
            <a:chOff x="1631991" y="5087828"/>
            <a:chExt cx="1718993" cy="1313980"/>
          </a:xfrm>
        </p:grpSpPr>
        <p:pic>
          <p:nvPicPr>
            <p:cNvPr id="31" name="图片 75">
              <a:extLst>
                <a:ext uri="{FF2B5EF4-FFF2-40B4-BE49-F238E27FC236}">
                  <a16:creationId xmlns:a16="http://schemas.microsoft.com/office/drawing/2014/main" id="{60D251D0-3497-4CB3-A939-70AEB804B5F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57" b="14339"/>
            <a:stretch/>
          </p:blipFill>
          <p:spPr>
            <a:xfrm>
              <a:off x="1631991" y="5087828"/>
              <a:ext cx="1445624" cy="1313980"/>
            </a:xfrm>
            <a:prstGeom prst="rect">
              <a:avLst/>
            </a:prstGeom>
          </p:spPr>
        </p:pic>
        <p:pic>
          <p:nvPicPr>
            <p:cNvPr id="32" name="图片 76">
              <a:extLst>
                <a:ext uri="{FF2B5EF4-FFF2-40B4-BE49-F238E27FC236}">
                  <a16:creationId xmlns:a16="http://schemas.microsoft.com/office/drawing/2014/main" id="{D4FDEA4F-DEF3-49E8-82B7-B0049B8B527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57" b="14339"/>
            <a:stretch/>
          </p:blipFill>
          <p:spPr>
            <a:xfrm>
              <a:off x="2292096" y="5439346"/>
              <a:ext cx="1058888" cy="962462"/>
            </a:xfrm>
            <a:prstGeom prst="rect">
              <a:avLst/>
            </a:prstGeom>
          </p:spPr>
        </p:pic>
      </p:grpSp>
      <p:sp>
        <p:nvSpPr>
          <p:cNvPr id="33" name="Rectangle 32">
            <a:extLst>
              <a:ext uri="{FF2B5EF4-FFF2-40B4-BE49-F238E27FC236}">
                <a16:creationId xmlns:a16="http://schemas.microsoft.com/office/drawing/2014/main" id="{6525080C-9108-48DD-9BE5-40E4B4FA7B78}"/>
              </a:ext>
            </a:extLst>
          </p:cNvPr>
          <p:cNvSpPr/>
          <p:nvPr/>
        </p:nvSpPr>
        <p:spPr>
          <a:xfrm>
            <a:off x="4897943" y="852061"/>
            <a:ext cx="3366143" cy="707886"/>
          </a:xfrm>
          <a:prstGeom prst="rect">
            <a:avLst/>
          </a:prstGeom>
        </p:spPr>
        <p:txBody>
          <a:bodyPr wrap="square">
            <a:spAutoFit/>
          </a:bodyPr>
          <a:lstStyle/>
          <a:p>
            <a:pPr algn="ctr">
              <a:buClrTx/>
              <a:buFontTx/>
              <a:buNone/>
              <a:defRPr/>
            </a:pP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Giải</a:t>
            </a:r>
            <a:r>
              <a:rPr lang="en-US" altLang="zh-CN"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nghĩa</a:t>
            </a:r>
            <a:r>
              <a:rPr lang="en-US" altLang="zh-CN"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từ</a:t>
            </a:r>
            <a:endParaRPr lang="zh-CN" altLang="en-US"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4" name="Picture 33">
            <a:extLst>
              <a:ext uri="{FF2B5EF4-FFF2-40B4-BE49-F238E27FC236}">
                <a16:creationId xmlns:a16="http://schemas.microsoft.com/office/drawing/2014/main" id="{E08FB044-C65C-4465-9081-7F01D5EE3AFE}"/>
              </a:ext>
            </a:extLst>
          </p:cNvPr>
          <p:cNvPicPr>
            <a:picLocks noChangeAspect="1"/>
          </p:cNvPicPr>
          <p:nvPr/>
        </p:nvPicPr>
        <p:blipFill>
          <a:blip r:embed="rId5">
            <a:clrChange>
              <a:clrFrom>
                <a:srgbClr val="F3FFD5"/>
              </a:clrFrom>
              <a:clrTo>
                <a:srgbClr val="F3FFD5">
                  <a:alpha val="0"/>
                </a:srgbClr>
              </a:clrTo>
            </a:clrChange>
            <a:extLst>
              <a:ext uri="{BEBA8EAE-BF5A-486C-A8C5-ECC9F3942E4B}">
                <a14:imgProps xmlns:a14="http://schemas.microsoft.com/office/drawing/2010/main">
                  <a14:imgLayer r:embed="rId6">
                    <a14:imgEffect>
                      <a14:backgroundRemoval t="9375" b="88542" l="2326" r="98837"/>
                    </a14:imgEffect>
                  </a14:imgLayer>
                </a14:imgProps>
              </a:ext>
            </a:extLst>
          </a:blip>
          <a:stretch>
            <a:fillRect/>
          </a:stretch>
        </p:blipFill>
        <p:spPr>
          <a:xfrm>
            <a:off x="4524920" y="876634"/>
            <a:ext cx="618580" cy="690508"/>
          </a:xfrm>
          <a:prstGeom prst="rect">
            <a:avLst/>
          </a:prstGeom>
        </p:spPr>
      </p:pic>
      <p:pic>
        <p:nvPicPr>
          <p:cNvPr id="35" name="图片 21">
            <a:extLst>
              <a:ext uri="{FF2B5EF4-FFF2-40B4-BE49-F238E27FC236}">
                <a16:creationId xmlns:a16="http://schemas.microsoft.com/office/drawing/2014/main" id="{2692E048-DBBB-4831-B440-8D8744C681C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05822" y="251889"/>
            <a:ext cx="980316" cy="481960"/>
          </a:xfrm>
          <a:prstGeom prst="rect">
            <a:avLst/>
          </a:prstGeom>
        </p:spPr>
      </p:pic>
      <p:grpSp>
        <p:nvGrpSpPr>
          <p:cNvPr id="42" name="Group 41">
            <a:extLst>
              <a:ext uri="{FF2B5EF4-FFF2-40B4-BE49-F238E27FC236}">
                <a16:creationId xmlns:a16="http://schemas.microsoft.com/office/drawing/2014/main" id="{7909152B-91E9-47FF-B619-81A18E29135B}"/>
              </a:ext>
            </a:extLst>
          </p:cNvPr>
          <p:cNvGrpSpPr/>
          <p:nvPr/>
        </p:nvGrpSpPr>
        <p:grpSpPr>
          <a:xfrm>
            <a:off x="450745" y="1996652"/>
            <a:ext cx="3616430" cy="1549400"/>
            <a:chOff x="-121940" y="1041401"/>
            <a:chExt cx="3808116" cy="1549400"/>
          </a:xfrm>
        </p:grpSpPr>
        <p:pic>
          <p:nvPicPr>
            <p:cNvPr id="43" name="PA_图片 6">
              <a:extLst>
                <a:ext uri="{FF2B5EF4-FFF2-40B4-BE49-F238E27FC236}">
                  <a16:creationId xmlns:a16="http://schemas.microsoft.com/office/drawing/2014/main" id="{FB7BCF7A-38C9-4D5A-AA89-52B8EEEBF09B}"/>
                </a:ext>
              </a:extLst>
            </p:cNvPr>
            <p:cNvPicPr>
              <a:picLocks noChangeAspect="1"/>
            </p:cNvPicPr>
            <p:nvPr>
              <p:custDataLst>
                <p:tags r:id="rId1"/>
              </p:custDataLst>
            </p:nvPr>
          </p:nvPicPr>
          <p:blipFill rotWithShape="1">
            <a:blip r:embed="rId8" cstate="print">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44" name="Rectangle 43">
              <a:extLst>
                <a:ext uri="{FF2B5EF4-FFF2-40B4-BE49-F238E27FC236}">
                  <a16:creationId xmlns:a16="http://schemas.microsoft.com/office/drawing/2014/main" id="{391A3785-711B-40DC-B1CA-438CC85930E7}"/>
                </a:ext>
              </a:extLst>
            </p:cNvPr>
            <p:cNvSpPr/>
            <p:nvPr/>
          </p:nvSpPr>
          <p:spPr>
            <a:xfrm>
              <a:off x="662040" y="1492935"/>
              <a:ext cx="2240155" cy="646331"/>
            </a:xfrm>
            <a:prstGeom prst="rect">
              <a:avLst/>
            </a:prstGeom>
          </p:spPr>
          <p:txBody>
            <a:bodyPr wrap="square">
              <a:spAutoFit/>
            </a:bodyPr>
            <a:lstStyle/>
            <a:p>
              <a:pPr algn="ctr">
                <a:buClrTx/>
                <a:buFontTx/>
                <a:buNone/>
                <a:defRPr/>
              </a:pP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Thở</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phào</a:t>
              </a:r>
              <a:endParaRPr lang="zh-CN" altLang="en-US"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5" name="Rectangle 44">
            <a:extLst>
              <a:ext uri="{FF2B5EF4-FFF2-40B4-BE49-F238E27FC236}">
                <a16:creationId xmlns:a16="http://schemas.microsoft.com/office/drawing/2014/main" id="{CE31241E-7D17-4EDA-B5BE-D3B8FDE17B03}"/>
              </a:ext>
            </a:extLst>
          </p:cNvPr>
          <p:cNvSpPr/>
          <p:nvPr/>
        </p:nvSpPr>
        <p:spPr>
          <a:xfrm>
            <a:off x="3924301" y="2393239"/>
            <a:ext cx="7639050" cy="1077218"/>
          </a:xfrm>
          <a:prstGeom prst="rect">
            <a:avLst/>
          </a:prstGeom>
        </p:spPr>
        <p:txBody>
          <a:bodyPr wrap="square">
            <a:spAutoFit/>
          </a:bodyPr>
          <a:lstStyle/>
          <a:p>
            <a:pPr algn="just">
              <a:buClrTx/>
              <a:buFontTx/>
              <a:buNone/>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thở ra một hơi dài vẻ khoan khái, nhẹ nhõm vì đã trút được điều lo lắng trong lòng.</a:t>
            </a:r>
            <a:endParaRPr lang="zh-CN" alt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560780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anim calcmode="lin" valueType="num">
                                      <p:cBhvr>
                                        <p:cTn id="13" dur="500" fill="hold"/>
                                        <p:tgtEl>
                                          <p:spTgt spid="42"/>
                                        </p:tgtEl>
                                        <p:attrNameLst>
                                          <p:attrName>ppt_x</p:attrName>
                                        </p:attrNameLst>
                                      </p:cBhvr>
                                      <p:tavLst>
                                        <p:tav tm="0">
                                          <p:val>
                                            <p:strVal val="#ppt_x"/>
                                          </p:val>
                                        </p:tav>
                                        <p:tav tm="100000">
                                          <p:val>
                                            <p:strVal val="#ppt_x"/>
                                          </p:val>
                                        </p:tav>
                                      </p:tavLst>
                                    </p:anim>
                                    <p:anim calcmode="lin" valueType="num">
                                      <p:cBhvr>
                                        <p:cTn id="14" dur="5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additive="base">
                                        <p:cTn id="19" dur="500" fill="hold"/>
                                        <p:tgtEl>
                                          <p:spTgt spid="45"/>
                                        </p:tgtEl>
                                        <p:attrNameLst>
                                          <p:attrName>ppt_x</p:attrName>
                                        </p:attrNameLst>
                                      </p:cBhvr>
                                      <p:tavLst>
                                        <p:tav tm="0">
                                          <p:val>
                                            <p:strVal val="#ppt_x"/>
                                          </p:val>
                                        </p:tav>
                                        <p:tav tm="100000">
                                          <p:val>
                                            <p:strVal val="#ppt_x"/>
                                          </p:val>
                                        </p:tav>
                                      </p:tavLst>
                                    </p:anim>
                                    <p:anim calcmode="lin" valueType="num">
                                      <p:cBhvr additive="base">
                                        <p:cTn id="20"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F5009BF-A320-4502-BD47-0254B5568431}"/>
              </a:ext>
            </a:extLst>
          </p:cNvPr>
          <p:cNvSpPr/>
          <p:nvPr/>
        </p:nvSpPr>
        <p:spPr>
          <a:xfrm>
            <a:off x="5002587" y="51756"/>
            <a:ext cx="3366143" cy="707886"/>
          </a:xfrm>
          <a:prstGeom prst="rect">
            <a:avLst/>
          </a:prstGeom>
        </p:spPr>
        <p:txBody>
          <a:bodyPr wrap="square">
            <a:spAutoFit/>
          </a:bodyPr>
          <a:lstStyle/>
          <a:p>
            <a:pPr algn="ctr" defTabSz="457200">
              <a:defRPr/>
            </a:pP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Cùng</a:t>
            </a:r>
            <a:r>
              <a:rPr lang="en-US" altLang="zh-CN"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tìm</a:t>
            </a:r>
            <a:r>
              <a:rPr lang="en-US" altLang="zh-CN"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hiểu</a:t>
            </a:r>
            <a:endParaRPr lang="zh-CN" altLang="en-US"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a:extLst>
              <a:ext uri="{FF2B5EF4-FFF2-40B4-BE49-F238E27FC236}">
                <a16:creationId xmlns:a16="http://schemas.microsoft.com/office/drawing/2014/main" id="{F24B129A-BCDA-4643-B27C-CAC1B4F12672}"/>
              </a:ext>
            </a:extLst>
          </p:cNvPr>
          <p:cNvPicPr>
            <a:picLocks noChangeAspect="1"/>
          </p:cNvPicPr>
          <p:nvPr/>
        </p:nvPicPr>
        <p:blipFill>
          <a:blip r:embed="rId6"/>
          <a:stretch>
            <a:fillRect/>
          </a:stretch>
        </p:blipFill>
        <p:spPr>
          <a:xfrm rot="16200000">
            <a:off x="4591050" y="51756"/>
            <a:ext cx="626244" cy="626244"/>
          </a:xfrm>
          <a:prstGeom prst="rect">
            <a:avLst/>
          </a:prstGeom>
        </p:spPr>
      </p:pic>
      <p:grpSp>
        <p:nvGrpSpPr>
          <p:cNvPr id="40" name="PA_库_组合 5">
            <a:extLst>
              <a:ext uri="{FF2B5EF4-FFF2-40B4-BE49-F238E27FC236}">
                <a16:creationId xmlns:a16="http://schemas.microsoft.com/office/drawing/2014/main" id="{35C3526B-C960-4A8C-8551-F4F19DA7FA71}"/>
              </a:ext>
            </a:extLst>
          </p:cNvPr>
          <p:cNvGrpSpPr/>
          <p:nvPr>
            <p:custDataLst>
              <p:tags r:id="rId1"/>
            </p:custDataLst>
          </p:nvPr>
        </p:nvGrpSpPr>
        <p:grpSpPr>
          <a:xfrm>
            <a:off x="966613" y="1250813"/>
            <a:ext cx="587835" cy="706091"/>
            <a:chOff x="1836100" y="2332000"/>
            <a:chExt cx="1572829" cy="862059"/>
          </a:xfrm>
        </p:grpSpPr>
        <p:sp>
          <p:nvSpPr>
            <p:cNvPr id="47" name="任意多边形 10">
              <a:extLst>
                <a:ext uri="{FF2B5EF4-FFF2-40B4-BE49-F238E27FC236}">
                  <a16:creationId xmlns:a16="http://schemas.microsoft.com/office/drawing/2014/main" id="{4BCD7F64-40A6-4B19-920B-7295643D15B0}"/>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8" name="任意多边形 11">
              <a:extLst>
                <a:ext uri="{FF2B5EF4-FFF2-40B4-BE49-F238E27FC236}">
                  <a16:creationId xmlns:a16="http://schemas.microsoft.com/office/drawing/2014/main" id="{BB468A68-F483-4109-AAC1-6DB82185F935}"/>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文本框 12">
              <a:extLst>
                <a:ext uri="{FF2B5EF4-FFF2-40B4-BE49-F238E27FC236}">
                  <a16:creationId xmlns:a16="http://schemas.microsoft.com/office/drawing/2014/main" id="{BDA13D51-DF25-4C4A-B621-D910881D0585}"/>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50" name="Rectangle 49">
            <a:extLst>
              <a:ext uri="{FF2B5EF4-FFF2-40B4-BE49-F238E27FC236}">
                <a16:creationId xmlns:a16="http://schemas.microsoft.com/office/drawing/2014/main" id="{400C2D7F-4321-45E2-8523-8FC9B7164201}"/>
              </a:ext>
            </a:extLst>
          </p:cNvPr>
          <p:cNvSpPr/>
          <p:nvPr/>
        </p:nvSpPr>
        <p:spPr>
          <a:xfrm>
            <a:off x="1698806" y="1301377"/>
            <a:ext cx="9762841" cy="584775"/>
          </a:xfrm>
          <a:prstGeom prst="rect">
            <a:avLst/>
          </a:prstGeom>
        </p:spPr>
        <p:txBody>
          <a:bodyPr wrap="square">
            <a:spAutoFit/>
          </a:bodyPr>
          <a:lstStyle/>
          <a:p>
            <a:pPr algn="just" defTabSz="457200">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Vích-tô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đã</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bộc</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lộ</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năng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khiếu</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từ</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sớm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75" name="PA_库_组合 5">
            <a:extLst>
              <a:ext uri="{FF2B5EF4-FFF2-40B4-BE49-F238E27FC236}">
                <a16:creationId xmlns:a16="http://schemas.microsoft.com/office/drawing/2014/main" id="{ADBCFBCD-DDCE-4BF3-B67D-5DB7199D58C7}"/>
              </a:ext>
            </a:extLst>
          </p:cNvPr>
          <p:cNvGrpSpPr/>
          <p:nvPr>
            <p:custDataLst>
              <p:tags r:id="rId2"/>
            </p:custDataLst>
          </p:nvPr>
        </p:nvGrpSpPr>
        <p:grpSpPr>
          <a:xfrm>
            <a:off x="978595" y="2233421"/>
            <a:ext cx="587835" cy="733599"/>
            <a:chOff x="1836100" y="2332000"/>
            <a:chExt cx="1572829" cy="895643"/>
          </a:xfrm>
        </p:grpSpPr>
        <p:sp>
          <p:nvSpPr>
            <p:cNvPr id="76" name="任意多边形 10">
              <a:extLst>
                <a:ext uri="{FF2B5EF4-FFF2-40B4-BE49-F238E27FC236}">
                  <a16:creationId xmlns:a16="http://schemas.microsoft.com/office/drawing/2014/main" id="{E0ECC29E-EF75-440E-81BE-1A83450E383C}"/>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7" name="任意多边形 11">
              <a:extLst>
                <a:ext uri="{FF2B5EF4-FFF2-40B4-BE49-F238E27FC236}">
                  <a16:creationId xmlns:a16="http://schemas.microsoft.com/office/drawing/2014/main" id="{475E2F01-6000-4C34-80BE-B468A00766F8}"/>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8" name="文本框 12">
              <a:extLst>
                <a:ext uri="{FF2B5EF4-FFF2-40B4-BE49-F238E27FC236}">
                  <a16:creationId xmlns:a16="http://schemas.microsoft.com/office/drawing/2014/main" id="{E7AE4553-63B0-4A7C-A097-C2E3CCDD6431}"/>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sp>
        <p:nvSpPr>
          <p:cNvPr id="79" name="Rectangle 78">
            <a:extLst>
              <a:ext uri="{FF2B5EF4-FFF2-40B4-BE49-F238E27FC236}">
                <a16:creationId xmlns:a16="http://schemas.microsoft.com/office/drawing/2014/main" id="{2C0849B4-A21F-4F12-87A5-B575772403B3}"/>
              </a:ext>
            </a:extLst>
          </p:cNvPr>
          <p:cNvSpPr/>
          <p:nvPr/>
        </p:nvSpPr>
        <p:spPr>
          <a:xfrm>
            <a:off x="1710788" y="2283984"/>
            <a:ext cx="9762841" cy="1077218"/>
          </a:xfrm>
          <a:prstGeom prst="rect">
            <a:avLst/>
          </a:prstGeom>
        </p:spPr>
        <p:txBody>
          <a:bodyPr wrap="square">
            <a:spAutoFit/>
          </a:bodyPr>
          <a:lstStyle/>
          <a:p>
            <a:pPr algn="just" defTabSz="457200">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Trong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giờ</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kiểm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Toán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sao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thầy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giáo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lo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lắng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80" name="PA_库_组合 5">
            <a:extLst>
              <a:ext uri="{FF2B5EF4-FFF2-40B4-BE49-F238E27FC236}">
                <a16:creationId xmlns:a16="http://schemas.microsoft.com/office/drawing/2014/main" id="{6B4CF087-E6EE-4616-9227-B06FB492E897}"/>
              </a:ext>
            </a:extLst>
          </p:cNvPr>
          <p:cNvGrpSpPr/>
          <p:nvPr>
            <p:custDataLst>
              <p:tags r:id="rId3"/>
            </p:custDataLst>
          </p:nvPr>
        </p:nvGrpSpPr>
        <p:grpSpPr>
          <a:xfrm>
            <a:off x="947754" y="3477931"/>
            <a:ext cx="587835" cy="733599"/>
            <a:chOff x="1836100" y="2332000"/>
            <a:chExt cx="1572829" cy="895643"/>
          </a:xfrm>
        </p:grpSpPr>
        <p:sp>
          <p:nvSpPr>
            <p:cNvPr id="81" name="任意多边形 10">
              <a:extLst>
                <a:ext uri="{FF2B5EF4-FFF2-40B4-BE49-F238E27FC236}">
                  <a16:creationId xmlns:a16="http://schemas.microsoft.com/office/drawing/2014/main" id="{0CBFE459-F918-4FAE-B92D-6D3D769C7C86}"/>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2" name="任意多边形 11">
              <a:extLst>
                <a:ext uri="{FF2B5EF4-FFF2-40B4-BE49-F238E27FC236}">
                  <a16:creationId xmlns:a16="http://schemas.microsoft.com/office/drawing/2014/main" id="{89D7B81C-204B-4770-AA25-07B4D8068D31}"/>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3" name="文本框 12">
              <a:extLst>
                <a:ext uri="{FF2B5EF4-FFF2-40B4-BE49-F238E27FC236}">
                  <a16:creationId xmlns:a16="http://schemas.microsoft.com/office/drawing/2014/main" id="{32BDADB6-2BE0-4839-9AD7-21CE85E8A2C2}"/>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
        <p:nvSpPr>
          <p:cNvPr id="84" name="Rectangle 83">
            <a:extLst>
              <a:ext uri="{FF2B5EF4-FFF2-40B4-BE49-F238E27FC236}">
                <a16:creationId xmlns:a16="http://schemas.microsoft.com/office/drawing/2014/main" id="{E6E3B0E4-859D-41A9-99AB-E42F4B1F4E4E}"/>
              </a:ext>
            </a:extLst>
          </p:cNvPr>
          <p:cNvSpPr/>
          <p:nvPr/>
        </p:nvSpPr>
        <p:spPr>
          <a:xfrm>
            <a:off x="1679947" y="3528494"/>
            <a:ext cx="10340603" cy="584775"/>
          </a:xfrm>
          <a:prstGeom prst="rect">
            <a:avLst/>
          </a:prstGeom>
        </p:spPr>
        <p:txBody>
          <a:bodyPr wrap="square">
            <a:spAutoFit/>
          </a:bodyPr>
          <a:lstStyle/>
          <a:p>
            <a:pPr algn="just" defTabSz="457200">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sao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thầy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giáo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reo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lên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xem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bài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85" name="PA_库_组合 5">
            <a:extLst>
              <a:ext uri="{FF2B5EF4-FFF2-40B4-BE49-F238E27FC236}">
                <a16:creationId xmlns:a16="http://schemas.microsoft.com/office/drawing/2014/main" id="{970E8ADD-B3DD-4FFA-9A4B-29DD75B408A1}"/>
              </a:ext>
            </a:extLst>
          </p:cNvPr>
          <p:cNvGrpSpPr/>
          <p:nvPr>
            <p:custDataLst>
              <p:tags r:id="rId4"/>
            </p:custDataLst>
          </p:nvPr>
        </p:nvGrpSpPr>
        <p:grpSpPr>
          <a:xfrm>
            <a:off x="959736" y="4222824"/>
            <a:ext cx="587835" cy="733599"/>
            <a:chOff x="1836100" y="2332000"/>
            <a:chExt cx="1572829" cy="895643"/>
          </a:xfrm>
        </p:grpSpPr>
        <p:sp>
          <p:nvSpPr>
            <p:cNvPr id="86" name="任意多边形 10">
              <a:extLst>
                <a:ext uri="{FF2B5EF4-FFF2-40B4-BE49-F238E27FC236}">
                  <a16:creationId xmlns:a16="http://schemas.microsoft.com/office/drawing/2014/main" id="{1E867437-4D1E-4EC9-9D01-19D44D82DB72}"/>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7" name="任意多边形 11">
              <a:extLst>
                <a:ext uri="{FF2B5EF4-FFF2-40B4-BE49-F238E27FC236}">
                  <a16:creationId xmlns:a16="http://schemas.microsoft.com/office/drawing/2014/main" id="{B8DE391F-421B-4D35-9BF3-B00D065498FF}"/>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8" name="文本框 12">
              <a:extLst>
                <a:ext uri="{FF2B5EF4-FFF2-40B4-BE49-F238E27FC236}">
                  <a16:creationId xmlns:a16="http://schemas.microsoft.com/office/drawing/2014/main" id="{0C4AD4FD-4376-463C-B063-17AC61ACB66F}"/>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grpSp>
      <p:sp>
        <p:nvSpPr>
          <p:cNvPr id="89" name="Rectangle 88">
            <a:extLst>
              <a:ext uri="{FF2B5EF4-FFF2-40B4-BE49-F238E27FC236}">
                <a16:creationId xmlns:a16="http://schemas.microsoft.com/office/drawing/2014/main" id="{B40319E4-3435-4950-A154-0EBD9DD5EC02}"/>
              </a:ext>
            </a:extLst>
          </p:cNvPr>
          <p:cNvSpPr/>
          <p:nvPr/>
        </p:nvSpPr>
        <p:spPr>
          <a:xfrm>
            <a:off x="1691929" y="4273387"/>
            <a:ext cx="7985471" cy="1077218"/>
          </a:xfrm>
          <a:prstGeom prst="rect">
            <a:avLst/>
          </a:prstGeom>
        </p:spPr>
        <p:txBody>
          <a:bodyPr wrap="square">
            <a:spAutoFit/>
          </a:bodyPr>
          <a:lstStyle/>
          <a:p>
            <a:pPr algn="just" defTabSz="457200">
              <a:defRPr/>
            </a:pP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Qua giờ kiểm tra Toán, em thấy Huy-gô là người thế nào?</a:t>
            </a:r>
          </a:p>
        </p:txBody>
      </p:sp>
      <p:grpSp>
        <p:nvGrpSpPr>
          <p:cNvPr id="90" name="Group 89">
            <a:extLst>
              <a:ext uri="{FF2B5EF4-FFF2-40B4-BE49-F238E27FC236}">
                <a16:creationId xmlns:a16="http://schemas.microsoft.com/office/drawing/2014/main" id="{643C86E3-BB7C-4881-A777-02292F5C0C56}"/>
              </a:ext>
            </a:extLst>
          </p:cNvPr>
          <p:cNvGrpSpPr/>
          <p:nvPr/>
        </p:nvGrpSpPr>
        <p:grpSpPr>
          <a:xfrm>
            <a:off x="9422844" y="3578471"/>
            <a:ext cx="3104143" cy="3127647"/>
            <a:chOff x="7656474" y="831396"/>
            <a:chExt cx="3689350" cy="3269584"/>
          </a:xfrm>
        </p:grpSpPr>
        <p:pic>
          <p:nvPicPr>
            <p:cNvPr id="91" name="图片 2" descr="2">
              <a:extLst>
                <a:ext uri="{FF2B5EF4-FFF2-40B4-BE49-F238E27FC236}">
                  <a16:creationId xmlns:a16="http://schemas.microsoft.com/office/drawing/2014/main" id="{AAEA5DEF-4564-4DAC-BEE8-8A2A4C0EE27E}"/>
                </a:ext>
              </a:extLst>
            </p:cNvPr>
            <p:cNvPicPr>
              <a:picLocks noChangeAspect="1"/>
            </p:cNvPicPr>
            <p:nvPr/>
          </p:nvPicPr>
          <p:blipFill>
            <a:blip r:embed="rId7"/>
            <a:stretch>
              <a:fillRect/>
            </a:stretch>
          </p:blipFill>
          <p:spPr>
            <a:xfrm>
              <a:off x="7656474" y="831396"/>
              <a:ext cx="3689350" cy="3127375"/>
            </a:xfrm>
            <a:prstGeom prst="rect">
              <a:avLst/>
            </a:prstGeom>
          </p:spPr>
        </p:pic>
        <p:sp>
          <p:nvSpPr>
            <p:cNvPr id="92" name="Rounded Rectangle 52">
              <a:extLst>
                <a:ext uri="{FF2B5EF4-FFF2-40B4-BE49-F238E27FC236}">
                  <a16:creationId xmlns:a16="http://schemas.microsoft.com/office/drawing/2014/main" id="{71BA2ABD-F6FA-4676-ADBA-72D8262CF498}"/>
                </a:ext>
              </a:extLst>
            </p:cNvPr>
            <p:cNvSpPr/>
            <p:nvPr/>
          </p:nvSpPr>
          <p:spPr>
            <a:xfrm>
              <a:off x="8086969" y="3013280"/>
              <a:ext cx="2912297" cy="1087700"/>
            </a:xfrm>
            <a:prstGeom prst="roundRect">
              <a:avLst/>
            </a:prstGeom>
            <a:solidFill>
              <a:sysClr val="window" lastClr="FFFFFF"/>
            </a:solidFill>
            <a:ln w="12700" cap="flat" cmpd="sng" algn="ctr">
              <a:solidFill>
                <a:srgbClr val="4F81BD"/>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Thảo</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luận</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đôi</a:t>
              </a:r>
              <a:endPar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41566280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750"/>
                                        <p:tgtEl>
                                          <p:spTgt spid="40"/>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750"/>
                                        <p:tgtEl>
                                          <p:spTgt spid="50"/>
                                        </p:tgtEl>
                                      </p:cBhvr>
                                    </p:animEffect>
                                    <p:anim calcmode="lin" valueType="num">
                                      <p:cBhvr>
                                        <p:cTn id="11" dur="750" fill="hold"/>
                                        <p:tgtEl>
                                          <p:spTgt spid="50"/>
                                        </p:tgtEl>
                                        <p:attrNameLst>
                                          <p:attrName>ppt_x</p:attrName>
                                        </p:attrNameLst>
                                      </p:cBhvr>
                                      <p:tavLst>
                                        <p:tav tm="0">
                                          <p:val>
                                            <p:strVal val="#ppt_x"/>
                                          </p:val>
                                        </p:tav>
                                        <p:tav tm="100000">
                                          <p:val>
                                            <p:strVal val="#ppt_x"/>
                                          </p:val>
                                        </p:tav>
                                      </p:tavLst>
                                    </p:anim>
                                    <p:anim calcmode="lin" valueType="num">
                                      <p:cBhvr>
                                        <p:cTn id="12" dur="75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750"/>
                                        <p:tgtEl>
                                          <p:spTgt spid="75"/>
                                        </p:tgtEl>
                                      </p:cBhvr>
                                    </p:animEffect>
                                    <p:anim calcmode="lin" valueType="num">
                                      <p:cBhvr>
                                        <p:cTn id="18" dur="750" fill="hold"/>
                                        <p:tgtEl>
                                          <p:spTgt spid="75"/>
                                        </p:tgtEl>
                                        <p:attrNameLst>
                                          <p:attrName>ppt_x</p:attrName>
                                        </p:attrNameLst>
                                      </p:cBhvr>
                                      <p:tavLst>
                                        <p:tav tm="0">
                                          <p:val>
                                            <p:strVal val="#ppt_x"/>
                                          </p:val>
                                        </p:tav>
                                        <p:tav tm="100000">
                                          <p:val>
                                            <p:strVal val="#ppt_x"/>
                                          </p:val>
                                        </p:tav>
                                      </p:tavLst>
                                    </p:anim>
                                    <p:anim calcmode="lin" valueType="num">
                                      <p:cBhvr>
                                        <p:cTn id="19" dur="750" fill="hold"/>
                                        <p:tgtEl>
                                          <p:spTgt spid="7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9"/>
                                        </p:tgtEl>
                                        <p:attrNameLst>
                                          <p:attrName>style.visibility</p:attrName>
                                        </p:attrNameLst>
                                      </p:cBhvr>
                                      <p:to>
                                        <p:strVal val="visible"/>
                                      </p:to>
                                    </p:set>
                                    <p:animEffect transition="in" filter="fade">
                                      <p:cBhvr>
                                        <p:cTn id="22" dur="750"/>
                                        <p:tgtEl>
                                          <p:spTgt spid="79"/>
                                        </p:tgtEl>
                                      </p:cBhvr>
                                    </p:animEffect>
                                    <p:anim calcmode="lin" valueType="num">
                                      <p:cBhvr>
                                        <p:cTn id="23" dur="750" fill="hold"/>
                                        <p:tgtEl>
                                          <p:spTgt spid="79"/>
                                        </p:tgtEl>
                                        <p:attrNameLst>
                                          <p:attrName>ppt_x</p:attrName>
                                        </p:attrNameLst>
                                      </p:cBhvr>
                                      <p:tavLst>
                                        <p:tav tm="0">
                                          <p:val>
                                            <p:strVal val="#ppt_x"/>
                                          </p:val>
                                        </p:tav>
                                        <p:tav tm="100000">
                                          <p:val>
                                            <p:strVal val="#ppt_x"/>
                                          </p:val>
                                        </p:tav>
                                      </p:tavLst>
                                    </p:anim>
                                    <p:anim calcmode="lin" valueType="num">
                                      <p:cBhvr>
                                        <p:cTn id="24" dur="750" fill="hold"/>
                                        <p:tgtEl>
                                          <p:spTgt spid="7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80"/>
                                        </p:tgtEl>
                                        <p:attrNameLst>
                                          <p:attrName>style.visibility</p:attrName>
                                        </p:attrNameLst>
                                      </p:cBhvr>
                                      <p:to>
                                        <p:strVal val="visible"/>
                                      </p:to>
                                    </p:set>
                                    <p:animEffect transition="in" filter="fade">
                                      <p:cBhvr>
                                        <p:cTn id="29" dur="750"/>
                                        <p:tgtEl>
                                          <p:spTgt spid="80"/>
                                        </p:tgtEl>
                                      </p:cBhvr>
                                    </p:animEffect>
                                    <p:anim calcmode="lin" valueType="num">
                                      <p:cBhvr>
                                        <p:cTn id="30" dur="750" fill="hold"/>
                                        <p:tgtEl>
                                          <p:spTgt spid="80"/>
                                        </p:tgtEl>
                                        <p:attrNameLst>
                                          <p:attrName>ppt_x</p:attrName>
                                        </p:attrNameLst>
                                      </p:cBhvr>
                                      <p:tavLst>
                                        <p:tav tm="0">
                                          <p:val>
                                            <p:strVal val="#ppt_x"/>
                                          </p:val>
                                        </p:tav>
                                        <p:tav tm="100000">
                                          <p:val>
                                            <p:strVal val="#ppt_x"/>
                                          </p:val>
                                        </p:tav>
                                      </p:tavLst>
                                    </p:anim>
                                    <p:anim calcmode="lin" valueType="num">
                                      <p:cBhvr>
                                        <p:cTn id="31" dur="750" fill="hold"/>
                                        <p:tgtEl>
                                          <p:spTgt spid="8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84"/>
                                        </p:tgtEl>
                                        <p:attrNameLst>
                                          <p:attrName>style.visibility</p:attrName>
                                        </p:attrNameLst>
                                      </p:cBhvr>
                                      <p:to>
                                        <p:strVal val="visible"/>
                                      </p:to>
                                    </p:set>
                                    <p:animEffect transition="in" filter="fade">
                                      <p:cBhvr>
                                        <p:cTn id="34" dur="750"/>
                                        <p:tgtEl>
                                          <p:spTgt spid="84"/>
                                        </p:tgtEl>
                                      </p:cBhvr>
                                    </p:animEffect>
                                    <p:anim calcmode="lin" valueType="num">
                                      <p:cBhvr>
                                        <p:cTn id="35" dur="750" fill="hold"/>
                                        <p:tgtEl>
                                          <p:spTgt spid="84"/>
                                        </p:tgtEl>
                                        <p:attrNameLst>
                                          <p:attrName>ppt_x</p:attrName>
                                        </p:attrNameLst>
                                      </p:cBhvr>
                                      <p:tavLst>
                                        <p:tav tm="0">
                                          <p:val>
                                            <p:strVal val="#ppt_x"/>
                                          </p:val>
                                        </p:tav>
                                        <p:tav tm="100000">
                                          <p:val>
                                            <p:strVal val="#ppt_x"/>
                                          </p:val>
                                        </p:tav>
                                      </p:tavLst>
                                    </p:anim>
                                    <p:anim calcmode="lin" valueType="num">
                                      <p:cBhvr>
                                        <p:cTn id="36" dur="750" fill="hold"/>
                                        <p:tgtEl>
                                          <p:spTgt spid="8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85"/>
                                        </p:tgtEl>
                                        <p:attrNameLst>
                                          <p:attrName>style.visibility</p:attrName>
                                        </p:attrNameLst>
                                      </p:cBhvr>
                                      <p:to>
                                        <p:strVal val="visible"/>
                                      </p:to>
                                    </p:set>
                                    <p:animEffect transition="in" filter="fade">
                                      <p:cBhvr>
                                        <p:cTn id="41" dur="750"/>
                                        <p:tgtEl>
                                          <p:spTgt spid="85"/>
                                        </p:tgtEl>
                                      </p:cBhvr>
                                    </p:animEffect>
                                    <p:anim calcmode="lin" valueType="num">
                                      <p:cBhvr>
                                        <p:cTn id="42" dur="750" fill="hold"/>
                                        <p:tgtEl>
                                          <p:spTgt spid="85"/>
                                        </p:tgtEl>
                                        <p:attrNameLst>
                                          <p:attrName>ppt_x</p:attrName>
                                        </p:attrNameLst>
                                      </p:cBhvr>
                                      <p:tavLst>
                                        <p:tav tm="0">
                                          <p:val>
                                            <p:strVal val="#ppt_x"/>
                                          </p:val>
                                        </p:tav>
                                        <p:tav tm="100000">
                                          <p:val>
                                            <p:strVal val="#ppt_x"/>
                                          </p:val>
                                        </p:tav>
                                      </p:tavLst>
                                    </p:anim>
                                    <p:anim calcmode="lin" valueType="num">
                                      <p:cBhvr>
                                        <p:cTn id="43" dur="750" fill="hold"/>
                                        <p:tgtEl>
                                          <p:spTgt spid="85"/>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89"/>
                                        </p:tgtEl>
                                        <p:attrNameLst>
                                          <p:attrName>style.visibility</p:attrName>
                                        </p:attrNameLst>
                                      </p:cBhvr>
                                      <p:to>
                                        <p:strVal val="visible"/>
                                      </p:to>
                                    </p:set>
                                    <p:animEffect transition="in" filter="fade">
                                      <p:cBhvr>
                                        <p:cTn id="46" dur="750"/>
                                        <p:tgtEl>
                                          <p:spTgt spid="89"/>
                                        </p:tgtEl>
                                      </p:cBhvr>
                                    </p:animEffect>
                                    <p:anim calcmode="lin" valueType="num">
                                      <p:cBhvr>
                                        <p:cTn id="47" dur="750" fill="hold"/>
                                        <p:tgtEl>
                                          <p:spTgt spid="89"/>
                                        </p:tgtEl>
                                        <p:attrNameLst>
                                          <p:attrName>ppt_x</p:attrName>
                                        </p:attrNameLst>
                                      </p:cBhvr>
                                      <p:tavLst>
                                        <p:tav tm="0">
                                          <p:val>
                                            <p:strVal val="#ppt_x"/>
                                          </p:val>
                                        </p:tav>
                                        <p:tav tm="100000">
                                          <p:val>
                                            <p:strVal val="#ppt_x"/>
                                          </p:val>
                                        </p:tav>
                                      </p:tavLst>
                                    </p:anim>
                                    <p:anim calcmode="lin" valueType="num">
                                      <p:cBhvr>
                                        <p:cTn id="48" dur="750" fill="hold"/>
                                        <p:tgtEl>
                                          <p:spTgt spid="89"/>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90"/>
                                        </p:tgtEl>
                                        <p:attrNameLst>
                                          <p:attrName>style.visibility</p:attrName>
                                        </p:attrNameLst>
                                      </p:cBhvr>
                                      <p:to>
                                        <p:strVal val="visible"/>
                                      </p:to>
                                    </p:set>
                                    <p:anim calcmode="lin" valueType="num">
                                      <p:cBhvr additive="base">
                                        <p:cTn id="53" dur="500" fill="hold"/>
                                        <p:tgtEl>
                                          <p:spTgt spid="90"/>
                                        </p:tgtEl>
                                        <p:attrNameLst>
                                          <p:attrName>ppt_x</p:attrName>
                                        </p:attrNameLst>
                                      </p:cBhvr>
                                      <p:tavLst>
                                        <p:tav tm="0">
                                          <p:val>
                                            <p:strVal val="#ppt_x"/>
                                          </p:val>
                                        </p:tav>
                                        <p:tav tm="100000">
                                          <p:val>
                                            <p:strVal val="#ppt_x"/>
                                          </p:val>
                                        </p:tav>
                                      </p:tavLst>
                                    </p:anim>
                                    <p:anim calcmode="lin" valueType="num">
                                      <p:cBhvr additive="base">
                                        <p:cTn id="54" dur="500" fill="hold"/>
                                        <p:tgtEl>
                                          <p:spTgt spid="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79" grpId="0"/>
      <p:bldP spid="84" grpId="0"/>
      <p:bldP spid="8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a16="http://schemas.microsoft.com/office/drawing/2014/main" id="{CB5964E2-2130-4E11-B6BE-8BC5F5E90766}"/>
              </a:ext>
            </a:extLst>
          </p:cNvPr>
          <p:cNvSpPr/>
          <p:nvPr/>
        </p:nvSpPr>
        <p:spPr>
          <a:xfrm>
            <a:off x="8976576" y="90151"/>
            <a:ext cx="3215424"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kĩ</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văn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đầu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tiên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trả</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lời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câu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hỏi</a:t>
            </a:r>
            <a:r>
              <a:rPr lang="en-US" sz="32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id="{B76F2D8C-5CC8-4DC2-8DD5-6A5DF6DA7C18}"/>
              </a:ext>
            </a:extLst>
          </p:cNvPr>
          <p:cNvGrpSpPr/>
          <p:nvPr/>
        </p:nvGrpSpPr>
        <p:grpSpPr>
          <a:xfrm>
            <a:off x="596304" y="632947"/>
            <a:ext cx="7949254" cy="3653846"/>
            <a:chOff x="929679" y="-624353"/>
            <a:chExt cx="7949254" cy="3653846"/>
          </a:xfrm>
        </p:grpSpPr>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2" name="Rectangle 11">
              <a:extLst>
                <a:ext uri="{FF2B5EF4-FFF2-40B4-BE49-F238E27FC236}">
                  <a16:creationId xmlns:a16="http://schemas.microsoft.com/office/drawing/2014/main" id="{7B3C970D-31A0-42F2-87BB-6C14A8CA8905}"/>
                </a:ext>
              </a:extLst>
            </p:cNvPr>
            <p:cNvSpPr/>
            <p:nvPr/>
          </p:nvSpPr>
          <p:spPr>
            <a:xfrm>
              <a:off x="1982686" y="663961"/>
              <a:ext cx="5843238" cy="1077218"/>
            </a:xfrm>
            <a:prstGeom prst="rect">
              <a:avLst/>
            </a:prstGeom>
          </p:spPr>
          <p:txBody>
            <a:bodyPr wrap="square">
              <a:spAutoFit/>
            </a:bodyPr>
            <a:lstStyle/>
            <a:p>
              <a:pPr algn="ctr" defTabSz="457200">
                <a:defRPr/>
              </a:pP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1.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Vích-tô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đã</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bộc</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lộ</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năng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khiếu</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từ</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sớm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13" name="Rectangle 12">
            <a:extLst>
              <a:ext uri="{FF2B5EF4-FFF2-40B4-BE49-F238E27FC236}">
                <a16:creationId xmlns:a16="http://schemas.microsoft.com/office/drawing/2014/main" id="{F3871600-7ED0-4B81-88BC-00865885BFA9}"/>
              </a:ext>
            </a:extLst>
          </p:cNvPr>
          <p:cNvSpPr/>
          <p:nvPr/>
        </p:nvSpPr>
        <p:spPr>
          <a:xfrm>
            <a:off x="983609" y="4247686"/>
            <a:ext cx="7026916" cy="1468864"/>
          </a:xfrm>
          <a:prstGeom prst="rect">
            <a:avLst/>
          </a:prstGeom>
        </p:spPr>
        <p:txBody>
          <a:bodyPr wrap="square">
            <a:spAutoFit/>
          </a:bodyPr>
          <a:lstStyle/>
          <a:p>
            <a:pPr algn="ctr">
              <a:lnSpc>
                <a:spcPct val="150000"/>
              </a:lnSpc>
            </a:pP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Vích-tô Huy-gô đã bộc lộ năng khiếu thơ ca của mình từ rất sớm.</a:t>
            </a:r>
            <a:endPar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117306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0-#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a16="http://schemas.microsoft.com/office/drawing/2014/main" id="{CB5964E2-2130-4E11-B6BE-8BC5F5E90766}"/>
              </a:ext>
            </a:extLst>
          </p:cNvPr>
          <p:cNvSpPr/>
          <p:nvPr/>
        </p:nvSpPr>
        <p:spPr>
          <a:xfrm>
            <a:off x="8976576" y="90151"/>
            <a:ext cx="3215424"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Em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văn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thứ</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hai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lời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hỏi</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id="{B76F2D8C-5CC8-4DC2-8DD5-6A5DF6DA7C18}"/>
              </a:ext>
            </a:extLst>
          </p:cNvPr>
          <p:cNvGrpSpPr/>
          <p:nvPr/>
        </p:nvGrpSpPr>
        <p:grpSpPr>
          <a:xfrm>
            <a:off x="596304" y="632947"/>
            <a:ext cx="7949254" cy="3653846"/>
            <a:chOff x="929679" y="-624353"/>
            <a:chExt cx="7949254" cy="3653846"/>
          </a:xfrm>
        </p:grpSpPr>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2" name="Rectangle 11">
              <a:extLst>
                <a:ext uri="{FF2B5EF4-FFF2-40B4-BE49-F238E27FC236}">
                  <a16:creationId xmlns:a16="http://schemas.microsoft.com/office/drawing/2014/main" id="{7B3C970D-31A0-42F2-87BB-6C14A8CA8905}"/>
                </a:ext>
              </a:extLst>
            </p:cNvPr>
            <p:cNvSpPr/>
            <p:nvPr/>
          </p:nvSpPr>
          <p:spPr>
            <a:xfrm>
              <a:off x="2007142" y="433723"/>
              <a:ext cx="5843238" cy="1569660"/>
            </a:xfrm>
            <a:prstGeom prst="rect">
              <a:avLst/>
            </a:prstGeom>
          </p:spPr>
          <p:txBody>
            <a:bodyPr wrap="square">
              <a:spAutoFit/>
            </a:bodyPr>
            <a:lstStyle/>
            <a:p>
              <a:pPr algn="ctr" defTabSz="457200">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Trong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giờ</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kiểm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Toán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sao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thầy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giáo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lo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lắng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13" name="Rectangle 12">
            <a:extLst>
              <a:ext uri="{FF2B5EF4-FFF2-40B4-BE49-F238E27FC236}">
                <a16:creationId xmlns:a16="http://schemas.microsoft.com/office/drawing/2014/main" id="{F3871600-7ED0-4B81-88BC-00865885BFA9}"/>
              </a:ext>
            </a:extLst>
          </p:cNvPr>
          <p:cNvSpPr/>
          <p:nvPr/>
        </p:nvSpPr>
        <p:spPr>
          <a:xfrm>
            <a:off x="428624" y="4247686"/>
            <a:ext cx="8547951" cy="1943161"/>
          </a:xfrm>
          <a:prstGeom prst="rect">
            <a:avLst/>
          </a:prstGeom>
        </p:spPr>
        <p:txBody>
          <a:bodyPr wrap="square">
            <a:spAutoFit/>
          </a:bodyPr>
          <a:lstStyle/>
          <a:p>
            <a:pPr lvl="0" algn="ctr">
              <a:lnSpc>
                <a:spcPct val="150000"/>
              </a:lnSpc>
            </a:pP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giờ</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kiểm</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tra</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Toán</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thầy</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giáo</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lo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lắng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cho</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Vích</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-to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Huy-gô</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vì</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các</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mải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miết</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thì</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hiểu</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sao</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Huy-gô</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lại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ngồi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cắn</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bút</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từ</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đầu</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giờ</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69022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0-#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0710" y="-258090"/>
            <a:ext cx="12597001" cy="7086563"/>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815455" y="508320"/>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123787" y="945580"/>
            <a:ext cx="9944430" cy="4734559"/>
          </a:xfrm>
          <a:prstGeom prst="rect">
            <a:avLst/>
          </a:prstGeom>
          <a:solidFill>
            <a:schemeClr val="bg1"/>
          </a:solidFill>
          <a:ln w="57150">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79179" y="3883548"/>
            <a:ext cx="2297118" cy="2137269"/>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8948" y="-257203"/>
            <a:ext cx="7939609" cy="2645691"/>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4120" y="5051026"/>
            <a:ext cx="1263617" cy="885254"/>
          </a:xfrm>
          <a:prstGeom prst="rect">
            <a:avLst/>
          </a:prstGeom>
        </p:spPr>
      </p:pic>
      <p:pic>
        <p:nvPicPr>
          <p:cNvPr id="41" name="图片 11">
            <a:extLst>
              <a:ext uri="{FF2B5EF4-FFF2-40B4-BE49-F238E27FC236}">
                <a16:creationId xmlns:a16="http://schemas.microsoft.com/office/drawing/2014/main" id="{3B72E994-C08C-41B4-BBDA-DC0DD03FC77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87059" y="-265189"/>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42" name="图片 15">
            <a:extLst>
              <a:ext uri="{FF2B5EF4-FFF2-40B4-BE49-F238E27FC236}">
                <a16:creationId xmlns:a16="http://schemas.microsoft.com/office/drawing/2014/main" id="{A0EB6A0E-D545-4658-A1EA-F9C67BFF23F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0204992" y="-258090"/>
            <a:ext cx="2274542"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14" name="Picture 13">
            <a:extLst>
              <a:ext uri="{FF2B5EF4-FFF2-40B4-BE49-F238E27FC236}">
                <a16:creationId xmlns:a16="http://schemas.microsoft.com/office/drawing/2014/main" id="{946DBD09-B995-4A84-909A-CFCD7E6F6781}"/>
              </a:ext>
            </a:extLst>
          </p:cNvPr>
          <p:cNvPicPr>
            <a:picLocks noChangeAspect="1"/>
          </p:cNvPicPr>
          <p:nvPr/>
        </p:nvPicPr>
        <p:blipFill>
          <a:blip r:embed="rId9"/>
          <a:stretch>
            <a:fillRect/>
          </a:stretch>
        </p:blipFill>
        <p:spPr>
          <a:xfrm>
            <a:off x="2657558" y="2213358"/>
            <a:ext cx="6876884" cy="2566638"/>
          </a:xfrm>
          <a:prstGeom prst="rect">
            <a:avLst/>
          </a:prstGeom>
        </p:spPr>
      </p:pic>
    </p:spTree>
    <p:extLst>
      <p:ext uri="{BB962C8B-B14F-4D97-AF65-F5344CB8AC3E}">
        <p14:creationId xmlns:p14="http://schemas.microsoft.com/office/powerpoint/2010/main" val="8501424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33763 -0.00555 L -4.79167E-6 -4.81481E-6 " pathEditMode="relative" rAng="0" ptsTypes="AA">
                                      <p:cBhvr>
                                        <p:cTn id="6" dur="2000" fill="hold"/>
                                        <p:tgtEl>
                                          <p:spTgt spid="41"/>
                                        </p:tgtEl>
                                        <p:attrNameLst>
                                          <p:attrName>ppt_x</p:attrName>
                                          <p:attrName>ppt_y</p:attrName>
                                        </p:attrNameLst>
                                      </p:cBhvr>
                                      <p:rCtr x="16888" y="278"/>
                                    </p:animMotion>
                                  </p:childTnLst>
                                </p:cTn>
                              </p:par>
                              <p:par>
                                <p:cTn id="7" presetID="35" presetClass="path" presetSubtype="0" accel="50000" decel="50000" fill="hold" nodeType="withEffect">
                                  <p:stCondLst>
                                    <p:cond delay="0"/>
                                  </p:stCondLst>
                                  <p:childTnLst>
                                    <p:animMotion origin="layout" path="M 0.25 4.81481E-6 L -3.33333E-6 4.81481E-6 " pathEditMode="relative" rAng="0" ptsTypes="AA">
                                      <p:cBhvr>
                                        <p:cTn id="8" dur="2000" fill="hold"/>
                                        <p:tgtEl>
                                          <p:spTgt spid="42"/>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a16="http://schemas.microsoft.com/office/drawing/2014/main" id="{CB5964E2-2130-4E11-B6BE-8BC5F5E90766}"/>
              </a:ext>
            </a:extLst>
          </p:cNvPr>
          <p:cNvSpPr/>
          <p:nvPr/>
        </p:nvSpPr>
        <p:spPr>
          <a:xfrm>
            <a:off x="8448675" y="0"/>
            <a:ext cx="3477555"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en-US" sz="3000" dirty="0" err="1">
                <a:latin typeface="Arial-Rounded" panose="020B0500000000000000" pitchFamily="34" charset="0"/>
                <a:ea typeface="Arial-Rounded" panose="020B0500000000000000" pitchFamily="34" charset="0"/>
                <a:cs typeface="Arial-Rounded" panose="020B0500000000000000" pitchFamily="34" charset="0"/>
              </a:rPr>
              <a:t>Em</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kĩ</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thứ</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ba</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và</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lựa</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chọn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đáp</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án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đúng</a:t>
            </a:r>
            <a:r>
              <a:rPr lang="en-US" sz="30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30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id="{B76F2D8C-5CC8-4DC2-8DD5-6A5DF6DA7C18}"/>
              </a:ext>
            </a:extLst>
          </p:cNvPr>
          <p:cNvGrpSpPr/>
          <p:nvPr/>
        </p:nvGrpSpPr>
        <p:grpSpPr>
          <a:xfrm>
            <a:off x="596304" y="-1466850"/>
            <a:ext cx="7949254" cy="7353299"/>
            <a:chOff x="929679" y="-2724150"/>
            <a:chExt cx="7949254" cy="7353299"/>
          </a:xfrm>
        </p:grpSpPr>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2724150"/>
              <a:ext cx="7949254" cy="7353299"/>
            </a:xfrm>
            <a:prstGeom prst="rect">
              <a:avLst/>
            </a:prstGeom>
          </p:spPr>
        </p:pic>
        <p:sp>
          <p:nvSpPr>
            <p:cNvPr id="12" name="Rectangle 11">
              <a:extLst>
                <a:ext uri="{FF2B5EF4-FFF2-40B4-BE49-F238E27FC236}">
                  <a16:creationId xmlns:a16="http://schemas.microsoft.com/office/drawing/2014/main" id="{7B3C970D-31A0-42F2-87BB-6C14A8CA8905}"/>
                </a:ext>
              </a:extLst>
            </p:cNvPr>
            <p:cNvSpPr/>
            <p:nvPr/>
          </p:nvSpPr>
          <p:spPr>
            <a:xfrm>
              <a:off x="2104983" y="-634984"/>
              <a:ext cx="5843238" cy="3046988"/>
            </a:xfrm>
            <a:prstGeom prst="rect">
              <a:avLst/>
            </a:prstGeom>
          </p:spPr>
          <p:txBody>
            <a:bodyPr wrap="square">
              <a:spAutoFit/>
            </a:bodyPr>
            <a:lstStyle/>
            <a:p>
              <a:pPr algn="just" defTabSz="457200">
                <a:defRPr/>
              </a:pP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3.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sao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thầy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giáo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reo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lên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xem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bài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 Vì Huy-gô nộp bài đúng giờ.</a:t>
              </a:r>
            </a:p>
            <a:p>
              <a:pPr algn="just"/>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 Vì Huy-gô làm đúng đáp số.</a:t>
              </a:r>
            </a:p>
            <a:p>
              <a:pPr algn="just"/>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 Vì lời giải toán được Huy-gô viết bằng thơ.</a:t>
              </a:r>
            </a:p>
          </p:txBody>
        </p:sp>
      </p:grpSp>
      <p:sp>
        <p:nvSpPr>
          <p:cNvPr id="2" name="Oval 1">
            <a:extLst>
              <a:ext uri="{FF2B5EF4-FFF2-40B4-BE49-F238E27FC236}">
                <a16:creationId xmlns:a16="http://schemas.microsoft.com/office/drawing/2014/main" id="{3FB2DD3F-A028-4CE6-862B-B760C9AF18FD}"/>
              </a:ext>
            </a:extLst>
          </p:cNvPr>
          <p:cNvSpPr/>
          <p:nvPr/>
        </p:nvSpPr>
        <p:spPr>
          <a:xfrm>
            <a:off x="1771608" y="2657475"/>
            <a:ext cx="400092" cy="4381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36779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a16="http://schemas.microsoft.com/office/drawing/2014/main" id="{CB5964E2-2130-4E11-B6BE-8BC5F5E90766}"/>
              </a:ext>
            </a:extLst>
          </p:cNvPr>
          <p:cNvSpPr/>
          <p:nvPr/>
        </p:nvSpPr>
        <p:spPr>
          <a:xfrm>
            <a:off x="8545558" y="90151"/>
            <a:ext cx="3646442"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vi-VN" sz="3200" dirty="0">
                <a:latin typeface="Arial-Rounded" panose="020B0500000000000000" pitchFamily="34" charset="0"/>
                <a:ea typeface="Arial-Rounded" panose="020B0500000000000000" pitchFamily="34" charset="0"/>
                <a:cs typeface="Arial-Rounded" panose="020B0500000000000000" pitchFamily="34" charset="0"/>
              </a:rPr>
              <a:t>Em suy nghĩ và đưa ra nhận xét của mình về Huy-gô.</a:t>
            </a:r>
            <a:endParaRPr kumimoji="0" lang="en-US" sz="32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id="{B76F2D8C-5CC8-4DC2-8DD5-6A5DF6DA7C18}"/>
              </a:ext>
            </a:extLst>
          </p:cNvPr>
          <p:cNvGrpSpPr/>
          <p:nvPr/>
        </p:nvGrpSpPr>
        <p:grpSpPr>
          <a:xfrm>
            <a:off x="596304" y="632947"/>
            <a:ext cx="7949254" cy="3653846"/>
            <a:chOff x="929679" y="-624353"/>
            <a:chExt cx="7949254" cy="3653846"/>
          </a:xfrm>
        </p:grpSpPr>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2" name="Rectangle 11">
              <a:extLst>
                <a:ext uri="{FF2B5EF4-FFF2-40B4-BE49-F238E27FC236}">
                  <a16:creationId xmlns:a16="http://schemas.microsoft.com/office/drawing/2014/main" id="{7B3C970D-31A0-42F2-87BB-6C14A8CA8905}"/>
                </a:ext>
              </a:extLst>
            </p:cNvPr>
            <p:cNvSpPr/>
            <p:nvPr/>
          </p:nvSpPr>
          <p:spPr>
            <a:xfrm>
              <a:off x="1982686" y="663961"/>
              <a:ext cx="5843238" cy="1077218"/>
            </a:xfrm>
            <a:prstGeom prst="rect">
              <a:avLst/>
            </a:prstGeom>
          </p:spPr>
          <p:txBody>
            <a:bodyPr wrap="square">
              <a:spAutoFit/>
            </a:bodyPr>
            <a:lstStyle/>
            <a:p>
              <a:pPr algn="just" defTabSz="457200">
                <a:defRPr/>
              </a:pP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4. </a:t>
              </a: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Qua giờ kiểm tra Toán, em thấy Huy-gô là người thế nào?</a:t>
              </a:r>
            </a:p>
          </p:txBody>
        </p:sp>
      </p:grpSp>
      <p:sp>
        <p:nvSpPr>
          <p:cNvPr id="13" name="Rectangle 12">
            <a:extLst>
              <a:ext uri="{FF2B5EF4-FFF2-40B4-BE49-F238E27FC236}">
                <a16:creationId xmlns:a16="http://schemas.microsoft.com/office/drawing/2014/main" id="{F3871600-7ED0-4B81-88BC-00865885BFA9}"/>
              </a:ext>
            </a:extLst>
          </p:cNvPr>
          <p:cNvSpPr/>
          <p:nvPr/>
        </p:nvSpPr>
        <p:spPr>
          <a:xfrm>
            <a:off x="514350" y="3665218"/>
            <a:ext cx="8031208" cy="2207527"/>
          </a:xfrm>
          <a:prstGeom prst="rect">
            <a:avLst/>
          </a:prstGeom>
        </p:spPr>
        <p:txBody>
          <a:bodyPr wrap="square">
            <a:spAutoFit/>
          </a:bodyPr>
          <a:lstStyle/>
          <a:p>
            <a:pPr lvl="0" algn="ctr">
              <a:lnSpc>
                <a:spcPct val="150000"/>
              </a:lnSpc>
            </a:pP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Qua giờ kiểm tra Toán, em thấy Vích-to Huy-gô không chỉ là một cậu bé thông minh mà còn là một người có năng khiếu thơ ca..</a:t>
            </a:r>
            <a:endParaRPr kumimoji="0" lang="vi-VN"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498229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0-#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B75D8DCB-46BB-4D3A-8151-4C3A4F06BA0F}"/>
              </a:ext>
            </a:extLst>
          </p:cNvPr>
          <p:cNvGrpSpPr/>
          <p:nvPr/>
        </p:nvGrpSpPr>
        <p:grpSpPr>
          <a:xfrm>
            <a:off x="3869777" y="-556173"/>
            <a:ext cx="4312198" cy="3985173"/>
            <a:chOff x="3825327" y="-288795"/>
            <a:chExt cx="3985173" cy="3985173"/>
          </a:xfrm>
        </p:grpSpPr>
        <p:pic>
          <p:nvPicPr>
            <p:cNvPr id="13" name="Picture 12">
              <a:extLst>
                <a:ext uri="{FF2B5EF4-FFF2-40B4-BE49-F238E27FC236}">
                  <a16:creationId xmlns:a16="http://schemas.microsoft.com/office/drawing/2014/main" id="{58529B26-3B74-4644-BDAC-BB25F2F752C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3985173" cy="398517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B78D9CC-324F-4432-832C-DC3AF6772D46}"/>
                </a:ext>
              </a:extLst>
            </p:cNvPr>
            <p:cNvSpPr txBox="1"/>
            <p:nvPr/>
          </p:nvSpPr>
          <p:spPr>
            <a:xfrm>
              <a:off x="4414026" y="1239207"/>
              <a:ext cx="33964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5" name="TextBox 14">
            <a:extLst>
              <a:ext uri="{FF2B5EF4-FFF2-40B4-BE49-F238E27FC236}">
                <a16:creationId xmlns:a16="http://schemas.microsoft.com/office/drawing/2014/main" id="{3A4559A7-6C09-46E2-BA83-65BBAB94E9B9}"/>
              </a:ext>
            </a:extLst>
          </p:cNvPr>
          <p:cNvSpPr txBox="1"/>
          <p:nvPr/>
        </p:nvSpPr>
        <p:spPr>
          <a:xfrm>
            <a:off x="704850" y="2384176"/>
            <a:ext cx="10258425" cy="2800767"/>
          </a:xfrm>
          <a:custGeom>
            <a:avLst/>
            <a:gdLst>
              <a:gd name="connsiteX0" fmla="*/ 0 w 10258425"/>
              <a:gd name="connsiteY0" fmla="*/ 0 h 2800767"/>
              <a:gd name="connsiteX1" fmla="*/ 672497 w 10258425"/>
              <a:gd name="connsiteY1" fmla="*/ 0 h 2800767"/>
              <a:gd name="connsiteX2" fmla="*/ 1344993 w 10258425"/>
              <a:gd name="connsiteY2" fmla="*/ 0 h 2800767"/>
              <a:gd name="connsiteX3" fmla="*/ 2120075 w 10258425"/>
              <a:gd name="connsiteY3" fmla="*/ 0 h 2800767"/>
              <a:gd name="connsiteX4" fmla="*/ 2484819 w 10258425"/>
              <a:gd name="connsiteY4" fmla="*/ 0 h 2800767"/>
              <a:gd name="connsiteX5" fmla="*/ 2952147 w 10258425"/>
              <a:gd name="connsiteY5" fmla="*/ 0 h 2800767"/>
              <a:gd name="connsiteX6" fmla="*/ 3624644 w 10258425"/>
              <a:gd name="connsiteY6" fmla="*/ 0 h 2800767"/>
              <a:gd name="connsiteX7" fmla="*/ 4297140 w 10258425"/>
              <a:gd name="connsiteY7" fmla="*/ 0 h 2800767"/>
              <a:gd name="connsiteX8" fmla="*/ 4764469 w 10258425"/>
              <a:gd name="connsiteY8" fmla="*/ 0 h 2800767"/>
              <a:gd name="connsiteX9" fmla="*/ 5129213 w 10258425"/>
              <a:gd name="connsiteY9" fmla="*/ 0 h 2800767"/>
              <a:gd name="connsiteX10" fmla="*/ 5904294 w 10258425"/>
              <a:gd name="connsiteY10" fmla="*/ 0 h 2800767"/>
              <a:gd name="connsiteX11" fmla="*/ 6166453 w 10258425"/>
              <a:gd name="connsiteY11" fmla="*/ 0 h 2800767"/>
              <a:gd name="connsiteX12" fmla="*/ 6531197 w 10258425"/>
              <a:gd name="connsiteY12" fmla="*/ 0 h 2800767"/>
              <a:gd name="connsiteX13" fmla="*/ 6895941 w 10258425"/>
              <a:gd name="connsiteY13" fmla="*/ 0 h 2800767"/>
              <a:gd name="connsiteX14" fmla="*/ 7465854 w 10258425"/>
              <a:gd name="connsiteY14" fmla="*/ 0 h 2800767"/>
              <a:gd name="connsiteX15" fmla="*/ 7728014 w 10258425"/>
              <a:gd name="connsiteY15" fmla="*/ 0 h 2800767"/>
              <a:gd name="connsiteX16" fmla="*/ 8297926 w 10258425"/>
              <a:gd name="connsiteY16" fmla="*/ 0 h 2800767"/>
              <a:gd name="connsiteX17" fmla="*/ 9073007 w 10258425"/>
              <a:gd name="connsiteY17" fmla="*/ 0 h 2800767"/>
              <a:gd name="connsiteX18" fmla="*/ 9437751 w 10258425"/>
              <a:gd name="connsiteY18" fmla="*/ 0 h 2800767"/>
              <a:gd name="connsiteX19" fmla="*/ 10258425 w 10258425"/>
              <a:gd name="connsiteY19" fmla="*/ 0 h 2800767"/>
              <a:gd name="connsiteX20" fmla="*/ 10258425 w 10258425"/>
              <a:gd name="connsiteY20" fmla="*/ 532146 h 2800767"/>
              <a:gd name="connsiteX21" fmla="*/ 10258425 w 10258425"/>
              <a:gd name="connsiteY21" fmla="*/ 1036284 h 2800767"/>
              <a:gd name="connsiteX22" fmla="*/ 10258425 w 10258425"/>
              <a:gd name="connsiteY22" fmla="*/ 1568430 h 2800767"/>
              <a:gd name="connsiteX23" fmla="*/ 10258425 w 10258425"/>
              <a:gd name="connsiteY23" fmla="*/ 2156591 h 2800767"/>
              <a:gd name="connsiteX24" fmla="*/ 10258425 w 10258425"/>
              <a:gd name="connsiteY24" fmla="*/ 2800767 h 2800767"/>
              <a:gd name="connsiteX25" fmla="*/ 9688513 w 10258425"/>
              <a:gd name="connsiteY25" fmla="*/ 2800767 h 2800767"/>
              <a:gd name="connsiteX26" fmla="*/ 8913432 w 10258425"/>
              <a:gd name="connsiteY26" fmla="*/ 2800767 h 2800767"/>
              <a:gd name="connsiteX27" fmla="*/ 8651272 w 10258425"/>
              <a:gd name="connsiteY27" fmla="*/ 2800767 h 2800767"/>
              <a:gd name="connsiteX28" fmla="*/ 8183944 w 10258425"/>
              <a:gd name="connsiteY28" fmla="*/ 2800767 h 2800767"/>
              <a:gd name="connsiteX29" fmla="*/ 7716615 w 10258425"/>
              <a:gd name="connsiteY29" fmla="*/ 2800767 h 2800767"/>
              <a:gd name="connsiteX30" fmla="*/ 7044119 w 10258425"/>
              <a:gd name="connsiteY30" fmla="*/ 2800767 h 2800767"/>
              <a:gd name="connsiteX31" fmla="*/ 6269038 w 10258425"/>
              <a:gd name="connsiteY31" fmla="*/ 2800767 h 2800767"/>
              <a:gd name="connsiteX32" fmla="*/ 5801709 w 10258425"/>
              <a:gd name="connsiteY32" fmla="*/ 2800767 h 2800767"/>
              <a:gd name="connsiteX33" fmla="*/ 5436965 w 10258425"/>
              <a:gd name="connsiteY33" fmla="*/ 2800767 h 2800767"/>
              <a:gd name="connsiteX34" fmla="*/ 4969637 w 10258425"/>
              <a:gd name="connsiteY34" fmla="*/ 2800767 h 2800767"/>
              <a:gd name="connsiteX35" fmla="*/ 4297140 w 10258425"/>
              <a:gd name="connsiteY35" fmla="*/ 2800767 h 2800767"/>
              <a:gd name="connsiteX36" fmla="*/ 3829812 w 10258425"/>
              <a:gd name="connsiteY36" fmla="*/ 2800767 h 2800767"/>
              <a:gd name="connsiteX37" fmla="*/ 3054731 w 10258425"/>
              <a:gd name="connsiteY37" fmla="*/ 2800767 h 2800767"/>
              <a:gd name="connsiteX38" fmla="*/ 2382234 w 10258425"/>
              <a:gd name="connsiteY38" fmla="*/ 2800767 h 2800767"/>
              <a:gd name="connsiteX39" fmla="*/ 1812322 w 10258425"/>
              <a:gd name="connsiteY39" fmla="*/ 2800767 h 2800767"/>
              <a:gd name="connsiteX40" fmla="*/ 1550162 w 10258425"/>
              <a:gd name="connsiteY40" fmla="*/ 2800767 h 2800767"/>
              <a:gd name="connsiteX41" fmla="*/ 877665 w 10258425"/>
              <a:gd name="connsiteY41" fmla="*/ 2800767 h 2800767"/>
              <a:gd name="connsiteX42" fmla="*/ 0 w 10258425"/>
              <a:gd name="connsiteY42" fmla="*/ 2800767 h 2800767"/>
              <a:gd name="connsiteX43" fmla="*/ 0 w 10258425"/>
              <a:gd name="connsiteY43" fmla="*/ 2184598 h 2800767"/>
              <a:gd name="connsiteX44" fmla="*/ 0 w 10258425"/>
              <a:gd name="connsiteY44" fmla="*/ 1652453 h 2800767"/>
              <a:gd name="connsiteX45" fmla="*/ 0 w 10258425"/>
              <a:gd name="connsiteY45" fmla="*/ 1092299 h 2800767"/>
              <a:gd name="connsiteX46" fmla="*/ 0 w 10258425"/>
              <a:gd name="connsiteY46" fmla="*/ 588161 h 2800767"/>
              <a:gd name="connsiteX47" fmla="*/ 0 w 10258425"/>
              <a:gd name="connsiteY47" fmla="*/ 0 h 2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258425" h="2800767" extrusionOk="0">
                <a:moveTo>
                  <a:pt x="0" y="0"/>
                </a:moveTo>
                <a:cubicBezTo>
                  <a:pt x="139884" y="-22009"/>
                  <a:pt x="529804" y="46299"/>
                  <a:pt x="672497" y="0"/>
                </a:cubicBezTo>
                <a:cubicBezTo>
                  <a:pt x="815190" y="-46299"/>
                  <a:pt x="1183869" y="33051"/>
                  <a:pt x="1344993" y="0"/>
                </a:cubicBezTo>
                <a:cubicBezTo>
                  <a:pt x="1506117" y="-33051"/>
                  <a:pt x="1926956" y="85873"/>
                  <a:pt x="2120075" y="0"/>
                </a:cubicBezTo>
                <a:cubicBezTo>
                  <a:pt x="2313194" y="-85873"/>
                  <a:pt x="2363777" y="42620"/>
                  <a:pt x="2484819" y="0"/>
                </a:cubicBezTo>
                <a:cubicBezTo>
                  <a:pt x="2605861" y="-42620"/>
                  <a:pt x="2823920" y="31701"/>
                  <a:pt x="2952147" y="0"/>
                </a:cubicBezTo>
                <a:cubicBezTo>
                  <a:pt x="3080374" y="-31701"/>
                  <a:pt x="3400256" y="27697"/>
                  <a:pt x="3624644" y="0"/>
                </a:cubicBezTo>
                <a:cubicBezTo>
                  <a:pt x="3849032" y="-27697"/>
                  <a:pt x="4058237" y="8746"/>
                  <a:pt x="4297140" y="0"/>
                </a:cubicBezTo>
                <a:cubicBezTo>
                  <a:pt x="4536043" y="-8746"/>
                  <a:pt x="4566861" y="27331"/>
                  <a:pt x="4764469" y="0"/>
                </a:cubicBezTo>
                <a:cubicBezTo>
                  <a:pt x="4962077" y="-27331"/>
                  <a:pt x="4990003" y="144"/>
                  <a:pt x="5129213" y="0"/>
                </a:cubicBezTo>
                <a:cubicBezTo>
                  <a:pt x="5268423" y="-144"/>
                  <a:pt x="5685860" y="22362"/>
                  <a:pt x="5904294" y="0"/>
                </a:cubicBezTo>
                <a:cubicBezTo>
                  <a:pt x="6122728" y="-22362"/>
                  <a:pt x="6103764" y="7101"/>
                  <a:pt x="6166453" y="0"/>
                </a:cubicBezTo>
                <a:cubicBezTo>
                  <a:pt x="6229142" y="-7101"/>
                  <a:pt x="6419367" y="12526"/>
                  <a:pt x="6531197" y="0"/>
                </a:cubicBezTo>
                <a:cubicBezTo>
                  <a:pt x="6643027" y="-12526"/>
                  <a:pt x="6772034" y="13104"/>
                  <a:pt x="6895941" y="0"/>
                </a:cubicBezTo>
                <a:cubicBezTo>
                  <a:pt x="7019848" y="-13104"/>
                  <a:pt x="7257679" y="4557"/>
                  <a:pt x="7465854" y="0"/>
                </a:cubicBezTo>
                <a:cubicBezTo>
                  <a:pt x="7674029" y="-4557"/>
                  <a:pt x="7641237" y="30357"/>
                  <a:pt x="7728014" y="0"/>
                </a:cubicBezTo>
                <a:cubicBezTo>
                  <a:pt x="7814791" y="-30357"/>
                  <a:pt x="8177063" y="9250"/>
                  <a:pt x="8297926" y="0"/>
                </a:cubicBezTo>
                <a:cubicBezTo>
                  <a:pt x="8418789" y="-9250"/>
                  <a:pt x="8784744" y="44019"/>
                  <a:pt x="9073007" y="0"/>
                </a:cubicBezTo>
                <a:cubicBezTo>
                  <a:pt x="9361270" y="-44019"/>
                  <a:pt x="9260675" y="3697"/>
                  <a:pt x="9437751" y="0"/>
                </a:cubicBezTo>
                <a:cubicBezTo>
                  <a:pt x="9614827" y="-3697"/>
                  <a:pt x="10041240" y="66145"/>
                  <a:pt x="10258425" y="0"/>
                </a:cubicBezTo>
                <a:cubicBezTo>
                  <a:pt x="10297425" y="174782"/>
                  <a:pt x="10228313" y="359791"/>
                  <a:pt x="10258425" y="532146"/>
                </a:cubicBezTo>
                <a:cubicBezTo>
                  <a:pt x="10288537" y="704501"/>
                  <a:pt x="10230037" y="811269"/>
                  <a:pt x="10258425" y="1036284"/>
                </a:cubicBezTo>
                <a:cubicBezTo>
                  <a:pt x="10286813" y="1261299"/>
                  <a:pt x="10203289" y="1434605"/>
                  <a:pt x="10258425" y="1568430"/>
                </a:cubicBezTo>
                <a:cubicBezTo>
                  <a:pt x="10313561" y="1702255"/>
                  <a:pt x="10222531" y="1929151"/>
                  <a:pt x="10258425" y="2156591"/>
                </a:cubicBezTo>
                <a:cubicBezTo>
                  <a:pt x="10294319" y="2384031"/>
                  <a:pt x="10190677" y="2637808"/>
                  <a:pt x="10258425" y="2800767"/>
                </a:cubicBezTo>
                <a:cubicBezTo>
                  <a:pt x="10108954" y="2813636"/>
                  <a:pt x="9972460" y="2788660"/>
                  <a:pt x="9688513" y="2800767"/>
                </a:cubicBezTo>
                <a:cubicBezTo>
                  <a:pt x="9404566" y="2812874"/>
                  <a:pt x="9276625" y="2771391"/>
                  <a:pt x="8913432" y="2800767"/>
                </a:cubicBezTo>
                <a:cubicBezTo>
                  <a:pt x="8550239" y="2830143"/>
                  <a:pt x="8760947" y="2792665"/>
                  <a:pt x="8651272" y="2800767"/>
                </a:cubicBezTo>
                <a:cubicBezTo>
                  <a:pt x="8541597" y="2808869"/>
                  <a:pt x="8306470" y="2773720"/>
                  <a:pt x="8183944" y="2800767"/>
                </a:cubicBezTo>
                <a:cubicBezTo>
                  <a:pt x="8061418" y="2827814"/>
                  <a:pt x="7899627" y="2799510"/>
                  <a:pt x="7716615" y="2800767"/>
                </a:cubicBezTo>
                <a:cubicBezTo>
                  <a:pt x="7533603" y="2802024"/>
                  <a:pt x="7293112" y="2749230"/>
                  <a:pt x="7044119" y="2800767"/>
                </a:cubicBezTo>
                <a:cubicBezTo>
                  <a:pt x="6795126" y="2852304"/>
                  <a:pt x="6512624" y="2796701"/>
                  <a:pt x="6269038" y="2800767"/>
                </a:cubicBezTo>
                <a:cubicBezTo>
                  <a:pt x="6025452" y="2804833"/>
                  <a:pt x="5908970" y="2782733"/>
                  <a:pt x="5801709" y="2800767"/>
                </a:cubicBezTo>
                <a:cubicBezTo>
                  <a:pt x="5694448" y="2818801"/>
                  <a:pt x="5555930" y="2774539"/>
                  <a:pt x="5436965" y="2800767"/>
                </a:cubicBezTo>
                <a:cubicBezTo>
                  <a:pt x="5318000" y="2826995"/>
                  <a:pt x="5179665" y="2764257"/>
                  <a:pt x="4969637" y="2800767"/>
                </a:cubicBezTo>
                <a:cubicBezTo>
                  <a:pt x="4759609" y="2837277"/>
                  <a:pt x="4520024" y="2770698"/>
                  <a:pt x="4297140" y="2800767"/>
                </a:cubicBezTo>
                <a:cubicBezTo>
                  <a:pt x="4074256" y="2830836"/>
                  <a:pt x="4049502" y="2753467"/>
                  <a:pt x="3829812" y="2800767"/>
                </a:cubicBezTo>
                <a:cubicBezTo>
                  <a:pt x="3610122" y="2848067"/>
                  <a:pt x="3284614" y="2777904"/>
                  <a:pt x="3054731" y="2800767"/>
                </a:cubicBezTo>
                <a:cubicBezTo>
                  <a:pt x="2824848" y="2823630"/>
                  <a:pt x="2562046" y="2788794"/>
                  <a:pt x="2382234" y="2800767"/>
                </a:cubicBezTo>
                <a:cubicBezTo>
                  <a:pt x="2202422" y="2812740"/>
                  <a:pt x="1975436" y="2796863"/>
                  <a:pt x="1812322" y="2800767"/>
                </a:cubicBezTo>
                <a:cubicBezTo>
                  <a:pt x="1649208" y="2804671"/>
                  <a:pt x="1627289" y="2792762"/>
                  <a:pt x="1550162" y="2800767"/>
                </a:cubicBezTo>
                <a:cubicBezTo>
                  <a:pt x="1473035" y="2808772"/>
                  <a:pt x="1198096" y="2738698"/>
                  <a:pt x="877665" y="2800767"/>
                </a:cubicBezTo>
                <a:cubicBezTo>
                  <a:pt x="557234" y="2862836"/>
                  <a:pt x="421738" y="2729250"/>
                  <a:pt x="0" y="2800767"/>
                </a:cubicBezTo>
                <a:cubicBezTo>
                  <a:pt x="-40679" y="2558922"/>
                  <a:pt x="68259" y="2360241"/>
                  <a:pt x="0" y="2184598"/>
                </a:cubicBezTo>
                <a:cubicBezTo>
                  <a:pt x="-68259" y="2008955"/>
                  <a:pt x="55250" y="1841513"/>
                  <a:pt x="0" y="1652453"/>
                </a:cubicBezTo>
                <a:cubicBezTo>
                  <a:pt x="-55250" y="1463393"/>
                  <a:pt x="53434" y="1371779"/>
                  <a:pt x="0" y="1092299"/>
                </a:cubicBezTo>
                <a:cubicBezTo>
                  <a:pt x="-53434" y="812819"/>
                  <a:pt x="49843" y="821530"/>
                  <a:pt x="0" y="588161"/>
                </a:cubicBezTo>
                <a:cubicBezTo>
                  <a:pt x="-49843" y="354792"/>
                  <a:pt x="56482" y="186408"/>
                  <a:pt x="0" y="0"/>
                </a:cubicBezTo>
                <a:close/>
              </a:path>
            </a:pathLst>
          </a:custGeom>
          <a:noFill/>
          <a:ln w="38100">
            <a:solidFill>
              <a:srgbClr val="000000"/>
            </a:solidFill>
            <a:extLst>
              <a:ext uri="{C807C97D-BFC1-408E-A445-0C87EB9F89A2}">
                <ask:lineSketchStyleProps xmlns:ask="http://schemas.microsoft.com/office/drawing/2018/sketchyshapes" sd="4162152659">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Tạm</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dòng</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tâm</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trạng</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Diệu</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đêm</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khai</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giảng</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Diệu</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mà</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suốt</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vừa</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endParaRPr kumimoji="0" lang="en-US" sz="44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637862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8E1A073-8F2E-40C7-8B21-BFC9D55888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231391" y="1113444"/>
            <a:ext cx="9696347" cy="4734559"/>
          </a:xfrm>
          <a:prstGeom prst="rect">
            <a:avLst/>
          </a:prstGeom>
          <a:solidFill>
            <a:schemeClr val="bg1"/>
          </a:solidFill>
          <a:ln w="47625">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7778496" cy="2592004"/>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3264" y="4778262"/>
            <a:ext cx="3309806" cy="1963917"/>
          </a:xfrm>
          <a:prstGeom prst="rect">
            <a:avLst/>
          </a:prstGeom>
        </p:spPr>
      </p:pic>
      <p:pic>
        <p:nvPicPr>
          <p:cNvPr id="12" name="图片 12">
            <a:extLst>
              <a:ext uri="{FF2B5EF4-FFF2-40B4-BE49-F238E27FC236}">
                <a16:creationId xmlns:a16="http://schemas.microsoft.com/office/drawing/2014/main" id="{0C1FB300-83AF-4736-9034-BDEF7C67B7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4032" y="3342313"/>
            <a:ext cx="3592889" cy="3342872"/>
          </a:xfrm>
          <a:prstGeom prst="rect">
            <a:avLst/>
          </a:prstGeom>
        </p:spPr>
      </p:pic>
      <p:pic>
        <p:nvPicPr>
          <p:cNvPr id="15" name="图片 20">
            <a:extLst>
              <a:ext uri="{FF2B5EF4-FFF2-40B4-BE49-F238E27FC236}">
                <a16:creationId xmlns:a16="http://schemas.microsoft.com/office/drawing/2014/main" id="{27B23765-5FFF-4A55-96EA-CA7BEB5B356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99875" y="3656300"/>
            <a:ext cx="2368018" cy="2298158"/>
          </a:xfrm>
          <a:prstGeom prst="rect">
            <a:avLst/>
          </a:prstGeom>
        </p:spPr>
      </p:pic>
      <p:pic>
        <p:nvPicPr>
          <p:cNvPr id="11" name="Picture 10">
            <a:extLst>
              <a:ext uri="{FF2B5EF4-FFF2-40B4-BE49-F238E27FC236}">
                <a16:creationId xmlns:a16="http://schemas.microsoft.com/office/drawing/2014/main" id="{8EAC7792-8B2A-47CE-A94A-9DFB44432C58}"/>
              </a:ext>
            </a:extLst>
          </p:cNvPr>
          <p:cNvPicPr>
            <a:picLocks noChangeAspect="1"/>
          </p:cNvPicPr>
          <p:nvPr/>
        </p:nvPicPr>
        <p:blipFill>
          <a:blip r:embed="rId8"/>
          <a:stretch>
            <a:fillRect/>
          </a:stretch>
        </p:blipFill>
        <p:spPr>
          <a:xfrm>
            <a:off x="2644353" y="1495065"/>
            <a:ext cx="7004911" cy="3694496"/>
          </a:xfrm>
          <a:prstGeom prst="rect">
            <a:avLst/>
          </a:prstGeom>
        </p:spPr>
      </p:pic>
    </p:spTree>
    <p:extLst>
      <p:ext uri="{BB962C8B-B14F-4D97-AF65-F5344CB8AC3E}">
        <p14:creationId xmlns:p14="http://schemas.microsoft.com/office/powerpoint/2010/main" val="34956191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22" presetClass="entr" presetSubtype="8"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BBCBFA6-0E74-46AD-9C04-11816C98C0F7}"/>
              </a:ext>
            </a:extLst>
          </p:cNvPr>
          <p:cNvSpPr/>
          <p:nvPr/>
        </p:nvSpPr>
        <p:spPr>
          <a:xfrm>
            <a:off x="527340" y="1450235"/>
            <a:ext cx="11137319" cy="413141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BÀI SOẠN CỦA EM HƯƠNG THẢO – GMAIL: tranthao121004@gmail.com</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CÁC THẦY/ CÔ CÓ THỂ CHIA SẺ CHO ĐỒNG NGHIỆP CÙNG KHỐI, CÙNG TRƯỜNG NH</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Ư</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NG KÍNH MONG QUÝ THẦY/ CÔ KHÔNG GỬI VÀO CÁC HỘI NHÓM ZALO HAY FB, CÁC WEB.....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Ạ</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XIN ĐỪNG</a:t>
            </a:r>
            <a:r>
              <a:rPr kumimoji="0" lang="en-US" sz="2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sym typeface="Arial"/>
              </a:rPr>
              <a:t> BUÔN BÁN LẠI BÀI CỦA EM VÌ EM BỎ RẤT NHIỀU CÔNG SỨC, CHẤT XÁM ĐỂ SOẠN RA NHỮNG BÀI GIẢNG NÀY.</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rPr>
              <a:t>EM CHỈ GIAO DỊCH BẰNG DUY NHẤT 1 NICK FB : HƯƠNG THẢO.</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rPr>
              <a:t>LINK FACEBOOK:  </a:t>
            </a: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hlinkClick r:id="rId3">
                  <a:extLst>
                    <a:ext uri="{A12FA001-AC4F-418D-AE19-62706E023703}">
                      <ahyp:hlinkClr xmlns:ahyp="http://schemas.microsoft.com/office/drawing/2018/hyperlinkcolor" val="tx"/>
                    </a:ext>
                  </a:extLst>
                </a:hlinkClick>
              </a:rPr>
              <a:t>https://www.facebook.com/huongthaoGADT</a:t>
            </a:r>
            <a:endPar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Arial"/>
            </a:endParaRP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rPr>
              <a:t>MỌI GIAO DỊCH BẰNG NICK KHÁC ĐỀU LÀ MẠO DANH VÀ LỪA ĐẢO Ạ!</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EM XIN CHÂN THÀNH CẢM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Ơ</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 KÍNH CHÚC THẦY/CÔ DẠY TỐT NHÉ!</a:t>
            </a:r>
          </a:p>
        </p:txBody>
      </p:sp>
      <p:pic>
        <p:nvPicPr>
          <p:cNvPr id="10" name="Picture 9">
            <a:extLst>
              <a:ext uri="{FF2B5EF4-FFF2-40B4-BE49-F238E27FC236}">
                <a16:creationId xmlns:a16="http://schemas.microsoft.com/office/drawing/2014/main" id="{04CC5CA0-BEB9-47F4-8888-1EE12CFB654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215915" y="1158879"/>
            <a:ext cx="1108142" cy="1097060"/>
          </a:xfrm>
          <a:prstGeom prst="rect">
            <a:avLst/>
          </a:prstGeom>
        </p:spPr>
      </p:pic>
    </p:spTree>
    <p:extLst>
      <p:ext uri="{BB962C8B-B14F-4D97-AF65-F5344CB8AC3E}">
        <p14:creationId xmlns:p14="http://schemas.microsoft.com/office/powerpoint/2010/main" val="415602674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10"/>
                                        </p:tgtEl>
                                        <p:attrNameLst>
                                          <p:attrName>r</p:attrName>
                                        </p:attrNameLst>
                                      </p:cBhvr>
                                    </p:animRot>
                                    <p:animRot by="-240000">
                                      <p:cBhvr>
                                        <p:cTn id="7" dur="950" fill="hold">
                                          <p:stCondLst>
                                            <p:cond delay="950"/>
                                          </p:stCondLst>
                                        </p:cTn>
                                        <p:tgtEl>
                                          <p:spTgt spid="10"/>
                                        </p:tgtEl>
                                        <p:attrNameLst>
                                          <p:attrName>r</p:attrName>
                                        </p:attrNameLst>
                                      </p:cBhvr>
                                    </p:animRot>
                                    <p:animRot by="240000">
                                      <p:cBhvr>
                                        <p:cTn id="8" dur="950" fill="hold">
                                          <p:stCondLst>
                                            <p:cond delay="1900"/>
                                          </p:stCondLst>
                                        </p:cTn>
                                        <p:tgtEl>
                                          <p:spTgt spid="10"/>
                                        </p:tgtEl>
                                        <p:attrNameLst>
                                          <p:attrName>r</p:attrName>
                                        </p:attrNameLst>
                                      </p:cBhvr>
                                    </p:animRot>
                                    <p:animRot by="-240000">
                                      <p:cBhvr>
                                        <p:cTn id="9" dur="950" fill="hold">
                                          <p:stCondLst>
                                            <p:cond delay="2850"/>
                                          </p:stCondLst>
                                        </p:cTn>
                                        <p:tgtEl>
                                          <p:spTgt spid="10"/>
                                        </p:tgtEl>
                                        <p:attrNameLst>
                                          <p:attrName>r</p:attrName>
                                        </p:attrNameLst>
                                      </p:cBhvr>
                                    </p:animRot>
                                    <p:animRot by="120000">
                                      <p:cBhvr>
                                        <p:cTn id="10" dur="950" fill="hold">
                                          <p:stCondLst>
                                            <p:cond delay="3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0710" y="-258090"/>
            <a:ext cx="12597001" cy="7086563"/>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815455" y="508320"/>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123787" y="945580"/>
            <a:ext cx="9944430" cy="4734559"/>
          </a:xfrm>
          <a:prstGeom prst="rect">
            <a:avLst/>
          </a:prstGeom>
          <a:solidFill>
            <a:schemeClr val="bg1"/>
          </a:solidFill>
          <a:ln w="57150">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07054" y="4304269"/>
            <a:ext cx="2297118" cy="2137269"/>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8948" y="-257203"/>
            <a:ext cx="7939609" cy="2645691"/>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64120" y="5051026"/>
            <a:ext cx="1263617" cy="885254"/>
          </a:xfrm>
          <a:prstGeom prst="rect">
            <a:avLst/>
          </a:prstGeom>
        </p:spPr>
      </p:pic>
      <p:pic>
        <p:nvPicPr>
          <p:cNvPr id="41" name="图片 11">
            <a:extLst>
              <a:ext uri="{FF2B5EF4-FFF2-40B4-BE49-F238E27FC236}">
                <a16:creationId xmlns:a16="http://schemas.microsoft.com/office/drawing/2014/main" id="{3B72E994-C08C-41B4-BBDA-DC0DD03FC77B}"/>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87059" y="-265189"/>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42" name="图片 15">
            <a:extLst>
              <a:ext uri="{FF2B5EF4-FFF2-40B4-BE49-F238E27FC236}">
                <a16:creationId xmlns:a16="http://schemas.microsoft.com/office/drawing/2014/main" id="{A0EB6A0E-D545-4658-A1EA-F9C67BFF23F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10204992" y="-258090"/>
            <a:ext cx="2274542"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8" name="Baby Shark - Animal Songs - PINKFONG Songs for Children">
            <a:hlinkClick r:id="" action="ppaction://media"/>
            <a:extLst>
              <a:ext uri="{FF2B5EF4-FFF2-40B4-BE49-F238E27FC236}">
                <a16:creationId xmlns:a16="http://schemas.microsoft.com/office/drawing/2014/main" id="{64914417-41F8-4D45-97E2-E0DF02FC5D21}"/>
              </a:ext>
            </a:extLst>
          </p:cNvPr>
          <p:cNvPicPr>
            <a:picLocks noChangeAspect="1"/>
          </p:cNvPicPr>
          <p:nvPr>
            <a:videoFile r:link="rId1"/>
            <p:extLst>
              <p:ext uri="{DAA4B4D4-6D71-4841-9C94-3DE7FCFB9230}">
                <p14:media xmlns:p14="http://schemas.microsoft.com/office/powerpoint/2010/main" r:embed="rId2">
                  <p14:trim st="18558" end="11608"/>
                </p14:media>
              </p:ext>
            </p:extLst>
          </p:nvPr>
        </p:nvPicPr>
        <p:blipFill>
          <a:blip r:embed="rId11"/>
          <a:stretch>
            <a:fillRect/>
          </a:stretch>
        </p:blipFill>
        <p:spPr>
          <a:xfrm>
            <a:off x="-112541" y="-258090"/>
            <a:ext cx="12700893" cy="7144252"/>
          </a:xfrm>
          <a:prstGeom prst="rect">
            <a:avLst/>
          </a:prstGeom>
        </p:spPr>
      </p:pic>
    </p:spTree>
    <p:extLst>
      <p:ext uri="{BB962C8B-B14F-4D97-AF65-F5344CB8AC3E}">
        <p14:creationId xmlns:p14="http://schemas.microsoft.com/office/powerpoint/2010/main" val="12833022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33763 -0.00555 L -4.79167E-6 -4.81481E-6 " pathEditMode="relative" rAng="0" ptsTypes="AA">
                                      <p:cBhvr>
                                        <p:cTn id="6" dur="2000" fill="hold"/>
                                        <p:tgtEl>
                                          <p:spTgt spid="41"/>
                                        </p:tgtEl>
                                        <p:attrNameLst>
                                          <p:attrName>ppt_x</p:attrName>
                                          <p:attrName>ppt_y</p:attrName>
                                        </p:attrNameLst>
                                      </p:cBhvr>
                                      <p:rCtr x="16888" y="278"/>
                                    </p:animMotion>
                                  </p:childTnLst>
                                </p:cTn>
                              </p:par>
                              <p:par>
                                <p:cTn id="7" presetID="35" presetClass="path" presetSubtype="0" accel="50000" decel="50000" fill="hold" nodeType="withEffect">
                                  <p:stCondLst>
                                    <p:cond delay="0"/>
                                  </p:stCondLst>
                                  <p:childTnLst>
                                    <p:animMotion origin="layout" path="M 0.25 4.81481E-6 L -3.33333E-6 4.81481E-6 " pathEditMode="relative" rAng="0" ptsTypes="AA">
                                      <p:cBhvr>
                                        <p:cTn id="8" dur="2000" fill="hold"/>
                                        <p:tgtEl>
                                          <p:spTgt spid="42"/>
                                        </p:tgtEl>
                                        <p:attrNameLst>
                                          <p:attrName>ppt_x</p:attrName>
                                          <p:attrName>ppt_y</p:attrName>
                                        </p:attrNameLst>
                                      </p:cBhvr>
                                      <p:rCtr x="-12500" y="0"/>
                                    </p:animMotion>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8612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8"/>
                </p:tgtEl>
              </p:cMediaNode>
            </p:video>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aphic 7">
            <a:extLst>
              <a:ext uri="{FF2B5EF4-FFF2-40B4-BE49-F238E27FC236}">
                <a16:creationId xmlns:a16="http://schemas.microsoft.com/office/drawing/2014/main" id="{C5A1FA85-A158-454D-99CB-0FC4AEE74832}"/>
              </a:ext>
            </a:extLst>
          </p:cNvPr>
          <p:cNvGrpSpPr/>
          <p:nvPr/>
        </p:nvGrpSpPr>
        <p:grpSpPr>
          <a:xfrm>
            <a:off x="1533525" y="600075"/>
            <a:ext cx="7753350" cy="4200525"/>
            <a:chOff x="609584" y="2133703"/>
            <a:chExt cx="7161963" cy="3608930"/>
          </a:xfrm>
        </p:grpSpPr>
        <p:sp>
          <p:nvSpPr>
            <p:cNvPr id="21" name="Freeform: Shape 20">
              <a:extLst>
                <a:ext uri="{FF2B5EF4-FFF2-40B4-BE49-F238E27FC236}">
                  <a16:creationId xmlns:a16="http://schemas.microsoft.com/office/drawing/2014/main" id="{4624A9C0-C28B-4AF0-B770-81B12AD6B7B3}"/>
                </a:ext>
              </a:extLst>
            </p:cNvPr>
            <p:cNvSpPr/>
            <p:nvPr/>
          </p:nvSpPr>
          <p:spPr>
            <a:xfrm>
              <a:off x="1098019" y="2344049"/>
              <a:ext cx="6404664" cy="3087469"/>
            </a:xfrm>
            <a:custGeom>
              <a:avLst/>
              <a:gdLst>
                <a:gd name="connsiteX0" fmla="*/ 3760 w 6404664"/>
                <a:gd name="connsiteY0" fmla="*/ 1205168 h 3087469"/>
                <a:gd name="connsiteX1" fmla="*/ 680539 w 6404664"/>
                <a:gd name="connsiteY1" fmla="*/ 215111 h 3087469"/>
                <a:gd name="connsiteX2" fmla="*/ 3069280 w 6404664"/>
                <a:gd name="connsiteY2" fmla="*/ 45725 h 3087469"/>
                <a:gd name="connsiteX3" fmla="*/ 6131114 w 6404664"/>
                <a:gd name="connsiteY3" fmla="*/ 210924 h 3087469"/>
                <a:gd name="connsiteX4" fmla="*/ 6345734 w 6404664"/>
                <a:gd name="connsiteY4" fmla="*/ 2288482 h 3087469"/>
                <a:gd name="connsiteX5" fmla="*/ 5621818 w 6404664"/>
                <a:gd name="connsiteY5" fmla="*/ 3041778 h 3087469"/>
                <a:gd name="connsiteX6" fmla="*/ 2267942 w 6404664"/>
                <a:gd name="connsiteY6" fmla="*/ 3047868 h 3087469"/>
                <a:gd name="connsiteX7" fmla="*/ 3760 w 6404664"/>
                <a:gd name="connsiteY7" fmla="*/ 1205168 h 308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4664" h="3087469">
                  <a:moveTo>
                    <a:pt x="3760" y="1205168"/>
                  </a:moveTo>
                  <a:cubicBezTo>
                    <a:pt x="36677" y="315602"/>
                    <a:pt x="408774" y="249750"/>
                    <a:pt x="680539" y="215111"/>
                  </a:cubicBezTo>
                  <a:cubicBezTo>
                    <a:pt x="1686754" y="86834"/>
                    <a:pt x="1841334" y="90260"/>
                    <a:pt x="3069280" y="45725"/>
                  </a:cubicBezTo>
                  <a:cubicBezTo>
                    <a:pt x="3748956" y="20983"/>
                    <a:pt x="5647362" y="-105391"/>
                    <a:pt x="6131114" y="210924"/>
                  </a:cubicBezTo>
                  <a:cubicBezTo>
                    <a:pt x="6495311" y="449208"/>
                    <a:pt x="6413939" y="1346006"/>
                    <a:pt x="6345734" y="2288482"/>
                  </a:cubicBezTo>
                  <a:cubicBezTo>
                    <a:pt x="6315187" y="2710617"/>
                    <a:pt x="5991281" y="3037971"/>
                    <a:pt x="5621818" y="3041778"/>
                  </a:cubicBezTo>
                  <a:cubicBezTo>
                    <a:pt x="4393608" y="3054720"/>
                    <a:pt x="3429527" y="3067662"/>
                    <a:pt x="2267942" y="3047868"/>
                  </a:cubicBezTo>
                  <a:cubicBezTo>
                    <a:pt x="1356265" y="3031881"/>
                    <a:pt x="-83142" y="3557932"/>
                    <a:pt x="3760" y="1205168"/>
                  </a:cubicBezTo>
                </a:path>
              </a:pathLst>
            </a:custGeom>
            <a:solidFill>
              <a:srgbClr val="EF8476">
                <a:alpha val="50000"/>
              </a:srgbClr>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Calibri" panose="020F0502020204030204" pitchFamily="34" charset="0"/>
              </a:endParaRPr>
            </a:p>
          </p:txBody>
        </p:sp>
        <p:grpSp>
          <p:nvGrpSpPr>
            <p:cNvPr id="22" name="Graphic 7">
              <a:extLst>
                <a:ext uri="{FF2B5EF4-FFF2-40B4-BE49-F238E27FC236}">
                  <a16:creationId xmlns:a16="http://schemas.microsoft.com/office/drawing/2014/main" id="{41CF4E8F-5D6C-4446-8517-C09E17E1549E}"/>
                </a:ext>
              </a:extLst>
            </p:cNvPr>
            <p:cNvGrpSpPr/>
            <p:nvPr/>
          </p:nvGrpSpPr>
          <p:grpSpPr>
            <a:xfrm>
              <a:off x="609584" y="2133703"/>
              <a:ext cx="7161963" cy="3608930"/>
              <a:chOff x="609584" y="2133703"/>
              <a:chExt cx="7161963" cy="3608930"/>
            </a:xfrm>
            <a:solidFill>
              <a:srgbClr val="000000"/>
            </a:solidFill>
          </p:grpSpPr>
          <p:grpSp>
            <p:nvGrpSpPr>
              <p:cNvPr id="23" name="Graphic 7">
                <a:extLst>
                  <a:ext uri="{FF2B5EF4-FFF2-40B4-BE49-F238E27FC236}">
                    <a16:creationId xmlns:a16="http://schemas.microsoft.com/office/drawing/2014/main" id="{2C06156F-6B03-48B9-B783-888E778336F6}"/>
                  </a:ext>
                </a:extLst>
              </p:cNvPr>
              <p:cNvGrpSpPr/>
              <p:nvPr/>
            </p:nvGrpSpPr>
            <p:grpSpPr>
              <a:xfrm>
                <a:off x="776118" y="2133703"/>
                <a:ext cx="6995430" cy="3608930"/>
                <a:chOff x="776118" y="2133703"/>
                <a:chExt cx="6995430" cy="3608930"/>
              </a:xfrm>
              <a:solidFill>
                <a:srgbClr val="000000"/>
              </a:solidFill>
            </p:grpSpPr>
            <p:sp>
              <p:nvSpPr>
                <p:cNvPr id="35" name="Freeform: Shape 34">
                  <a:extLst>
                    <a:ext uri="{FF2B5EF4-FFF2-40B4-BE49-F238E27FC236}">
                      <a16:creationId xmlns:a16="http://schemas.microsoft.com/office/drawing/2014/main" id="{D8719195-3A28-47BE-B4C9-3D0CCB157CF5}"/>
                    </a:ext>
                  </a:extLst>
                </p:cNvPr>
                <p:cNvSpPr/>
                <p:nvPr/>
              </p:nvSpPr>
              <p:spPr>
                <a:xfrm>
                  <a:off x="1977905" y="2133703"/>
                  <a:ext cx="5793643" cy="2422745"/>
                </a:xfrm>
                <a:custGeom>
                  <a:avLst/>
                  <a:gdLst>
                    <a:gd name="connsiteX0" fmla="*/ 21858 w 5793643"/>
                    <a:gd name="connsiteY0" fmla="*/ 231329 h 2422745"/>
                    <a:gd name="connsiteX1" fmla="*/ 1479435 w 5793643"/>
                    <a:gd name="connsiteY1" fmla="*/ 103051 h 2422745"/>
                    <a:gd name="connsiteX2" fmla="*/ 2812453 w 5793643"/>
                    <a:gd name="connsiteY2" fmla="*/ 17787 h 2422745"/>
                    <a:gd name="connsiteX3" fmla="*/ 4271610 w 5793643"/>
                    <a:gd name="connsiteY3" fmla="*/ 6748 h 2422745"/>
                    <a:gd name="connsiteX4" fmla="*/ 4976830 w 5793643"/>
                    <a:gd name="connsiteY4" fmla="*/ 56232 h 2422745"/>
                    <a:gd name="connsiteX5" fmla="*/ 5562231 w 5793643"/>
                    <a:gd name="connsiteY5" fmla="*/ 355038 h 2422745"/>
                    <a:gd name="connsiteX6" fmla="*/ 5773429 w 5793643"/>
                    <a:gd name="connsiteY6" fmla="*/ 1144495 h 2422745"/>
                    <a:gd name="connsiteX7" fmla="*/ 5772375 w 5793643"/>
                    <a:gd name="connsiteY7" fmla="*/ 2160816 h 2422745"/>
                    <a:gd name="connsiteX8" fmla="*/ 5747885 w 5793643"/>
                    <a:gd name="connsiteY8" fmla="*/ 2401764 h 2422745"/>
                    <a:gd name="connsiteX9" fmla="*/ 5709174 w 5793643"/>
                    <a:gd name="connsiteY9" fmla="*/ 2386157 h 2422745"/>
                    <a:gd name="connsiteX10" fmla="*/ 5743671 w 5793643"/>
                    <a:gd name="connsiteY10" fmla="*/ 1378972 h 2422745"/>
                    <a:gd name="connsiteX11" fmla="*/ 5702063 w 5793643"/>
                    <a:gd name="connsiteY11" fmla="*/ 897837 h 2422745"/>
                    <a:gd name="connsiteX12" fmla="*/ 5594885 w 5793643"/>
                    <a:gd name="connsiteY12" fmla="*/ 504251 h 2422745"/>
                    <a:gd name="connsiteX13" fmla="*/ 5038188 w 5793643"/>
                    <a:gd name="connsiteY13" fmla="*/ 137690 h 2422745"/>
                    <a:gd name="connsiteX14" fmla="*/ 4349822 w 5793643"/>
                    <a:gd name="connsiteY14" fmla="*/ 79071 h 2422745"/>
                    <a:gd name="connsiteX15" fmla="*/ 2920685 w 5793643"/>
                    <a:gd name="connsiteY15" fmla="*/ 87064 h 2422745"/>
                    <a:gd name="connsiteX16" fmla="*/ 1623744 w 5793643"/>
                    <a:gd name="connsiteY16" fmla="*/ 163574 h 2422745"/>
                    <a:gd name="connsiteX17" fmla="*/ 202244 w 5793643"/>
                    <a:gd name="connsiteY17" fmla="*/ 281193 h 2422745"/>
                    <a:gd name="connsiteX18" fmla="*/ 21594 w 5793643"/>
                    <a:gd name="connsiteY18" fmla="*/ 296800 h 2422745"/>
                    <a:gd name="connsiteX19" fmla="*/ 21858 w 5793643"/>
                    <a:gd name="connsiteY19" fmla="*/ 231329 h 242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93643" h="2422745">
                      <a:moveTo>
                        <a:pt x="21858" y="231329"/>
                      </a:moveTo>
                      <a:cubicBezTo>
                        <a:pt x="507453" y="181845"/>
                        <a:pt x="993312" y="140735"/>
                        <a:pt x="1479435" y="103051"/>
                      </a:cubicBezTo>
                      <a:cubicBezTo>
                        <a:pt x="1967400" y="65368"/>
                        <a:pt x="2323961" y="35677"/>
                        <a:pt x="2812453" y="17787"/>
                      </a:cubicBezTo>
                      <a:cubicBezTo>
                        <a:pt x="3298839" y="-103"/>
                        <a:pt x="3785224" y="-5813"/>
                        <a:pt x="4271610" y="6748"/>
                      </a:cubicBezTo>
                      <a:cubicBezTo>
                        <a:pt x="4506508" y="12839"/>
                        <a:pt x="4743512" y="12839"/>
                        <a:pt x="4976830" y="56232"/>
                      </a:cubicBezTo>
                      <a:cubicBezTo>
                        <a:pt x="5177494" y="93535"/>
                        <a:pt x="5404755" y="157103"/>
                        <a:pt x="5562231" y="355038"/>
                      </a:cubicBezTo>
                      <a:cubicBezTo>
                        <a:pt x="5718127" y="550689"/>
                        <a:pt x="5750781" y="863960"/>
                        <a:pt x="5773429" y="1144495"/>
                      </a:cubicBezTo>
                      <a:cubicBezTo>
                        <a:pt x="5800815" y="1481746"/>
                        <a:pt x="5800289" y="1823565"/>
                        <a:pt x="5772375" y="2160816"/>
                      </a:cubicBezTo>
                      <a:cubicBezTo>
                        <a:pt x="5765528" y="2241512"/>
                        <a:pt x="5757364" y="2321828"/>
                        <a:pt x="5747885" y="2401764"/>
                      </a:cubicBezTo>
                      <a:cubicBezTo>
                        <a:pt x="5743408" y="2438686"/>
                        <a:pt x="5704960" y="2422699"/>
                        <a:pt x="5709174" y="2386157"/>
                      </a:cubicBezTo>
                      <a:cubicBezTo>
                        <a:pt x="5747357" y="2053855"/>
                        <a:pt x="5758944" y="1715081"/>
                        <a:pt x="5743671" y="1378972"/>
                      </a:cubicBezTo>
                      <a:cubicBezTo>
                        <a:pt x="5736298" y="1217959"/>
                        <a:pt x="5724184" y="1056185"/>
                        <a:pt x="5702063" y="897837"/>
                      </a:cubicBezTo>
                      <a:cubicBezTo>
                        <a:pt x="5682840" y="759283"/>
                        <a:pt x="5653609" y="619586"/>
                        <a:pt x="5594885" y="504251"/>
                      </a:cubicBezTo>
                      <a:cubicBezTo>
                        <a:pt x="5470590" y="260258"/>
                        <a:pt x="5233322" y="182987"/>
                        <a:pt x="5038188" y="137690"/>
                      </a:cubicBezTo>
                      <a:cubicBezTo>
                        <a:pt x="4811190" y="85161"/>
                        <a:pt x="4579189" y="84780"/>
                        <a:pt x="4349822" y="79071"/>
                      </a:cubicBezTo>
                      <a:cubicBezTo>
                        <a:pt x="3873443" y="67651"/>
                        <a:pt x="3397064" y="71458"/>
                        <a:pt x="2920685" y="87064"/>
                      </a:cubicBezTo>
                      <a:cubicBezTo>
                        <a:pt x="2444306" y="102290"/>
                        <a:pt x="2099596" y="129697"/>
                        <a:pt x="1623744" y="163574"/>
                      </a:cubicBezTo>
                      <a:cubicBezTo>
                        <a:pt x="1149735" y="197451"/>
                        <a:pt x="675726" y="236658"/>
                        <a:pt x="202244" y="281193"/>
                      </a:cubicBezTo>
                      <a:cubicBezTo>
                        <a:pt x="141940" y="286903"/>
                        <a:pt x="81899" y="291851"/>
                        <a:pt x="21594" y="296800"/>
                      </a:cubicBezTo>
                      <a:cubicBezTo>
                        <a:pt x="-7373" y="299464"/>
                        <a:pt x="-7110" y="234374"/>
                        <a:pt x="21858" y="23132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 name="Freeform: Shape 35">
                  <a:extLst>
                    <a:ext uri="{FF2B5EF4-FFF2-40B4-BE49-F238E27FC236}">
                      <a16:creationId xmlns:a16="http://schemas.microsoft.com/office/drawing/2014/main" id="{44D2F58E-948A-42C3-BA48-2EC8DA049FA2}"/>
                    </a:ext>
                  </a:extLst>
                </p:cNvPr>
                <p:cNvSpPr/>
                <p:nvPr/>
              </p:nvSpPr>
              <p:spPr>
                <a:xfrm>
                  <a:off x="776118" y="3563760"/>
                  <a:ext cx="5984075" cy="2178874"/>
                </a:xfrm>
                <a:custGeom>
                  <a:avLst/>
                  <a:gdLst>
                    <a:gd name="connsiteX0" fmla="*/ 28089 w 5984075"/>
                    <a:gd name="connsiteY0" fmla="*/ 25805 h 2178874"/>
                    <a:gd name="connsiteX1" fmla="*/ 358052 w 5984075"/>
                    <a:gd name="connsiteY1" fmla="*/ 1535061 h 2178874"/>
                    <a:gd name="connsiteX2" fmla="*/ 1045365 w 5984075"/>
                    <a:gd name="connsiteY2" fmla="*/ 2067583 h 2178874"/>
                    <a:gd name="connsiteX3" fmla="*/ 1463809 w 5984075"/>
                    <a:gd name="connsiteY3" fmla="*/ 2080144 h 2178874"/>
                    <a:gd name="connsiteX4" fmla="*/ 1892524 w 5984075"/>
                    <a:gd name="connsiteY4" fmla="*/ 2070247 h 2178874"/>
                    <a:gd name="connsiteX5" fmla="*/ 2740736 w 5984075"/>
                    <a:gd name="connsiteY5" fmla="*/ 2052737 h 2178874"/>
                    <a:gd name="connsiteX6" fmla="*/ 5967683 w 5984075"/>
                    <a:gd name="connsiteY6" fmla="*/ 1975847 h 2178874"/>
                    <a:gd name="connsiteX7" fmla="*/ 5967683 w 5984075"/>
                    <a:gd name="connsiteY7" fmla="*/ 2058447 h 2178874"/>
                    <a:gd name="connsiteX8" fmla="*/ 1958621 w 5984075"/>
                    <a:gd name="connsiteY8" fmla="*/ 2166170 h 2178874"/>
                    <a:gd name="connsiteX9" fmla="*/ 1525167 w 5984075"/>
                    <a:gd name="connsiteY9" fmla="*/ 2174924 h 2178874"/>
                    <a:gd name="connsiteX10" fmla="*/ 1091185 w 5984075"/>
                    <a:gd name="connsiteY10" fmla="*/ 2167692 h 2178874"/>
                    <a:gd name="connsiteX11" fmla="*/ 383332 w 5984075"/>
                    <a:gd name="connsiteY11" fmla="*/ 1683132 h 2178874"/>
                    <a:gd name="connsiteX12" fmla="*/ 121311 w 5984075"/>
                    <a:gd name="connsiteY12" fmla="*/ 987313 h 2178874"/>
                    <a:gd name="connsiteX13" fmla="*/ 175 w 5984075"/>
                    <a:gd name="connsiteY13" fmla="*/ 44837 h 2178874"/>
                    <a:gd name="connsiteX14" fmla="*/ 28089 w 5984075"/>
                    <a:gd name="connsiteY14" fmla="*/ 25805 h 217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84075" h="2178874">
                      <a:moveTo>
                        <a:pt x="28089" y="25805"/>
                      </a:moveTo>
                      <a:cubicBezTo>
                        <a:pt x="62586" y="609714"/>
                        <a:pt x="160548" y="1171926"/>
                        <a:pt x="358052" y="1535061"/>
                      </a:cubicBezTo>
                      <a:cubicBezTo>
                        <a:pt x="555555" y="1898576"/>
                        <a:pt x="803093" y="2029137"/>
                        <a:pt x="1045365" y="2067583"/>
                      </a:cubicBezTo>
                      <a:cubicBezTo>
                        <a:pt x="1184671" y="2089660"/>
                        <a:pt x="1324240" y="2083570"/>
                        <a:pt x="1463809" y="2080144"/>
                      </a:cubicBezTo>
                      <a:cubicBezTo>
                        <a:pt x="1606802" y="2076718"/>
                        <a:pt x="1749794" y="2073292"/>
                        <a:pt x="1892524" y="2070247"/>
                      </a:cubicBezTo>
                      <a:cubicBezTo>
                        <a:pt x="2175349" y="2063776"/>
                        <a:pt x="2457911" y="2058447"/>
                        <a:pt x="2740736" y="2052737"/>
                      </a:cubicBezTo>
                      <a:cubicBezTo>
                        <a:pt x="3061219" y="2046267"/>
                        <a:pt x="5647201" y="1975847"/>
                        <a:pt x="5967683" y="1975847"/>
                      </a:cubicBezTo>
                      <a:cubicBezTo>
                        <a:pt x="5989540" y="1975847"/>
                        <a:pt x="5989540" y="2057305"/>
                        <a:pt x="5967683" y="2058447"/>
                      </a:cubicBezTo>
                      <a:cubicBezTo>
                        <a:pt x="5386759" y="2083950"/>
                        <a:pt x="2539546" y="2153989"/>
                        <a:pt x="1958621" y="2166170"/>
                      </a:cubicBezTo>
                      <a:cubicBezTo>
                        <a:pt x="1814049" y="2169215"/>
                        <a:pt x="1669740" y="2172260"/>
                        <a:pt x="1525167" y="2174924"/>
                      </a:cubicBezTo>
                      <a:cubicBezTo>
                        <a:pt x="1380594" y="2177589"/>
                        <a:pt x="1235758" y="2185202"/>
                        <a:pt x="1091185" y="2167692"/>
                      </a:cubicBezTo>
                      <a:cubicBezTo>
                        <a:pt x="845227" y="2137621"/>
                        <a:pt x="591633" y="2022286"/>
                        <a:pt x="383332" y="1683132"/>
                      </a:cubicBezTo>
                      <a:cubicBezTo>
                        <a:pt x="274047" y="1505371"/>
                        <a:pt x="184248" y="1268990"/>
                        <a:pt x="121311" y="987313"/>
                      </a:cubicBezTo>
                      <a:cubicBezTo>
                        <a:pt x="56266" y="696120"/>
                        <a:pt x="18872" y="372192"/>
                        <a:pt x="175" y="44837"/>
                      </a:cubicBezTo>
                      <a:cubicBezTo>
                        <a:pt x="-2458" y="-79"/>
                        <a:pt x="25455" y="-19491"/>
                        <a:pt x="28089" y="25805"/>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6" name="Graphic 7">
                <a:extLst>
                  <a:ext uri="{FF2B5EF4-FFF2-40B4-BE49-F238E27FC236}">
                    <a16:creationId xmlns:a16="http://schemas.microsoft.com/office/drawing/2014/main" id="{42EDB08E-0B6B-48CB-B563-9A45533E7312}"/>
                  </a:ext>
                </a:extLst>
              </p:cNvPr>
              <p:cNvGrpSpPr/>
              <p:nvPr/>
            </p:nvGrpSpPr>
            <p:grpSpPr>
              <a:xfrm>
                <a:off x="1174197" y="2197548"/>
                <a:ext cx="6469430" cy="3477568"/>
                <a:chOff x="1174197" y="2197548"/>
                <a:chExt cx="6469430" cy="3477568"/>
              </a:xfrm>
              <a:solidFill>
                <a:srgbClr val="000000"/>
              </a:solidFill>
            </p:grpSpPr>
            <p:sp>
              <p:nvSpPr>
                <p:cNvPr id="33" name="Freeform: Shape 32">
                  <a:extLst>
                    <a:ext uri="{FF2B5EF4-FFF2-40B4-BE49-F238E27FC236}">
                      <a16:creationId xmlns:a16="http://schemas.microsoft.com/office/drawing/2014/main" id="{B4D043CD-7002-4369-9D24-6AF5E6F2EA4C}"/>
                    </a:ext>
                  </a:extLst>
                </p:cNvPr>
                <p:cNvSpPr/>
                <p:nvPr/>
              </p:nvSpPr>
              <p:spPr>
                <a:xfrm>
                  <a:off x="1174197" y="2197548"/>
                  <a:ext cx="625691" cy="703431"/>
                </a:xfrm>
                <a:custGeom>
                  <a:avLst/>
                  <a:gdLst>
                    <a:gd name="connsiteX0" fmla="*/ 521673 w 625691"/>
                    <a:gd name="connsiteY0" fmla="*/ 361993 h 703431"/>
                    <a:gd name="connsiteX1" fmla="*/ 593564 w 625691"/>
                    <a:gd name="connsiteY1" fmla="*/ 703431 h 703431"/>
                    <a:gd name="connsiteX2" fmla="*/ 481909 w 625691"/>
                    <a:gd name="connsiteY2" fmla="*/ 703431 h 703431"/>
                    <a:gd name="connsiteX3" fmla="*/ 362617 w 625691"/>
                    <a:gd name="connsiteY3" fmla="*/ 324309 h 703431"/>
                    <a:gd name="connsiteX4" fmla="*/ 362617 w 625691"/>
                    <a:gd name="connsiteY4" fmla="*/ 0 h 703431"/>
                    <a:gd name="connsiteX5" fmla="*/ 625692 w 625691"/>
                    <a:gd name="connsiteY5" fmla="*/ 0 h 703431"/>
                    <a:gd name="connsiteX6" fmla="*/ 625692 w 625691"/>
                    <a:gd name="connsiteY6" fmla="*/ 361993 h 703431"/>
                    <a:gd name="connsiteX7" fmla="*/ 521673 w 625691"/>
                    <a:gd name="connsiteY7" fmla="*/ 361993 h 703431"/>
                    <a:gd name="connsiteX8" fmla="*/ 159056 w 625691"/>
                    <a:gd name="connsiteY8" fmla="*/ 361993 h 703431"/>
                    <a:gd name="connsiteX9" fmla="*/ 230948 w 625691"/>
                    <a:gd name="connsiteY9" fmla="*/ 703431 h 703431"/>
                    <a:gd name="connsiteX10" fmla="*/ 119292 w 625691"/>
                    <a:gd name="connsiteY10" fmla="*/ 703431 h 703431"/>
                    <a:gd name="connsiteX11" fmla="*/ 0 w 625691"/>
                    <a:gd name="connsiteY11" fmla="*/ 324309 h 703431"/>
                    <a:gd name="connsiteX12" fmla="*/ 0 w 625691"/>
                    <a:gd name="connsiteY12" fmla="*/ 0 h 703431"/>
                    <a:gd name="connsiteX13" fmla="*/ 263338 w 625691"/>
                    <a:gd name="connsiteY13" fmla="*/ 0 h 703431"/>
                    <a:gd name="connsiteX14" fmla="*/ 263338 w 625691"/>
                    <a:gd name="connsiteY14" fmla="*/ 361993 h 703431"/>
                    <a:gd name="connsiteX15" fmla="*/ 159056 w 625691"/>
                    <a:gd name="connsiteY15" fmla="*/ 361993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521673" y="361993"/>
                      </a:moveTo>
                      <a:lnTo>
                        <a:pt x="593564" y="703431"/>
                      </a:lnTo>
                      <a:lnTo>
                        <a:pt x="481909" y="703431"/>
                      </a:lnTo>
                      <a:lnTo>
                        <a:pt x="362617" y="324309"/>
                      </a:lnTo>
                      <a:lnTo>
                        <a:pt x="362617" y="0"/>
                      </a:lnTo>
                      <a:lnTo>
                        <a:pt x="625692" y="0"/>
                      </a:lnTo>
                      <a:lnTo>
                        <a:pt x="625692" y="361993"/>
                      </a:lnTo>
                      <a:lnTo>
                        <a:pt x="521673" y="361993"/>
                      </a:lnTo>
                      <a:close/>
                      <a:moveTo>
                        <a:pt x="159056" y="361993"/>
                      </a:moveTo>
                      <a:lnTo>
                        <a:pt x="230948" y="703431"/>
                      </a:lnTo>
                      <a:lnTo>
                        <a:pt x="119292" y="703431"/>
                      </a:lnTo>
                      <a:lnTo>
                        <a:pt x="0" y="324309"/>
                      </a:lnTo>
                      <a:lnTo>
                        <a:pt x="0" y="0"/>
                      </a:lnTo>
                      <a:lnTo>
                        <a:pt x="263338" y="0"/>
                      </a:lnTo>
                      <a:lnTo>
                        <a:pt x="263338" y="361993"/>
                      </a:lnTo>
                      <a:lnTo>
                        <a:pt x="159056" y="361993"/>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4" name="Freeform: Shape 33">
                  <a:extLst>
                    <a:ext uri="{FF2B5EF4-FFF2-40B4-BE49-F238E27FC236}">
                      <a16:creationId xmlns:a16="http://schemas.microsoft.com/office/drawing/2014/main" id="{A156F2D4-1951-4BDF-8A33-75A9BFB492FF}"/>
                    </a:ext>
                  </a:extLst>
                </p:cNvPr>
                <p:cNvSpPr/>
                <p:nvPr/>
              </p:nvSpPr>
              <p:spPr>
                <a:xfrm>
                  <a:off x="7017936" y="4971685"/>
                  <a:ext cx="625691" cy="703431"/>
                </a:xfrm>
                <a:custGeom>
                  <a:avLst/>
                  <a:gdLst>
                    <a:gd name="connsiteX0" fmla="*/ 104019 w 625691"/>
                    <a:gd name="connsiteY0" fmla="*/ 341438 h 703431"/>
                    <a:gd name="connsiteX1" fmla="*/ 32127 w 625691"/>
                    <a:gd name="connsiteY1" fmla="*/ 0 h 703431"/>
                    <a:gd name="connsiteX2" fmla="*/ 143782 w 625691"/>
                    <a:gd name="connsiteY2" fmla="*/ 0 h 703431"/>
                    <a:gd name="connsiteX3" fmla="*/ 263075 w 625691"/>
                    <a:gd name="connsiteY3" fmla="*/ 379122 h 703431"/>
                    <a:gd name="connsiteX4" fmla="*/ 263075 w 625691"/>
                    <a:gd name="connsiteY4" fmla="*/ 703431 h 703431"/>
                    <a:gd name="connsiteX5" fmla="*/ 0 w 625691"/>
                    <a:gd name="connsiteY5" fmla="*/ 703431 h 703431"/>
                    <a:gd name="connsiteX6" fmla="*/ 0 w 625691"/>
                    <a:gd name="connsiteY6" fmla="*/ 341438 h 703431"/>
                    <a:gd name="connsiteX7" fmla="*/ 104019 w 625691"/>
                    <a:gd name="connsiteY7" fmla="*/ 341438 h 703431"/>
                    <a:gd name="connsiteX8" fmla="*/ 466635 w 625691"/>
                    <a:gd name="connsiteY8" fmla="*/ 341438 h 703431"/>
                    <a:gd name="connsiteX9" fmla="*/ 394744 w 625691"/>
                    <a:gd name="connsiteY9" fmla="*/ 0 h 703431"/>
                    <a:gd name="connsiteX10" fmla="*/ 506399 w 625691"/>
                    <a:gd name="connsiteY10" fmla="*/ 0 h 703431"/>
                    <a:gd name="connsiteX11" fmla="*/ 625691 w 625691"/>
                    <a:gd name="connsiteY11" fmla="*/ 379122 h 703431"/>
                    <a:gd name="connsiteX12" fmla="*/ 625691 w 625691"/>
                    <a:gd name="connsiteY12" fmla="*/ 703431 h 703431"/>
                    <a:gd name="connsiteX13" fmla="*/ 362616 w 625691"/>
                    <a:gd name="connsiteY13" fmla="*/ 703431 h 703431"/>
                    <a:gd name="connsiteX14" fmla="*/ 362616 w 625691"/>
                    <a:gd name="connsiteY14" fmla="*/ 341438 h 703431"/>
                    <a:gd name="connsiteX15" fmla="*/ 466635 w 625691"/>
                    <a:gd name="connsiteY15" fmla="*/ 341438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104019" y="341438"/>
                      </a:moveTo>
                      <a:lnTo>
                        <a:pt x="32127" y="0"/>
                      </a:lnTo>
                      <a:lnTo>
                        <a:pt x="143782" y="0"/>
                      </a:lnTo>
                      <a:lnTo>
                        <a:pt x="263075" y="379122"/>
                      </a:lnTo>
                      <a:lnTo>
                        <a:pt x="263075" y="703431"/>
                      </a:lnTo>
                      <a:lnTo>
                        <a:pt x="0" y="703431"/>
                      </a:lnTo>
                      <a:lnTo>
                        <a:pt x="0" y="341438"/>
                      </a:lnTo>
                      <a:lnTo>
                        <a:pt x="104019" y="341438"/>
                      </a:lnTo>
                      <a:close/>
                      <a:moveTo>
                        <a:pt x="466635" y="341438"/>
                      </a:moveTo>
                      <a:lnTo>
                        <a:pt x="394744" y="0"/>
                      </a:lnTo>
                      <a:lnTo>
                        <a:pt x="506399" y="0"/>
                      </a:lnTo>
                      <a:lnTo>
                        <a:pt x="625691" y="379122"/>
                      </a:lnTo>
                      <a:lnTo>
                        <a:pt x="625691" y="703431"/>
                      </a:lnTo>
                      <a:lnTo>
                        <a:pt x="362616" y="703431"/>
                      </a:lnTo>
                      <a:lnTo>
                        <a:pt x="362616" y="341438"/>
                      </a:lnTo>
                      <a:lnTo>
                        <a:pt x="466635" y="341438"/>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7" name="Graphic 7">
                <a:extLst>
                  <a:ext uri="{FF2B5EF4-FFF2-40B4-BE49-F238E27FC236}">
                    <a16:creationId xmlns:a16="http://schemas.microsoft.com/office/drawing/2014/main" id="{50CBA75E-F79F-4B75-AB0C-EB4C4797847C}"/>
                  </a:ext>
                </a:extLst>
              </p:cNvPr>
              <p:cNvGrpSpPr/>
              <p:nvPr/>
            </p:nvGrpSpPr>
            <p:grpSpPr>
              <a:xfrm>
                <a:off x="609584" y="2392211"/>
                <a:ext cx="440366" cy="1012027"/>
                <a:chOff x="609584" y="2392211"/>
                <a:chExt cx="440366" cy="1012027"/>
              </a:xfrm>
              <a:solidFill>
                <a:srgbClr val="000000"/>
              </a:solidFill>
            </p:grpSpPr>
            <p:sp>
              <p:nvSpPr>
                <p:cNvPr id="29" name="Freeform: Shape 28">
                  <a:extLst>
                    <a:ext uri="{FF2B5EF4-FFF2-40B4-BE49-F238E27FC236}">
                      <a16:creationId xmlns:a16="http://schemas.microsoft.com/office/drawing/2014/main" id="{090724B1-15B3-45D9-8FE4-CA96670F0696}"/>
                    </a:ext>
                  </a:extLst>
                </p:cNvPr>
                <p:cNvSpPr/>
                <p:nvPr/>
              </p:nvSpPr>
              <p:spPr>
                <a:xfrm>
                  <a:off x="708713" y="2392211"/>
                  <a:ext cx="341237" cy="312398"/>
                </a:xfrm>
                <a:custGeom>
                  <a:avLst/>
                  <a:gdLst>
                    <a:gd name="connsiteX0" fmla="*/ 3589 w 341237"/>
                    <a:gd name="connsiteY0" fmla="*/ 27252 h 312398"/>
                    <a:gd name="connsiteX1" fmla="*/ 48883 w 341237"/>
                    <a:gd name="connsiteY1" fmla="*/ 5555 h 312398"/>
                    <a:gd name="connsiteX2" fmla="*/ 190032 w 341237"/>
                    <a:gd name="connsiteY2" fmla="*/ 122794 h 312398"/>
                    <a:gd name="connsiteX3" fmla="*/ 331972 w 341237"/>
                    <a:gd name="connsiteY3" fmla="*/ 242697 h 312398"/>
                    <a:gd name="connsiteX4" fmla="*/ 336448 w 341237"/>
                    <a:gd name="connsiteY4" fmla="*/ 295226 h 312398"/>
                    <a:gd name="connsiteX5" fmla="*/ 300898 w 341237"/>
                    <a:gd name="connsiteY5" fmla="*/ 308929 h 312398"/>
                    <a:gd name="connsiteX6" fmla="*/ 157115 w 341237"/>
                    <a:gd name="connsiteY6" fmla="*/ 208058 h 312398"/>
                    <a:gd name="connsiteX7" fmla="*/ 18599 w 341237"/>
                    <a:gd name="connsiteY7" fmla="*/ 92723 h 312398"/>
                    <a:gd name="connsiteX8" fmla="*/ 3589 w 341237"/>
                    <a:gd name="connsiteY8" fmla="*/ 27252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237" h="312398">
                      <a:moveTo>
                        <a:pt x="3589" y="27252"/>
                      </a:moveTo>
                      <a:cubicBezTo>
                        <a:pt x="11226" y="5175"/>
                        <a:pt x="33083" y="-8148"/>
                        <a:pt x="48883" y="5555"/>
                      </a:cubicBezTo>
                      <a:cubicBezTo>
                        <a:pt x="95494" y="45904"/>
                        <a:pt x="142631" y="85110"/>
                        <a:pt x="190032" y="122794"/>
                      </a:cubicBezTo>
                      <a:cubicBezTo>
                        <a:pt x="237960" y="161239"/>
                        <a:pt x="286941" y="197400"/>
                        <a:pt x="331972" y="242697"/>
                      </a:cubicBezTo>
                      <a:cubicBezTo>
                        <a:pt x="343295" y="254116"/>
                        <a:pt x="343558" y="280761"/>
                        <a:pt x="336448" y="295226"/>
                      </a:cubicBezTo>
                      <a:cubicBezTo>
                        <a:pt x="327758" y="313116"/>
                        <a:pt x="314591" y="315781"/>
                        <a:pt x="300898" y="308929"/>
                      </a:cubicBezTo>
                      <a:cubicBezTo>
                        <a:pt x="250600" y="283045"/>
                        <a:pt x="203726" y="245361"/>
                        <a:pt x="157115" y="208058"/>
                      </a:cubicBezTo>
                      <a:cubicBezTo>
                        <a:pt x="110504" y="170755"/>
                        <a:pt x="64157" y="132310"/>
                        <a:pt x="18599" y="92723"/>
                      </a:cubicBezTo>
                      <a:cubicBezTo>
                        <a:pt x="2799" y="79400"/>
                        <a:pt x="-5101" y="51994"/>
                        <a:pt x="3589" y="27252"/>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0" name="Freeform: Shape 29">
                  <a:extLst>
                    <a:ext uri="{FF2B5EF4-FFF2-40B4-BE49-F238E27FC236}">
                      <a16:creationId xmlns:a16="http://schemas.microsoft.com/office/drawing/2014/main" id="{1FBCE33C-9AD1-4463-BC25-627E33BB61B7}"/>
                    </a:ext>
                  </a:extLst>
                </p:cNvPr>
                <p:cNvSpPr/>
                <p:nvPr/>
              </p:nvSpPr>
              <p:spPr>
                <a:xfrm>
                  <a:off x="664722" y="2712455"/>
                  <a:ext cx="363560" cy="229777"/>
                </a:xfrm>
                <a:custGeom>
                  <a:avLst/>
                  <a:gdLst>
                    <a:gd name="connsiteX0" fmla="*/ 40469 w 363560"/>
                    <a:gd name="connsiteY0" fmla="*/ 1627 h 229777"/>
                    <a:gd name="connsiteX1" fmla="*/ 194259 w 363560"/>
                    <a:gd name="connsiteY1" fmla="*/ 72807 h 229777"/>
                    <a:gd name="connsiteX2" fmla="*/ 348311 w 363560"/>
                    <a:gd name="connsiteY2" fmla="*/ 152743 h 229777"/>
                    <a:gd name="connsiteX3" fmla="*/ 330141 w 363560"/>
                    <a:gd name="connsiteY3" fmla="*/ 229252 h 229777"/>
                    <a:gd name="connsiteX4" fmla="*/ 178195 w 363560"/>
                    <a:gd name="connsiteY4" fmla="*/ 167207 h 229777"/>
                    <a:gd name="connsiteX5" fmla="*/ 27302 w 363560"/>
                    <a:gd name="connsiteY5" fmla="*/ 97169 h 229777"/>
                    <a:gd name="connsiteX6" fmla="*/ 705 w 363560"/>
                    <a:gd name="connsiteY6" fmla="*/ 40072 h 229777"/>
                    <a:gd name="connsiteX7" fmla="*/ 40469 w 363560"/>
                    <a:gd name="connsiteY7" fmla="*/ 1627 h 22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3560" h="229777">
                      <a:moveTo>
                        <a:pt x="40469" y="1627"/>
                      </a:moveTo>
                      <a:lnTo>
                        <a:pt x="194259" y="72807"/>
                      </a:lnTo>
                      <a:cubicBezTo>
                        <a:pt x="245873" y="96788"/>
                        <a:pt x="299857" y="116962"/>
                        <a:pt x="348311" y="152743"/>
                      </a:cubicBezTo>
                      <a:cubicBezTo>
                        <a:pt x="377279" y="174059"/>
                        <a:pt x="361478" y="236104"/>
                        <a:pt x="330141" y="229252"/>
                      </a:cubicBezTo>
                      <a:cubicBezTo>
                        <a:pt x="278263" y="218214"/>
                        <a:pt x="228229" y="190427"/>
                        <a:pt x="178195" y="167207"/>
                      </a:cubicBezTo>
                      <a:cubicBezTo>
                        <a:pt x="127897" y="143988"/>
                        <a:pt x="77600" y="120388"/>
                        <a:pt x="27302" y="97169"/>
                      </a:cubicBezTo>
                      <a:cubicBezTo>
                        <a:pt x="9922" y="89556"/>
                        <a:pt x="-3245" y="68240"/>
                        <a:pt x="705" y="40072"/>
                      </a:cubicBezTo>
                      <a:cubicBezTo>
                        <a:pt x="3865" y="16472"/>
                        <a:pt x="22825" y="-6367"/>
                        <a:pt x="40469" y="1627"/>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1" name="Freeform: Shape 30">
                  <a:extLst>
                    <a:ext uri="{FF2B5EF4-FFF2-40B4-BE49-F238E27FC236}">
                      <a16:creationId xmlns:a16="http://schemas.microsoft.com/office/drawing/2014/main" id="{F34C0F38-8226-47D2-BE4A-2CBBBBBA6E61}"/>
                    </a:ext>
                  </a:extLst>
                </p:cNvPr>
                <p:cNvSpPr/>
                <p:nvPr/>
              </p:nvSpPr>
              <p:spPr>
                <a:xfrm>
                  <a:off x="641665" y="3034376"/>
                  <a:ext cx="301925" cy="134576"/>
                </a:xfrm>
                <a:custGeom>
                  <a:avLst/>
                  <a:gdLst>
                    <a:gd name="connsiteX0" fmla="*/ 40353 w 301925"/>
                    <a:gd name="connsiteY0" fmla="*/ 589 h 134576"/>
                    <a:gd name="connsiteX1" fmla="*/ 279991 w 301925"/>
                    <a:gd name="connsiteY1" fmla="*/ 55783 h 134576"/>
                    <a:gd name="connsiteX2" fmla="*/ 301848 w 301925"/>
                    <a:gd name="connsiteY2" fmla="*/ 97273 h 134576"/>
                    <a:gd name="connsiteX3" fmla="*/ 276567 w 301925"/>
                    <a:gd name="connsiteY3" fmla="*/ 134576 h 134576"/>
                    <a:gd name="connsiteX4" fmla="*/ 27186 w 301925"/>
                    <a:gd name="connsiteY4" fmla="*/ 96512 h 134576"/>
                    <a:gd name="connsiteX5" fmla="*/ 589 w 301925"/>
                    <a:gd name="connsiteY5" fmla="*/ 39034 h 134576"/>
                    <a:gd name="connsiteX6" fmla="*/ 40353 w 301925"/>
                    <a:gd name="connsiteY6" fmla="*/ 589 h 13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925" h="134576">
                      <a:moveTo>
                        <a:pt x="40353" y="589"/>
                      </a:moveTo>
                      <a:cubicBezTo>
                        <a:pt x="120144" y="15815"/>
                        <a:pt x="202043" y="25712"/>
                        <a:pt x="279991" y="55783"/>
                      </a:cubicBezTo>
                      <a:cubicBezTo>
                        <a:pt x="293158" y="60731"/>
                        <a:pt x="302901" y="76718"/>
                        <a:pt x="301848" y="97273"/>
                      </a:cubicBezTo>
                      <a:cubicBezTo>
                        <a:pt x="300794" y="115544"/>
                        <a:pt x="290524" y="134576"/>
                        <a:pt x="276567" y="134576"/>
                      </a:cubicBezTo>
                      <a:cubicBezTo>
                        <a:pt x="193089" y="134196"/>
                        <a:pt x="109611" y="112118"/>
                        <a:pt x="27186" y="96512"/>
                      </a:cubicBezTo>
                      <a:cubicBezTo>
                        <a:pt x="9016" y="93086"/>
                        <a:pt x="-2835" y="63776"/>
                        <a:pt x="589" y="39034"/>
                      </a:cubicBezTo>
                      <a:cubicBezTo>
                        <a:pt x="4539" y="11628"/>
                        <a:pt x="22182" y="-3217"/>
                        <a:pt x="40353" y="58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2" name="Freeform: Shape 31">
                  <a:extLst>
                    <a:ext uri="{FF2B5EF4-FFF2-40B4-BE49-F238E27FC236}">
                      <a16:creationId xmlns:a16="http://schemas.microsoft.com/office/drawing/2014/main" id="{5CC5A516-0518-4212-9A03-EA5C76F6BB5C}"/>
                    </a:ext>
                  </a:extLst>
                </p:cNvPr>
                <p:cNvSpPr/>
                <p:nvPr/>
              </p:nvSpPr>
              <p:spPr>
                <a:xfrm>
                  <a:off x="609584" y="3298412"/>
                  <a:ext cx="259448" cy="105827"/>
                </a:xfrm>
                <a:custGeom>
                  <a:avLst/>
                  <a:gdLst>
                    <a:gd name="connsiteX0" fmla="*/ 31353 w 259448"/>
                    <a:gd name="connsiteY0" fmla="*/ 8334 h 105827"/>
                    <a:gd name="connsiteX1" fmla="*/ 235967 w 259448"/>
                    <a:gd name="connsiteY1" fmla="*/ 3005 h 105827"/>
                    <a:gd name="connsiteX2" fmla="*/ 259404 w 259448"/>
                    <a:gd name="connsiteY2" fmla="*/ 47541 h 105827"/>
                    <a:gd name="connsiteX3" fmla="*/ 232280 w 259448"/>
                    <a:gd name="connsiteY3" fmla="*/ 87508 h 105827"/>
                    <a:gd name="connsiteX4" fmla="*/ 134318 w 259448"/>
                    <a:gd name="connsiteY4" fmla="*/ 99308 h 105827"/>
                    <a:gd name="connsiteX5" fmla="*/ 36093 w 259448"/>
                    <a:gd name="connsiteY5" fmla="*/ 105779 h 105827"/>
                    <a:gd name="connsiteX6" fmla="*/ 16 w 259448"/>
                    <a:gd name="connsiteY6" fmla="*/ 60483 h 105827"/>
                    <a:gd name="connsiteX7" fmla="*/ 31353 w 259448"/>
                    <a:gd name="connsiteY7" fmla="*/ 8334 h 10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448" h="105827">
                      <a:moveTo>
                        <a:pt x="31353" y="8334"/>
                      </a:moveTo>
                      <a:cubicBezTo>
                        <a:pt x="99294" y="4147"/>
                        <a:pt x="168025" y="-4608"/>
                        <a:pt x="235967" y="3005"/>
                      </a:cubicBezTo>
                      <a:cubicBezTo>
                        <a:pt x="250450" y="4528"/>
                        <a:pt x="260194" y="28508"/>
                        <a:pt x="259404" y="47541"/>
                      </a:cubicBezTo>
                      <a:cubicBezTo>
                        <a:pt x="258350" y="69999"/>
                        <a:pt x="247027" y="84083"/>
                        <a:pt x="232280" y="87508"/>
                      </a:cubicBezTo>
                      <a:cubicBezTo>
                        <a:pt x="199889" y="95502"/>
                        <a:pt x="167235" y="97025"/>
                        <a:pt x="134318" y="99308"/>
                      </a:cubicBezTo>
                      <a:cubicBezTo>
                        <a:pt x="101664" y="101592"/>
                        <a:pt x="69010" y="103876"/>
                        <a:pt x="36093" y="105779"/>
                      </a:cubicBezTo>
                      <a:cubicBezTo>
                        <a:pt x="18713" y="106921"/>
                        <a:pt x="542" y="87508"/>
                        <a:pt x="16" y="60483"/>
                      </a:cubicBezTo>
                      <a:cubicBezTo>
                        <a:pt x="-511" y="34599"/>
                        <a:pt x="12392" y="9476"/>
                        <a:pt x="31353" y="8334"/>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sp>
        <p:nvSpPr>
          <p:cNvPr id="37" name="TextBox 36">
            <a:extLst>
              <a:ext uri="{FF2B5EF4-FFF2-40B4-BE49-F238E27FC236}">
                <a16:creationId xmlns:a16="http://schemas.microsoft.com/office/drawing/2014/main" id="{2ECC8841-1E96-4220-9FF8-1897697A688E}"/>
              </a:ext>
            </a:extLst>
          </p:cNvPr>
          <p:cNvSpPr txBox="1"/>
          <p:nvPr/>
        </p:nvSpPr>
        <p:spPr>
          <a:xfrm>
            <a:off x="2641902" y="981972"/>
            <a:ext cx="5895846" cy="338554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Vừa</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vừa</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chó</a:t>
            </a:r>
            <a:endPar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baseline="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Tất</a:t>
            </a:r>
            <a:r>
              <a:rPr lang="en-US" sz="4400" b="1" baseline="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baseline="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cả</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4 con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Bó</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endPar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baseline="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10</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chân</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vừa</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đủ</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loại</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a:t>
            </a:r>
            <a:endParaRPr kumimoji="0" lang="en-US"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8" name="Picture 37" descr="A picture containing toy, doll, vector graphics&#10;&#10;Description automatically generated">
            <a:extLst>
              <a:ext uri="{FF2B5EF4-FFF2-40B4-BE49-F238E27FC236}">
                <a16:creationId xmlns:a16="http://schemas.microsoft.com/office/drawing/2014/main" id="{9699CE1A-7A5A-4FEC-8B12-570B5ABCD0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7526" y="869138"/>
            <a:ext cx="4104020" cy="5294033"/>
          </a:xfrm>
          <a:prstGeom prst="rect">
            <a:avLst/>
          </a:prstGeom>
        </p:spPr>
      </p:pic>
    </p:spTree>
    <p:extLst>
      <p:ext uri="{BB962C8B-B14F-4D97-AF65-F5344CB8AC3E}">
        <p14:creationId xmlns:p14="http://schemas.microsoft.com/office/powerpoint/2010/main" val="281407390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6000">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14:bounceEnd="66000">
                                          <p:cBhvr additive="base">
                                            <p:cTn id="7" dur="500" fill="hold"/>
                                            <p:tgtEl>
                                              <p:spTgt spid="37"/>
                                            </p:tgtEl>
                                            <p:attrNameLst>
                                              <p:attrName>ppt_x</p:attrName>
                                            </p:attrNameLst>
                                          </p:cBhvr>
                                          <p:tavLst>
                                            <p:tav tm="0">
                                              <p:val>
                                                <p:strVal val="#ppt_x"/>
                                              </p:val>
                                            </p:tav>
                                            <p:tav tm="100000">
                                              <p:val>
                                                <p:strVal val="#ppt_x"/>
                                              </p:val>
                                            </p:tav>
                                          </p:tavLst>
                                        </p:anim>
                                        <p:anim calcmode="lin" valueType="num" p14:bounceEnd="66000">
                                          <p:cBhvr additive="base">
                                            <p:cTn id="8" dur="500" fill="hold"/>
                                            <p:tgtEl>
                                              <p:spTgt spid="3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66000">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14:bounceEnd="66000">
                                          <p:cBhvr additive="base">
                                            <p:cTn id="11" dur="500" fill="hold"/>
                                            <p:tgtEl>
                                              <p:spTgt spid="16"/>
                                            </p:tgtEl>
                                            <p:attrNameLst>
                                              <p:attrName>ppt_x</p:attrName>
                                            </p:attrNameLst>
                                          </p:cBhvr>
                                          <p:tavLst>
                                            <p:tav tm="0">
                                              <p:val>
                                                <p:strVal val="#ppt_x"/>
                                              </p:val>
                                            </p:tav>
                                            <p:tav tm="100000">
                                              <p:val>
                                                <p:strVal val="#ppt_x"/>
                                              </p:val>
                                            </p:tav>
                                          </p:tavLst>
                                        </p:anim>
                                        <p:anim calcmode="lin" valueType="num" p14:bounceEnd="66000">
                                          <p:cBhvr additive="base">
                                            <p:cTn id="12" dur="500" fill="hold"/>
                                            <p:tgtEl>
                                              <p:spTgt spid="16"/>
                                            </p:tgtEl>
                                            <p:attrNameLst>
                                              <p:attrName>ppt_y</p:attrName>
                                            </p:attrNameLst>
                                          </p:cBhvr>
                                          <p:tavLst>
                                            <p:tav tm="0">
                                              <p:val>
                                                <p:strVal val="0-#ppt_h/2"/>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down)">
                                          <p:cBhvr>
                                            <p:cTn id="15" dur="7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0-#ppt_h/2"/>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down)">
                                          <p:cBhvr>
                                            <p:cTn id="15" dur="7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15">
            <a:extLst>
              <a:ext uri="{FF2B5EF4-FFF2-40B4-BE49-F238E27FC236}">
                <a16:creationId xmlns:a16="http://schemas.microsoft.com/office/drawing/2014/main" id="{17829FBB-91A4-476C-B42A-62FFB58FD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40" name="图片 16">
            <a:extLst>
              <a:ext uri="{FF2B5EF4-FFF2-40B4-BE49-F238E27FC236}">
                <a16:creationId xmlns:a16="http://schemas.microsoft.com/office/drawing/2014/main" id="{E719322B-C373-46DD-B0EB-61AB40729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grpSp>
        <p:nvGrpSpPr>
          <p:cNvPr id="15" name="Group 14">
            <a:extLst>
              <a:ext uri="{FF2B5EF4-FFF2-40B4-BE49-F238E27FC236}">
                <a16:creationId xmlns:a16="http://schemas.microsoft.com/office/drawing/2014/main" id="{72719D45-A61A-4ADB-A496-F89DA433BDDC}"/>
              </a:ext>
            </a:extLst>
          </p:cNvPr>
          <p:cNvGrpSpPr/>
          <p:nvPr/>
        </p:nvGrpSpPr>
        <p:grpSpPr>
          <a:xfrm>
            <a:off x="2749707" y="888505"/>
            <a:ext cx="6504535" cy="4355855"/>
            <a:chOff x="2696657" y="669430"/>
            <a:chExt cx="6504535" cy="4355855"/>
          </a:xfrm>
        </p:grpSpPr>
        <p:pic>
          <p:nvPicPr>
            <p:cNvPr id="16" name="图片 78">
              <a:extLst>
                <a:ext uri="{FF2B5EF4-FFF2-40B4-BE49-F238E27FC236}">
                  <a16:creationId xmlns:a16="http://schemas.microsoft.com/office/drawing/2014/main" id="{4C47AB4B-7D70-48EB-A654-DE120BE941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5239" y="669430"/>
              <a:ext cx="1867370" cy="1283816"/>
            </a:xfrm>
            <a:prstGeom prst="rect">
              <a:avLst/>
            </a:prstGeom>
          </p:spPr>
        </p:pic>
        <p:sp>
          <p:nvSpPr>
            <p:cNvPr id="17" name="Rounded Rectangle 27">
              <a:extLst>
                <a:ext uri="{FF2B5EF4-FFF2-40B4-BE49-F238E27FC236}">
                  <a16:creationId xmlns:a16="http://schemas.microsoft.com/office/drawing/2014/main" id="{081CDF3C-C144-4E1E-9C0E-FCF2D5C34EE7}"/>
                </a:ext>
              </a:extLst>
            </p:cNvPr>
            <p:cNvSpPr/>
            <p:nvPr/>
          </p:nvSpPr>
          <p:spPr>
            <a:xfrm>
              <a:off x="2696657" y="1785307"/>
              <a:ext cx="6504535" cy="323997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18" name="Picture 17">
              <a:extLst>
                <a:ext uri="{FF2B5EF4-FFF2-40B4-BE49-F238E27FC236}">
                  <a16:creationId xmlns:a16="http://schemas.microsoft.com/office/drawing/2014/main" id="{9E6799AE-2245-41BA-8038-22C8A40CF05B}"/>
                </a:ext>
              </a:extLst>
            </p:cNvPr>
            <p:cNvPicPr>
              <a:picLocks noChangeAspect="1"/>
            </p:cNvPicPr>
            <p:nvPr/>
          </p:nvPicPr>
          <p:blipFill>
            <a:blip r:embed="rId4"/>
            <a:stretch>
              <a:fillRect/>
            </a:stretch>
          </p:blipFill>
          <p:spPr>
            <a:xfrm>
              <a:off x="2964673" y="2115274"/>
              <a:ext cx="5968501" cy="2780017"/>
            </a:xfrm>
            <a:prstGeom prst="rect">
              <a:avLst/>
            </a:prstGeom>
          </p:spPr>
        </p:pic>
      </p:grpSp>
    </p:spTree>
    <p:extLst>
      <p:ext uri="{BB962C8B-B14F-4D97-AF65-F5344CB8AC3E}">
        <p14:creationId xmlns:p14="http://schemas.microsoft.com/office/powerpoint/2010/main" val="30684984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22" presetClass="entr" presetSubtype="2"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1000"/>
                                        <p:tgtEl>
                                          <p:spTgt spid="39"/>
                                        </p:tgtEl>
                                      </p:cBhvr>
                                    </p:animEffect>
                                  </p:childTnLst>
                                </p:cTn>
                              </p:par>
                              <p:par>
                                <p:cTn id="11" presetID="42"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9">
            <a:extLst>
              <a:ext uri="{FF2B5EF4-FFF2-40B4-BE49-F238E27FC236}">
                <a16:creationId xmlns:a16="http://schemas.microsoft.com/office/drawing/2014/main" id="{62602331-557A-4CB6-9D14-9A4C5D4A3C3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28" name="图片 14">
            <a:extLst>
              <a:ext uri="{FF2B5EF4-FFF2-40B4-BE49-F238E27FC236}">
                <a16:creationId xmlns:a16="http://schemas.microsoft.com/office/drawing/2014/main" id="{148A7349-EC03-41F1-B475-C3267B06F6C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pic>
        <p:nvPicPr>
          <p:cNvPr id="39" name="图片 15">
            <a:extLst>
              <a:ext uri="{FF2B5EF4-FFF2-40B4-BE49-F238E27FC236}">
                <a16:creationId xmlns:a16="http://schemas.microsoft.com/office/drawing/2014/main" id="{17829FBB-91A4-476C-B42A-62FFB58FD0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40" name="图片 16">
            <a:extLst>
              <a:ext uri="{FF2B5EF4-FFF2-40B4-BE49-F238E27FC236}">
                <a16:creationId xmlns:a16="http://schemas.microsoft.com/office/drawing/2014/main" id="{E719322B-C373-46DD-B0EB-61AB407295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41" name="Rectangle 40">
            <a:extLst>
              <a:ext uri="{FF2B5EF4-FFF2-40B4-BE49-F238E27FC236}">
                <a16:creationId xmlns:a16="http://schemas.microsoft.com/office/drawing/2014/main" id="{EFBF39C3-EC51-43C0-90C4-79209CBF42AC}"/>
              </a:ext>
            </a:extLst>
          </p:cNvPr>
          <p:cNvSpPr/>
          <p:nvPr/>
        </p:nvSpPr>
        <p:spPr>
          <a:xfrm>
            <a:off x="2424825" y="0"/>
            <a:ext cx="7304054" cy="707886"/>
          </a:xfrm>
          <a:prstGeom prst="rect">
            <a:avLst/>
          </a:prstGeom>
          <a:noFill/>
        </p:spPr>
        <p:txBody>
          <a:bodyPr wrap="square" lIns="91440" tIns="45720" rIns="91440" bIns="45720">
            <a:spAutoFit/>
          </a:bodyPr>
          <a:lstStyle/>
          <a:p>
            <a:pPr algn="ctr"/>
            <a:r>
              <a:rPr lang="en-US" sz="4000" b="1" cap="none" spc="0" dirty="0" err="1">
                <a:ln w="6600">
                  <a:solidFill>
                    <a:schemeClr val="accent2"/>
                  </a:solidFill>
                  <a:prstDash val="solid"/>
                </a:ln>
                <a:solidFill>
                  <a:srgbClr val="FF0000"/>
                </a:solidFill>
                <a:effectLst>
                  <a:glow rad="101600">
                    <a:schemeClr val="accent2">
                      <a:satMod val="175000"/>
                      <a:alpha val="40000"/>
                    </a:scheme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Lắng</a:t>
            </a:r>
            <a:r>
              <a:rPr lang="en-US" sz="4000" b="1" cap="none" spc="0" dirty="0">
                <a:ln w="6600">
                  <a:solidFill>
                    <a:schemeClr val="accent2"/>
                  </a:solidFill>
                  <a:prstDash val="solid"/>
                </a:ln>
                <a:solidFill>
                  <a:srgbClr val="FF0000"/>
                </a:solidFill>
                <a:effectLst>
                  <a:glow rad="101600">
                    <a:schemeClr val="accent2">
                      <a:satMod val="175000"/>
                      <a:alpha val="40000"/>
                    </a:scheme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cap="none" spc="0" dirty="0" err="1">
                <a:ln w="6600">
                  <a:solidFill>
                    <a:schemeClr val="accent2"/>
                  </a:solidFill>
                  <a:prstDash val="solid"/>
                </a:ln>
                <a:solidFill>
                  <a:srgbClr val="FF0000"/>
                </a:solidFill>
                <a:effectLst>
                  <a:glow rad="101600">
                    <a:schemeClr val="accent2">
                      <a:satMod val="175000"/>
                      <a:alpha val="40000"/>
                    </a:scheme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nghe</a:t>
            </a:r>
            <a:r>
              <a:rPr lang="en-US" sz="4000" b="1" cap="none" spc="0" dirty="0">
                <a:ln w="6600">
                  <a:solidFill>
                    <a:schemeClr val="accent2"/>
                  </a:solidFill>
                  <a:prstDash val="solid"/>
                </a:ln>
                <a:solidFill>
                  <a:srgbClr val="FF0000"/>
                </a:solidFill>
                <a:effectLst>
                  <a:glow rad="101600">
                    <a:schemeClr val="accent2">
                      <a:satMod val="175000"/>
                      <a:alpha val="40000"/>
                    </a:scheme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cap="none" spc="0" dirty="0" err="1">
                <a:ln w="6600">
                  <a:solidFill>
                    <a:schemeClr val="accent2"/>
                  </a:solidFill>
                  <a:prstDash val="solid"/>
                </a:ln>
                <a:solidFill>
                  <a:srgbClr val="FF0000"/>
                </a:solidFill>
                <a:effectLst>
                  <a:glow rad="101600">
                    <a:schemeClr val="accent2">
                      <a:satMod val="175000"/>
                      <a:alpha val="40000"/>
                    </a:scheme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đọc</a:t>
            </a:r>
            <a:r>
              <a:rPr lang="en-US" sz="4000" b="1" cap="none" spc="0" dirty="0">
                <a:ln w="6600">
                  <a:solidFill>
                    <a:schemeClr val="accent2"/>
                  </a:solidFill>
                  <a:prstDash val="solid"/>
                </a:ln>
                <a:solidFill>
                  <a:srgbClr val="FF0000"/>
                </a:solidFill>
                <a:effectLst>
                  <a:glow rad="101600">
                    <a:schemeClr val="accent2">
                      <a:satMod val="175000"/>
                      <a:alpha val="40000"/>
                    </a:scheme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cap="none" spc="0" dirty="0" err="1">
                <a:ln w="6600">
                  <a:solidFill>
                    <a:schemeClr val="accent2"/>
                  </a:solidFill>
                  <a:prstDash val="solid"/>
                </a:ln>
                <a:solidFill>
                  <a:srgbClr val="FF0000"/>
                </a:solidFill>
                <a:effectLst>
                  <a:glow rad="101600">
                    <a:schemeClr val="accent2">
                      <a:satMod val="175000"/>
                      <a:alpha val="40000"/>
                    </a:scheme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mẫu</a:t>
            </a:r>
            <a:endParaRPr lang="en-US" sz="4000" b="1" cap="none" spc="0" dirty="0">
              <a:ln w="6600">
                <a:solidFill>
                  <a:schemeClr val="accent2"/>
                </a:solidFill>
                <a:prstDash val="solid"/>
              </a:ln>
              <a:solidFill>
                <a:srgbClr val="FF0000"/>
              </a:solidFill>
              <a:effectLst>
                <a:glow rad="101600">
                  <a:schemeClr val="accent2">
                    <a:satMod val="175000"/>
                    <a:alpha val="40000"/>
                  </a:scheme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42" name="TextBox 28">
            <a:extLst>
              <a:ext uri="{FF2B5EF4-FFF2-40B4-BE49-F238E27FC236}">
                <a16:creationId xmlns:a16="http://schemas.microsoft.com/office/drawing/2014/main" id="{59F2E242-3CF5-4334-B650-E2E4D79F6D2D}"/>
              </a:ext>
            </a:extLst>
          </p:cNvPr>
          <p:cNvSpPr txBox="1"/>
          <p:nvPr/>
        </p:nvSpPr>
        <p:spPr>
          <a:xfrm>
            <a:off x="4514094" y="4555738"/>
            <a:ext cx="3062569" cy="2014597"/>
          </a:xfrm>
          <a:prstGeom prst="cloud">
            <a:avLst/>
          </a:prstGeom>
          <a:solidFill>
            <a:srgbClr val="CCFFFF"/>
          </a:solidFill>
        </p:spPr>
        <p:txBody>
          <a:bodyPr wrap="square" rtlCol="0">
            <a:spAutoFit/>
          </a:bodyPr>
          <a:lstStyle/>
          <a:p>
            <a:pPr lvl="0" algn="ctr" defTabSz="914400">
              <a:defRPr/>
            </a:pPr>
            <a:r>
              <a:rPr lang="en-US" altLang="zh-CN" sz="4000" b="1" dirty="0">
                <a:solidFill>
                  <a:prstClr val="black"/>
                </a:solidFill>
                <a:latin typeface="Calibri" panose="020F0502020204030204" pitchFamily="34" charset="0"/>
                <a:ea typeface="inpin heiti" charset="-122"/>
                <a:cs typeface="Calibri" panose="020F0502020204030204" pitchFamily="34" charset="0"/>
              </a:rPr>
              <a:t>MẮT DÕI</a:t>
            </a:r>
            <a:endParaRPr lang="zh-CN" altLang="en-US" sz="4000" b="1" dirty="0">
              <a:solidFill>
                <a:prstClr val="black"/>
              </a:solidFill>
              <a:latin typeface="Calibri" panose="020F0502020204030204" pitchFamily="34" charset="0"/>
              <a:ea typeface="inpin heiti" charset="-122"/>
              <a:cs typeface="Calibri" panose="020F0502020204030204" pitchFamily="34" charset="0"/>
            </a:endParaRPr>
          </a:p>
        </p:txBody>
      </p:sp>
      <p:sp>
        <p:nvSpPr>
          <p:cNvPr id="43" name="TextBox 28">
            <a:extLst>
              <a:ext uri="{FF2B5EF4-FFF2-40B4-BE49-F238E27FC236}">
                <a16:creationId xmlns:a16="http://schemas.microsoft.com/office/drawing/2014/main" id="{12C7CA0E-F495-471D-B439-DBD886B95D2C}"/>
              </a:ext>
            </a:extLst>
          </p:cNvPr>
          <p:cNvSpPr txBox="1"/>
          <p:nvPr/>
        </p:nvSpPr>
        <p:spPr>
          <a:xfrm>
            <a:off x="8264626" y="1684254"/>
            <a:ext cx="3161025" cy="2014597"/>
          </a:xfrm>
          <a:prstGeom prst="cloud">
            <a:avLst/>
          </a:prstGeom>
          <a:solidFill>
            <a:srgbClr val="FFE2AF"/>
          </a:solidFill>
        </p:spPr>
        <p:txBody>
          <a:bodyPr wrap="square" rtlCol="0">
            <a:spAutoFit/>
          </a:bodyPr>
          <a:lstStyle/>
          <a:p>
            <a:pPr lvl="0" algn="ctr" defTabSz="914400">
              <a:defRPr/>
            </a:pPr>
            <a:r>
              <a:rPr lang="en-US" altLang="zh-CN" sz="4000" b="1" kern="0" dirty="0">
                <a:solidFill>
                  <a:prstClr val="black"/>
                </a:solidFill>
                <a:latin typeface="Calibri" panose="020F0502020204030204" pitchFamily="34" charset="0"/>
                <a:ea typeface="inpin heiti" charset="-122"/>
                <a:cs typeface="Calibri" panose="020F0502020204030204" pitchFamily="34" charset="0"/>
              </a:rPr>
              <a:t>TAI NGHE</a:t>
            </a:r>
            <a:endParaRPr lang="zh-CN" altLang="en-US" sz="4000" b="1" kern="0" dirty="0">
              <a:solidFill>
                <a:prstClr val="black"/>
              </a:solidFill>
              <a:latin typeface="Calibri" panose="020F0502020204030204" pitchFamily="34" charset="0"/>
              <a:ea typeface="inpin heiti" charset="-122"/>
              <a:cs typeface="Calibri" panose="020F0502020204030204" pitchFamily="34" charset="0"/>
            </a:endParaRPr>
          </a:p>
        </p:txBody>
      </p:sp>
      <p:sp>
        <p:nvSpPr>
          <p:cNvPr id="44" name="TextBox 28">
            <a:extLst>
              <a:ext uri="{FF2B5EF4-FFF2-40B4-BE49-F238E27FC236}">
                <a16:creationId xmlns:a16="http://schemas.microsoft.com/office/drawing/2014/main" id="{9324F166-3EA0-403C-86BD-A99979A6E814}"/>
              </a:ext>
            </a:extLst>
          </p:cNvPr>
          <p:cNvSpPr txBox="1"/>
          <p:nvPr/>
        </p:nvSpPr>
        <p:spPr>
          <a:xfrm>
            <a:off x="1316621" y="1806525"/>
            <a:ext cx="2313101" cy="2014597"/>
          </a:xfrm>
          <a:prstGeom prst="cloud">
            <a:avLst/>
          </a:prstGeom>
          <a:solidFill>
            <a:srgbClr val="FFFF00"/>
          </a:solidFill>
        </p:spPr>
        <p:txBody>
          <a:bodyPr wrap="square" rtlCol="0">
            <a:spAutoFit/>
          </a:bodyPr>
          <a:lstStyle/>
          <a:p>
            <a:pPr lvl="0" algn="ctr" defTabSz="914400">
              <a:defRPr/>
            </a:pPr>
            <a:r>
              <a:rPr lang="en-US" altLang="zh-CN" sz="4000" b="1" kern="0" dirty="0">
                <a:solidFill>
                  <a:prstClr val="black"/>
                </a:solidFill>
                <a:latin typeface="Calibri" panose="020F0502020204030204" pitchFamily="34" charset="0"/>
                <a:ea typeface="inpin heiti" charset="-122"/>
                <a:cs typeface="Calibri" panose="020F0502020204030204" pitchFamily="34" charset="0"/>
              </a:rPr>
              <a:t>TAY DÒ</a:t>
            </a:r>
            <a:endParaRPr lang="zh-CN" altLang="en-US" sz="4000" b="1" kern="0" dirty="0">
              <a:solidFill>
                <a:prstClr val="black"/>
              </a:solidFill>
              <a:latin typeface="Calibri" panose="020F0502020204030204" pitchFamily="34" charset="0"/>
              <a:ea typeface="inpin heiti" charset="-122"/>
              <a:cs typeface="Calibri" panose="020F0502020204030204" pitchFamily="34" charset="0"/>
            </a:endParaRPr>
          </a:p>
        </p:txBody>
      </p:sp>
      <p:pic>
        <p:nvPicPr>
          <p:cNvPr id="45" name="Picture 44">
            <a:extLst>
              <a:ext uri="{FF2B5EF4-FFF2-40B4-BE49-F238E27FC236}">
                <a16:creationId xmlns:a16="http://schemas.microsoft.com/office/drawing/2014/main" id="{3502EBEB-2319-409E-9709-415B50E37934}"/>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189940" y="594191"/>
            <a:ext cx="3197829" cy="3918261"/>
          </a:xfrm>
          <a:prstGeom prst="rect">
            <a:avLst/>
          </a:prstGeom>
        </p:spPr>
      </p:pic>
      <p:pic>
        <p:nvPicPr>
          <p:cNvPr id="46" name="Picture 4" descr="Check out Arrow icon created by 4B Icons | Graphic design posters, Mini  drawings, Desktop wallpaper art">
            <a:extLst>
              <a:ext uri="{FF2B5EF4-FFF2-40B4-BE49-F238E27FC236}">
                <a16:creationId xmlns:a16="http://schemas.microsoft.com/office/drawing/2014/main" id="{2C3B6CFA-7C6C-432A-A2D6-C36CD0AEAF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Check out Arrow icon created by 4B Icons | Graphic design posters, Mini  drawings, Desktop wallpaper art">
            <a:extLst>
              <a:ext uri="{FF2B5EF4-FFF2-40B4-BE49-F238E27FC236}">
                <a16:creationId xmlns:a16="http://schemas.microsoft.com/office/drawing/2014/main" id="{497A19AD-F753-442C-8F79-CABD303118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Check out Arrow icon created by 4B Icons | Graphic design posters, Mini  drawings, Desktop wallpaper art">
            <a:extLst>
              <a:ext uri="{FF2B5EF4-FFF2-40B4-BE49-F238E27FC236}">
                <a16:creationId xmlns:a16="http://schemas.microsoft.com/office/drawing/2014/main" id="{A85904A2-ED53-4E20-8E46-913E8DC9A0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extLst>
              <a:ext uri="{FF2B5EF4-FFF2-40B4-BE49-F238E27FC236}">
                <a16:creationId xmlns:a16="http://schemas.microsoft.com/office/drawing/2014/main" id="{599022EA-4C87-4E44-8B39-14860EEDC209}"/>
              </a:ext>
            </a:extLst>
          </p:cNvPr>
          <p:cNvPicPr>
            <a:picLocks noChangeAspect="1"/>
          </p:cNvPicPr>
          <p:nvPr/>
        </p:nvPicPr>
        <p:blipFill>
          <a:blip r:embed="rId7"/>
          <a:stretch>
            <a:fillRect/>
          </a:stretch>
        </p:blipFill>
        <p:spPr>
          <a:xfrm rot="16200000">
            <a:off x="2168209" y="315734"/>
            <a:ext cx="513232" cy="513232"/>
          </a:xfrm>
          <a:prstGeom prst="rect">
            <a:avLst/>
          </a:prstGeom>
        </p:spPr>
      </p:pic>
    </p:spTree>
    <p:extLst>
      <p:ext uri="{BB962C8B-B14F-4D97-AF65-F5344CB8AC3E}">
        <p14:creationId xmlns:p14="http://schemas.microsoft.com/office/powerpoint/2010/main" val="40040522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22" presetClass="entr" presetSubtype="2"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1000"/>
                                        <p:tgtEl>
                                          <p:spTgt spid="39"/>
                                        </p:tgtEl>
                                      </p:cBhvr>
                                    </p:animEffect>
                                  </p:childTnLst>
                                </p:cTn>
                              </p:par>
                              <p:par>
                                <p:cTn id="11" presetID="42"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1250"/>
                                        <p:tgtEl>
                                          <p:spTgt spid="28"/>
                                        </p:tgtEl>
                                      </p:cBhvr>
                                    </p:animEffect>
                                    <p:anim calcmode="lin" valueType="num">
                                      <p:cBhvr>
                                        <p:cTn id="14" dur="1250" fill="hold"/>
                                        <p:tgtEl>
                                          <p:spTgt spid="28"/>
                                        </p:tgtEl>
                                        <p:attrNameLst>
                                          <p:attrName>ppt_x</p:attrName>
                                        </p:attrNameLst>
                                      </p:cBhvr>
                                      <p:tavLst>
                                        <p:tav tm="0">
                                          <p:val>
                                            <p:strVal val="#ppt_x"/>
                                          </p:val>
                                        </p:tav>
                                        <p:tav tm="100000">
                                          <p:val>
                                            <p:strVal val="#ppt_x"/>
                                          </p:val>
                                        </p:tav>
                                      </p:tavLst>
                                    </p:anim>
                                    <p:anim calcmode="lin" valueType="num">
                                      <p:cBhvr>
                                        <p:cTn id="15" dur="1250" fill="hold"/>
                                        <p:tgtEl>
                                          <p:spTgt spid="28"/>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1250"/>
                                        <p:tgtEl>
                                          <p:spTgt spid="25"/>
                                        </p:tgtEl>
                                      </p:cBhvr>
                                    </p:animEffect>
                                    <p:anim calcmode="lin" valueType="num">
                                      <p:cBhvr>
                                        <p:cTn id="19" dur="1250" fill="hold"/>
                                        <p:tgtEl>
                                          <p:spTgt spid="25"/>
                                        </p:tgtEl>
                                        <p:attrNameLst>
                                          <p:attrName>ppt_x</p:attrName>
                                        </p:attrNameLst>
                                      </p:cBhvr>
                                      <p:tavLst>
                                        <p:tav tm="0">
                                          <p:val>
                                            <p:strVal val="#ppt_x"/>
                                          </p:val>
                                        </p:tav>
                                        <p:tav tm="100000">
                                          <p:val>
                                            <p:strVal val="#ppt_x"/>
                                          </p:val>
                                        </p:tav>
                                      </p:tavLst>
                                    </p:anim>
                                    <p:anim calcmode="lin" valueType="num">
                                      <p:cBhvr>
                                        <p:cTn id="20" dur="1250" fill="hold"/>
                                        <p:tgtEl>
                                          <p:spTgt spid="25"/>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fade">
                                      <p:cBhvr>
                                        <p:cTn id="23" dur="1000"/>
                                        <p:tgtEl>
                                          <p:spTgt spid="41"/>
                                        </p:tgtEl>
                                      </p:cBhvr>
                                    </p:animEffect>
                                    <p:anim calcmode="lin" valueType="num">
                                      <p:cBhvr>
                                        <p:cTn id="24" dur="1000" fill="hold"/>
                                        <p:tgtEl>
                                          <p:spTgt spid="41"/>
                                        </p:tgtEl>
                                        <p:attrNameLst>
                                          <p:attrName>ppt_x</p:attrName>
                                        </p:attrNameLst>
                                      </p:cBhvr>
                                      <p:tavLst>
                                        <p:tav tm="0">
                                          <p:val>
                                            <p:strVal val="#ppt_x"/>
                                          </p:val>
                                        </p:tav>
                                        <p:tav tm="100000">
                                          <p:val>
                                            <p:strVal val="#ppt_x"/>
                                          </p:val>
                                        </p:tav>
                                      </p:tavLst>
                                    </p:anim>
                                    <p:anim calcmode="lin" valueType="num">
                                      <p:cBhvr>
                                        <p:cTn id="25" dur="1000" fill="hold"/>
                                        <p:tgtEl>
                                          <p:spTgt spid="41"/>
                                        </p:tgtEl>
                                        <p:attrNameLst>
                                          <p:attrName>ppt_y</p:attrName>
                                        </p:attrNameLst>
                                      </p:cBhvr>
                                      <p:tavLst>
                                        <p:tav tm="0">
                                          <p:val>
                                            <p:strVal val="#ppt_y+.1"/>
                                          </p:val>
                                        </p:tav>
                                        <p:tav tm="100000">
                                          <p:val>
                                            <p:strVal val="#ppt_y"/>
                                          </p:val>
                                        </p:tav>
                                      </p:tavLst>
                                    </p:anim>
                                  </p:childTnLst>
                                </p:cTn>
                              </p:par>
                            </p:childTnLst>
                          </p:cTn>
                        </p:par>
                        <p:par>
                          <p:cTn id="26" fill="hold">
                            <p:stCondLst>
                              <p:cond delay="1250"/>
                            </p:stCondLst>
                            <p:childTnLst>
                              <p:par>
                                <p:cTn id="27" presetID="55" presetClass="entr" presetSubtype="0" fill="hold" grpId="0" nodeType="afterEffect">
                                  <p:stCondLst>
                                    <p:cond delay="0"/>
                                  </p:stCondLst>
                                  <p:iterate type="lt">
                                    <p:tmPct val="10000"/>
                                  </p:iterate>
                                  <p:childTnLst>
                                    <p:set>
                                      <p:cBhvr>
                                        <p:cTn id="28" dur="1" fill="hold">
                                          <p:stCondLst>
                                            <p:cond delay="0"/>
                                          </p:stCondLst>
                                        </p:cTn>
                                        <p:tgtEl>
                                          <p:spTgt spid="42"/>
                                        </p:tgtEl>
                                        <p:attrNameLst>
                                          <p:attrName>style.visibility</p:attrName>
                                        </p:attrNameLst>
                                      </p:cBhvr>
                                      <p:to>
                                        <p:strVal val="visible"/>
                                      </p:to>
                                    </p:set>
                                    <p:anim calcmode="lin" valueType="num">
                                      <p:cBhvr>
                                        <p:cTn id="29" dur="500" fill="hold"/>
                                        <p:tgtEl>
                                          <p:spTgt spid="42"/>
                                        </p:tgtEl>
                                        <p:attrNameLst>
                                          <p:attrName>ppt_w</p:attrName>
                                        </p:attrNameLst>
                                      </p:cBhvr>
                                      <p:tavLst>
                                        <p:tav tm="0">
                                          <p:val>
                                            <p:strVal val="#ppt_w*0.70"/>
                                          </p:val>
                                        </p:tav>
                                        <p:tav tm="100000">
                                          <p:val>
                                            <p:strVal val="#ppt_w"/>
                                          </p:val>
                                        </p:tav>
                                      </p:tavLst>
                                    </p:anim>
                                    <p:anim calcmode="lin" valueType="num">
                                      <p:cBhvr>
                                        <p:cTn id="30" dur="500" fill="hold"/>
                                        <p:tgtEl>
                                          <p:spTgt spid="42"/>
                                        </p:tgtEl>
                                        <p:attrNameLst>
                                          <p:attrName>ppt_h</p:attrName>
                                        </p:attrNameLst>
                                      </p:cBhvr>
                                      <p:tavLst>
                                        <p:tav tm="0">
                                          <p:val>
                                            <p:strVal val="#ppt_h"/>
                                          </p:val>
                                        </p:tav>
                                        <p:tav tm="100000">
                                          <p:val>
                                            <p:strVal val="#ppt_h"/>
                                          </p:val>
                                        </p:tav>
                                      </p:tavLst>
                                    </p:anim>
                                    <p:animEffect transition="in" filter="fade">
                                      <p:cBhvr>
                                        <p:cTn id="31" dur="500"/>
                                        <p:tgtEl>
                                          <p:spTgt spid="42"/>
                                        </p:tgtEl>
                                      </p:cBhvr>
                                    </p:animEffect>
                                  </p:childTnLst>
                                </p:cTn>
                              </p:par>
                              <p:par>
                                <p:cTn id="32" presetID="22" presetClass="entr" presetSubtype="8" fill="hold" nodeType="with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wipe(left)">
                                      <p:cBhvr>
                                        <p:cTn id="34" dur="500"/>
                                        <p:tgtEl>
                                          <p:spTgt spid="46"/>
                                        </p:tgtEl>
                                      </p:cBhvr>
                                    </p:animEffect>
                                  </p:childTnLst>
                                </p:cTn>
                              </p:par>
                            </p:childTnLst>
                          </p:cTn>
                        </p:par>
                        <p:par>
                          <p:cTn id="35" fill="hold">
                            <p:stCondLst>
                              <p:cond delay="2000"/>
                            </p:stCondLst>
                            <p:childTnLst>
                              <p:par>
                                <p:cTn id="36" presetID="55" presetClass="entr" presetSubtype="0" fill="hold" grpId="0" nodeType="afterEffect">
                                  <p:stCondLst>
                                    <p:cond delay="0"/>
                                  </p:stCondLst>
                                  <p:iterate type="lt">
                                    <p:tmPct val="10000"/>
                                  </p:iterate>
                                  <p:childTnLst>
                                    <p:set>
                                      <p:cBhvr>
                                        <p:cTn id="37" dur="1" fill="hold">
                                          <p:stCondLst>
                                            <p:cond delay="0"/>
                                          </p:stCondLst>
                                        </p:cTn>
                                        <p:tgtEl>
                                          <p:spTgt spid="43"/>
                                        </p:tgtEl>
                                        <p:attrNameLst>
                                          <p:attrName>style.visibility</p:attrName>
                                        </p:attrNameLst>
                                      </p:cBhvr>
                                      <p:to>
                                        <p:strVal val="visible"/>
                                      </p:to>
                                    </p:set>
                                    <p:anim calcmode="lin" valueType="num">
                                      <p:cBhvr>
                                        <p:cTn id="38" dur="500" fill="hold"/>
                                        <p:tgtEl>
                                          <p:spTgt spid="43"/>
                                        </p:tgtEl>
                                        <p:attrNameLst>
                                          <p:attrName>ppt_w</p:attrName>
                                        </p:attrNameLst>
                                      </p:cBhvr>
                                      <p:tavLst>
                                        <p:tav tm="0">
                                          <p:val>
                                            <p:strVal val="#ppt_w*0.70"/>
                                          </p:val>
                                        </p:tav>
                                        <p:tav tm="100000">
                                          <p:val>
                                            <p:strVal val="#ppt_w"/>
                                          </p:val>
                                        </p:tav>
                                      </p:tavLst>
                                    </p:anim>
                                    <p:anim calcmode="lin" valueType="num">
                                      <p:cBhvr>
                                        <p:cTn id="39" dur="500" fill="hold"/>
                                        <p:tgtEl>
                                          <p:spTgt spid="43"/>
                                        </p:tgtEl>
                                        <p:attrNameLst>
                                          <p:attrName>ppt_h</p:attrName>
                                        </p:attrNameLst>
                                      </p:cBhvr>
                                      <p:tavLst>
                                        <p:tav tm="0">
                                          <p:val>
                                            <p:strVal val="#ppt_h"/>
                                          </p:val>
                                        </p:tav>
                                        <p:tav tm="100000">
                                          <p:val>
                                            <p:strVal val="#ppt_h"/>
                                          </p:val>
                                        </p:tav>
                                      </p:tavLst>
                                    </p:anim>
                                    <p:animEffect transition="in" filter="fade">
                                      <p:cBhvr>
                                        <p:cTn id="40" dur="500"/>
                                        <p:tgtEl>
                                          <p:spTgt spid="43"/>
                                        </p:tgtEl>
                                      </p:cBhvr>
                                    </p:animEffect>
                                  </p:childTnLst>
                                </p:cTn>
                              </p:par>
                              <p:par>
                                <p:cTn id="41" presetID="22" presetClass="entr" presetSubtype="8" fill="hold" nodeType="with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wipe(left)">
                                      <p:cBhvr>
                                        <p:cTn id="43" dur="500"/>
                                        <p:tgtEl>
                                          <p:spTgt spid="47"/>
                                        </p:tgtEl>
                                      </p:cBhvr>
                                    </p:animEffect>
                                  </p:childTnLst>
                                </p:cTn>
                              </p:par>
                            </p:childTnLst>
                          </p:cTn>
                        </p:par>
                        <p:par>
                          <p:cTn id="44" fill="hold">
                            <p:stCondLst>
                              <p:cond delay="2800"/>
                            </p:stCondLst>
                            <p:childTnLst>
                              <p:par>
                                <p:cTn id="45" presetID="55" presetClass="entr" presetSubtype="0" fill="hold" grpId="0" nodeType="afterEffect">
                                  <p:stCondLst>
                                    <p:cond delay="0"/>
                                  </p:stCondLst>
                                  <p:iterate type="lt">
                                    <p:tmPct val="10000"/>
                                  </p:iterate>
                                  <p:childTnLst>
                                    <p:set>
                                      <p:cBhvr>
                                        <p:cTn id="46" dur="1" fill="hold">
                                          <p:stCondLst>
                                            <p:cond delay="0"/>
                                          </p:stCondLst>
                                        </p:cTn>
                                        <p:tgtEl>
                                          <p:spTgt spid="44"/>
                                        </p:tgtEl>
                                        <p:attrNameLst>
                                          <p:attrName>style.visibility</p:attrName>
                                        </p:attrNameLst>
                                      </p:cBhvr>
                                      <p:to>
                                        <p:strVal val="visible"/>
                                      </p:to>
                                    </p:set>
                                    <p:anim calcmode="lin" valueType="num">
                                      <p:cBhvr>
                                        <p:cTn id="47" dur="500" fill="hold"/>
                                        <p:tgtEl>
                                          <p:spTgt spid="44"/>
                                        </p:tgtEl>
                                        <p:attrNameLst>
                                          <p:attrName>ppt_w</p:attrName>
                                        </p:attrNameLst>
                                      </p:cBhvr>
                                      <p:tavLst>
                                        <p:tav tm="0">
                                          <p:val>
                                            <p:strVal val="#ppt_w*0.70"/>
                                          </p:val>
                                        </p:tav>
                                        <p:tav tm="100000">
                                          <p:val>
                                            <p:strVal val="#ppt_w"/>
                                          </p:val>
                                        </p:tav>
                                      </p:tavLst>
                                    </p:anim>
                                    <p:anim calcmode="lin" valueType="num">
                                      <p:cBhvr>
                                        <p:cTn id="48" dur="500" fill="hold"/>
                                        <p:tgtEl>
                                          <p:spTgt spid="44"/>
                                        </p:tgtEl>
                                        <p:attrNameLst>
                                          <p:attrName>ppt_h</p:attrName>
                                        </p:attrNameLst>
                                      </p:cBhvr>
                                      <p:tavLst>
                                        <p:tav tm="0">
                                          <p:val>
                                            <p:strVal val="#ppt_h"/>
                                          </p:val>
                                        </p:tav>
                                        <p:tav tm="100000">
                                          <p:val>
                                            <p:strVal val="#ppt_h"/>
                                          </p:val>
                                        </p:tav>
                                      </p:tavLst>
                                    </p:anim>
                                    <p:animEffect transition="in" filter="fade">
                                      <p:cBhvr>
                                        <p:cTn id="49" dur="500"/>
                                        <p:tgtEl>
                                          <p:spTgt spid="44"/>
                                        </p:tgtEl>
                                      </p:cBhvr>
                                    </p:animEffect>
                                  </p:childTnLst>
                                </p:cTn>
                              </p:par>
                              <p:par>
                                <p:cTn id="50" presetID="22" presetClass="entr" presetSubtype="8" fill="hold" nodeType="with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wipe(left)">
                                      <p:cBhvr>
                                        <p:cTn id="5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animBg="1"/>
      <p:bldP spid="43" grpId="0" animBg="1"/>
      <p:bldP spid="4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6093976"/>
          </a:xfrm>
          <a:prstGeom prst="rect">
            <a:avLst/>
          </a:prstGeom>
          <a:noFill/>
        </p:spPr>
        <p:txBody>
          <a:bodyPr wrap="square" rtlCol="0">
            <a:spAutoFit/>
          </a:bodyPr>
          <a:lstStyle/>
          <a:p>
            <a:pPr algn="ctr"/>
            <a:r>
              <a:rPr lang="vi-V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Lời giải toán đặc biệt</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 Lời giải bài toán được viết bằng thơ! À, ra thế!</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Năm mười sáu tuổi, Huy-gô tham gia một cuộc thi thơ và đoạt giải nhất về thơ của Viện Hàn lâm Tu-lu-dơ. Tên tuổi chú bé nổi tiếng khắp trường.</a:t>
            </a:r>
          </a:p>
          <a:p>
            <a:pPr algn="r"/>
            <a:r>
              <a:rPr lang="vi-VN" sz="2400" dirty="0">
                <a:latin typeface="Arial-Rounded" panose="020B0500000000000000" pitchFamily="34" charset="0"/>
                <a:ea typeface="Arial-Rounded" panose="020B0500000000000000" pitchFamily="34" charset="0"/>
                <a:cs typeface="Arial-Rounded" panose="020B0500000000000000" pitchFamily="34" charset="0"/>
              </a:rPr>
              <a:t>(Theo Kể chuyện danh nhân thế giới)</a:t>
            </a:r>
          </a:p>
        </p:txBody>
      </p:sp>
      <p:sp>
        <p:nvSpPr>
          <p:cNvPr id="30" name="Rectangle: Rounded Corners 29">
            <a:extLst>
              <a:ext uri="{FF2B5EF4-FFF2-40B4-BE49-F238E27FC236}">
                <a16:creationId xmlns:a16="http://schemas.microsoft.com/office/drawing/2014/main" id="{824F2696-654A-411B-875E-C304E2F75B91}"/>
              </a:ext>
            </a:extLst>
          </p:cNvPr>
          <p:cNvSpPr/>
          <p:nvPr/>
        </p:nvSpPr>
        <p:spPr>
          <a:xfrm>
            <a:off x="46" y="42802"/>
            <a:ext cx="2639359" cy="566678"/>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prstClr val="white"/>
                </a:solidFill>
                <a:latin typeface="Calibri" panose="020F0502020204030204" pitchFamily="34" charset="0"/>
                <a:cs typeface="Calibri" panose="020F0502020204030204" pitchFamily="34" charset="0"/>
              </a:rPr>
              <a:t>Đọc</a:t>
            </a:r>
            <a:r>
              <a:rPr lang="en-US" sz="4400" b="1" dirty="0">
                <a:solidFill>
                  <a:prstClr val="white"/>
                </a:solidFill>
                <a:latin typeface="Calibri" panose="020F0502020204030204" pitchFamily="34" charset="0"/>
                <a:cs typeface="Calibri" panose="020F0502020204030204" pitchFamily="34" charset="0"/>
              </a:rPr>
              <a:t> </a:t>
            </a:r>
            <a:r>
              <a:rPr lang="en-US" sz="4400" b="1" dirty="0" err="1">
                <a:solidFill>
                  <a:prstClr val="white"/>
                </a:solidFill>
                <a:latin typeface="Calibri" panose="020F0502020204030204" pitchFamily="34" charset="0"/>
                <a:cs typeface="Calibri" panose="020F0502020204030204" pitchFamily="34" charset="0"/>
              </a:rPr>
              <a:t>mẫu</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08704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60939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 giải toán đặc biệt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Lời giải bài toán được viết bằng thơ! À, ra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 mười sáu tuổi, Huy-gô tham gia một cuộc thi thơ và đoạt giải nhất về thơ của Viện Hàn lâm Tu-lu-dơ. Tên tuổi chú bé nổi tiếng khắp trường.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Kể chuyện danh nhân thế giới)</a:t>
            </a:r>
          </a:p>
        </p:txBody>
      </p:sp>
      <p:sp>
        <p:nvSpPr>
          <p:cNvPr id="30" name="Rectangle: Rounded Corners 29">
            <a:extLst>
              <a:ext uri="{FF2B5EF4-FFF2-40B4-BE49-F238E27FC236}">
                <a16:creationId xmlns:a16="http://schemas.microsoft.com/office/drawing/2014/main" id="{824F2696-654A-411B-875E-C304E2F75B91}"/>
              </a:ext>
            </a:extLst>
          </p:cNvPr>
          <p:cNvSpPr/>
          <p:nvPr/>
        </p:nvSpPr>
        <p:spPr>
          <a:xfrm>
            <a:off x="46" y="42802"/>
            <a:ext cx="3686129" cy="566678"/>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Cùng</a:t>
            </a:r>
            <a:r>
              <a:rPr kumimoji="0" lang="en-US" sz="40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chia </a:t>
            </a:r>
            <a:r>
              <a:rPr kumimoji="0" lang="en-US" sz="40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đoạn</a:t>
            </a: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6" name="Rounded Rectangle 15">
            <a:extLst>
              <a:ext uri="{FF2B5EF4-FFF2-40B4-BE49-F238E27FC236}">
                <a16:creationId xmlns:a16="http://schemas.microsoft.com/office/drawing/2014/main" id="{B7F6763A-0A62-4EBB-A4CD-08E6FDFDCCA1}"/>
              </a:ext>
            </a:extLst>
          </p:cNvPr>
          <p:cNvSpPr/>
          <p:nvPr/>
        </p:nvSpPr>
        <p:spPr>
          <a:xfrm>
            <a:off x="410404" y="728654"/>
            <a:ext cx="11296650" cy="681046"/>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7" name="Teardrop 6">
            <a:extLst>
              <a:ext uri="{FF2B5EF4-FFF2-40B4-BE49-F238E27FC236}">
                <a16:creationId xmlns:a16="http://schemas.microsoft.com/office/drawing/2014/main" id="{3FD0B3BE-7D44-4051-9E07-409B5E30635C}"/>
              </a:ext>
            </a:extLst>
          </p:cNvPr>
          <p:cNvSpPr/>
          <p:nvPr/>
        </p:nvSpPr>
        <p:spPr>
          <a:xfrm>
            <a:off x="332400" y="695297"/>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8" name="Rounded Rectangle 21">
            <a:extLst>
              <a:ext uri="{FF2B5EF4-FFF2-40B4-BE49-F238E27FC236}">
                <a16:creationId xmlns:a16="http://schemas.microsoft.com/office/drawing/2014/main" id="{B9EBAC2B-C749-44C1-847B-A683D1B3EB68}"/>
              </a:ext>
            </a:extLst>
          </p:cNvPr>
          <p:cNvSpPr/>
          <p:nvPr/>
        </p:nvSpPr>
        <p:spPr>
          <a:xfrm>
            <a:off x="410405" y="1490823"/>
            <a:ext cx="11324396" cy="2119151"/>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9" name="Teardrop 8">
            <a:extLst>
              <a:ext uri="{FF2B5EF4-FFF2-40B4-BE49-F238E27FC236}">
                <a16:creationId xmlns:a16="http://schemas.microsoft.com/office/drawing/2014/main" id="{C075D9A7-F67D-410C-884F-CE3C26529868}"/>
              </a:ext>
            </a:extLst>
          </p:cNvPr>
          <p:cNvSpPr/>
          <p:nvPr/>
        </p:nvSpPr>
        <p:spPr>
          <a:xfrm>
            <a:off x="207234" y="1471633"/>
            <a:ext cx="460679" cy="432000"/>
          </a:xfrm>
          <a:prstGeom prst="teardrop">
            <a:avLst/>
          </a:prstGeom>
          <a:solidFill>
            <a:srgbClr val="00B050"/>
          </a:solidFill>
          <a:ln w="12700" cap="flat" cmpd="sng" algn="ctr">
            <a:solidFill>
              <a:srgbClr val="00B05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10" name="Rounded Rectangle 23">
            <a:extLst>
              <a:ext uri="{FF2B5EF4-FFF2-40B4-BE49-F238E27FC236}">
                <a16:creationId xmlns:a16="http://schemas.microsoft.com/office/drawing/2014/main" id="{E8E695D0-FC90-42D6-9BD5-FDF379118DDC}"/>
              </a:ext>
            </a:extLst>
          </p:cNvPr>
          <p:cNvSpPr/>
          <p:nvPr/>
        </p:nvSpPr>
        <p:spPr>
          <a:xfrm>
            <a:off x="402385" y="3701382"/>
            <a:ext cx="11351465" cy="1005887"/>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1" name="Teardrop 10">
            <a:extLst>
              <a:ext uri="{FF2B5EF4-FFF2-40B4-BE49-F238E27FC236}">
                <a16:creationId xmlns:a16="http://schemas.microsoft.com/office/drawing/2014/main" id="{FD66D3BE-EC28-49AB-8692-C53A0BBFE016}"/>
              </a:ext>
            </a:extLst>
          </p:cNvPr>
          <p:cNvSpPr/>
          <p:nvPr/>
        </p:nvSpPr>
        <p:spPr>
          <a:xfrm>
            <a:off x="210085" y="3691097"/>
            <a:ext cx="468000" cy="432000"/>
          </a:xfrm>
          <a:prstGeom prst="teardrop">
            <a:avLst/>
          </a:prstGeom>
          <a:solidFill>
            <a:srgbClr val="00B0F0"/>
          </a:solidFill>
          <a:ln w="12700" cap="flat" cmpd="sng" algn="ctr">
            <a:solidFill>
              <a:srgbClr val="00B0F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
        <p:nvSpPr>
          <p:cNvPr id="12" name="Rounded Rectangle 25">
            <a:extLst>
              <a:ext uri="{FF2B5EF4-FFF2-40B4-BE49-F238E27FC236}">
                <a16:creationId xmlns:a16="http://schemas.microsoft.com/office/drawing/2014/main" id="{178E4818-B511-459F-A00D-AFDDE994713C}"/>
              </a:ext>
            </a:extLst>
          </p:cNvPr>
          <p:cNvSpPr/>
          <p:nvPr/>
        </p:nvSpPr>
        <p:spPr>
          <a:xfrm>
            <a:off x="410405" y="4777133"/>
            <a:ext cx="11468246" cy="1027610"/>
          </a:xfrm>
          <a:prstGeom prst="roundRect">
            <a:avLst/>
          </a:prstGeom>
          <a:noFill/>
          <a:ln w="38100">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3" name="Teardrop 12">
            <a:extLst>
              <a:ext uri="{FF2B5EF4-FFF2-40B4-BE49-F238E27FC236}">
                <a16:creationId xmlns:a16="http://schemas.microsoft.com/office/drawing/2014/main" id="{220B214B-8B3D-43F2-B2CF-E8F6C94F996E}"/>
              </a:ext>
            </a:extLst>
          </p:cNvPr>
          <p:cNvSpPr/>
          <p:nvPr/>
        </p:nvSpPr>
        <p:spPr>
          <a:xfrm>
            <a:off x="249803" y="4765498"/>
            <a:ext cx="469229" cy="445491"/>
          </a:xfrm>
          <a:prstGeom prst="teardrop">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4</a:t>
            </a:r>
          </a:p>
        </p:txBody>
      </p:sp>
    </p:spTree>
    <p:extLst>
      <p:ext uri="{BB962C8B-B14F-4D97-AF65-F5344CB8AC3E}">
        <p14:creationId xmlns:p14="http://schemas.microsoft.com/office/powerpoint/2010/main" val="299353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500"/>
                            </p:stCondLst>
                            <p:childTnLst>
                              <p:par>
                                <p:cTn id="16" presetID="53" presetClass="entr" presetSubtype="528"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anim calcmode="lin" valueType="num">
                                      <p:cBhvr>
                                        <p:cTn id="21" dur="500" fill="hold"/>
                                        <p:tgtEl>
                                          <p:spTgt spid="7"/>
                                        </p:tgtEl>
                                        <p:attrNameLst>
                                          <p:attrName>ppt_x</p:attrName>
                                        </p:attrNameLst>
                                      </p:cBhvr>
                                      <p:tavLst>
                                        <p:tav tm="0">
                                          <p:val>
                                            <p:fltVal val="0.5"/>
                                          </p:val>
                                        </p:tav>
                                        <p:tav tm="100000">
                                          <p:val>
                                            <p:strVal val="#ppt_x"/>
                                          </p:val>
                                        </p:tav>
                                      </p:tavLst>
                                    </p:anim>
                                    <p:anim calcmode="lin" valueType="num">
                                      <p:cBhvr>
                                        <p:cTn id="22"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500"/>
                            </p:stCondLst>
                            <p:childTnLst>
                              <p:par>
                                <p:cTn id="29" presetID="53" presetClass="entr" presetSubtype="528"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anim calcmode="lin" valueType="num">
                                      <p:cBhvr>
                                        <p:cTn id="34" dur="500" fill="hold"/>
                                        <p:tgtEl>
                                          <p:spTgt spid="9"/>
                                        </p:tgtEl>
                                        <p:attrNameLst>
                                          <p:attrName>ppt_x</p:attrName>
                                        </p:attrNameLst>
                                      </p:cBhvr>
                                      <p:tavLst>
                                        <p:tav tm="0">
                                          <p:val>
                                            <p:fltVal val="0.5"/>
                                          </p:val>
                                        </p:tav>
                                        <p:tav tm="100000">
                                          <p:val>
                                            <p:strVal val="#ppt_x"/>
                                          </p:val>
                                        </p:tav>
                                      </p:tavLst>
                                    </p:anim>
                                    <p:anim calcmode="lin" valueType="num">
                                      <p:cBhvr>
                                        <p:cTn id="35" dur="500" fill="hold"/>
                                        <p:tgtEl>
                                          <p:spTgt spid="9"/>
                                        </p:tgtEl>
                                        <p:attrNameLst>
                                          <p:attrName>ppt_y</p:attrName>
                                        </p:attrNameLst>
                                      </p:cBhvr>
                                      <p:tavLst>
                                        <p:tav tm="0">
                                          <p:val>
                                            <p:fltVal val="0.5"/>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par>
                          <p:cTn id="41" fill="hold">
                            <p:stCondLst>
                              <p:cond delay="500"/>
                            </p:stCondLst>
                            <p:childTnLst>
                              <p:par>
                                <p:cTn id="42" presetID="53" presetClass="entr" presetSubtype="528"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p:cTn id="44" dur="500" fill="hold"/>
                                        <p:tgtEl>
                                          <p:spTgt spid="11"/>
                                        </p:tgtEl>
                                        <p:attrNameLst>
                                          <p:attrName>ppt_w</p:attrName>
                                        </p:attrNameLst>
                                      </p:cBhvr>
                                      <p:tavLst>
                                        <p:tav tm="0">
                                          <p:val>
                                            <p:fltVal val="0"/>
                                          </p:val>
                                        </p:tav>
                                        <p:tav tm="100000">
                                          <p:val>
                                            <p:strVal val="#ppt_w"/>
                                          </p:val>
                                        </p:tav>
                                      </p:tavLst>
                                    </p:anim>
                                    <p:anim calcmode="lin" valueType="num">
                                      <p:cBhvr>
                                        <p:cTn id="45" dur="500" fill="hold"/>
                                        <p:tgtEl>
                                          <p:spTgt spid="11"/>
                                        </p:tgtEl>
                                        <p:attrNameLst>
                                          <p:attrName>ppt_h</p:attrName>
                                        </p:attrNameLst>
                                      </p:cBhvr>
                                      <p:tavLst>
                                        <p:tav tm="0">
                                          <p:val>
                                            <p:fltVal val="0"/>
                                          </p:val>
                                        </p:tav>
                                        <p:tav tm="100000">
                                          <p:val>
                                            <p:strVal val="#ppt_h"/>
                                          </p:val>
                                        </p:tav>
                                      </p:tavLst>
                                    </p:anim>
                                    <p:animEffect transition="in" filter="fade">
                                      <p:cBhvr>
                                        <p:cTn id="46" dur="500"/>
                                        <p:tgtEl>
                                          <p:spTgt spid="11"/>
                                        </p:tgtEl>
                                      </p:cBhvr>
                                    </p:animEffect>
                                    <p:anim calcmode="lin" valueType="num">
                                      <p:cBhvr>
                                        <p:cTn id="47" dur="500" fill="hold"/>
                                        <p:tgtEl>
                                          <p:spTgt spid="11"/>
                                        </p:tgtEl>
                                        <p:attrNameLst>
                                          <p:attrName>ppt_x</p:attrName>
                                        </p:attrNameLst>
                                      </p:cBhvr>
                                      <p:tavLst>
                                        <p:tav tm="0">
                                          <p:val>
                                            <p:fltVal val="0.5"/>
                                          </p:val>
                                        </p:tav>
                                        <p:tav tm="100000">
                                          <p:val>
                                            <p:strVal val="#ppt_x"/>
                                          </p:val>
                                        </p:tav>
                                      </p:tavLst>
                                    </p:anim>
                                    <p:anim calcmode="lin" valueType="num">
                                      <p:cBhvr>
                                        <p:cTn id="48" dur="500" fill="hold"/>
                                        <p:tgtEl>
                                          <p:spTgt spid="11"/>
                                        </p:tgtEl>
                                        <p:attrNameLst>
                                          <p:attrName>ppt_y</p:attrName>
                                        </p:attrNameLst>
                                      </p:cBhvr>
                                      <p:tavLst>
                                        <p:tav tm="0">
                                          <p:val>
                                            <p:fltVal val="0.5"/>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wipe(left)">
                                      <p:cBhvr>
                                        <p:cTn id="53" dur="500"/>
                                        <p:tgtEl>
                                          <p:spTgt spid="12"/>
                                        </p:tgtEl>
                                      </p:cBhvr>
                                    </p:animEffect>
                                  </p:childTnLst>
                                </p:cTn>
                              </p:par>
                            </p:childTnLst>
                          </p:cTn>
                        </p:par>
                        <p:par>
                          <p:cTn id="54" fill="hold">
                            <p:stCondLst>
                              <p:cond delay="500"/>
                            </p:stCondLst>
                            <p:childTnLst>
                              <p:par>
                                <p:cTn id="55" presetID="53" presetClass="entr" presetSubtype="528" fill="hold" grpId="0" nodeType="after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p:cTn id="57" dur="500" fill="hold"/>
                                        <p:tgtEl>
                                          <p:spTgt spid="13"/>
                                        </p:tgtEl>
                                        <p:attrNameLst>
                                          <p:attrName>ppt_w</p:attrName>
                                        </p:attrNameLst>
                                      </p:cBhvr>
                                      <p:tavLst>
                                        <p:tav tm="0">
                                          <p:val>
                                            <p:fltVal val="0"/>
                                          </p:val>
                                        </p:tav>
                                        <p:tav tm="100000">
                                          <p:val>
                                            <p:strVal val="#ppt_w"/>
                                          </p:val>
                                        </p:tav>
                                      </p:tavLst>
                                    </p:anim>
                                    <p:anim calcmode="lin" valueType="num">
                                      <p:cBhvr>
                                        <p:cTn id="58" dur="500" fill="hold"/>
                                        <p:tgtEl>
                                          <p:spTgt spid="13"/>
                                        </p:tgtEl>
                                        <p:attrNameLst>
                                          <p:attrName>ppt_h</p:attrName>
                                        </p:attrNameLst>
                                      </p:cBhvr>
                                      <p:tavLst>
                                        <p:tav tm="0">
                                          <p:val>
                                            <p:fltVal val="0"/>
                                          </p:val>
                                        </p:tav>
                                        <p:tav tm="100000">
                                          <p:val>
                                            <p:strVal val="#ppt_h"/>
                                          </p:val>
                                        </p:tav>
                                      </p:tavLst>
                                    </p:anim>
                                    <p:animEffect transition="in" filter="fade">
                                      <p:cBhvr>
                                        <p:cTn id="59" dur="500"/>
                                        <p:tgtEl>
                                          <p:spTgt spid="13"/>
                                        </p:tgtEl>
                                      </p:cBhvr>
                                    </p:animEffect>
                                    <p:anim calcmode="lin" valueType="num">
                                      <p:cBhvr>
                                        <p:cTn id="60" dur="500" fill="hold"/>
                                        <p:tgtEl>
                                          <p:spTgt spid="13"/>
                                        </p:tgtEl>
                                        <p:attrNameLst>
                                          <p:attrName>ppt_x</p:attrName>
                                        </p:attrNameLst>
                                      </p:cBhvr>
                                      <p:tavLst>
                                        <p:tav tm="0">
                                          <p:val>
                                            <p:fltVal val="0.5"/>
                                          </p:val>
                                        </p:tav>
                                        <p:tav tm="100000">
                                          <p:val>
                                            <p:strVal val="#ppt_x"/>
                                          </p:val>
                                        </p:tav>
                                      </p:tavLst>
                                    </p:anim>
                                    <p:anim calcmode="lin" valueType="num">
                                      <p:cBhvr>
                                        <p:cTn id="61" dur="500" fill="hold"/>
                                        <p:tgtEl>
                                          <p:spTgt spid="1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18" name="Picture 17">
            <a:extLst>
              <a:ext uri="{FF2B5EF4-FFF2-40B4-BE49-F238E27FC236}">
                <a16:creationId xmlns:a16="http://schemas.microsoft.com/office/drawing/2014/main" id="{1C5CAF3E-BECF-48EA-954E-C193ED3A2E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269" y="1705340"/>
            <a:ext cx="5164395" cy="5164395"/>
          </a:xfrm>
          <a:prstGeom prst="rect">
            <a:avLst/>
          </a:prstGeom>
        </p:spPr>
      </p:pic>
      <p:sp>
        <p:nvSpPr>
          <p:cNvPr id="19" name="Rectangle: Rounded Corners 18">
            <a:extLst>
              <a:ext uri="{FF2B5EF4-FFF2-40B4-BE49-F238E27FC236}">
                <a16:creationId xmlns:a16="http://schemas.microsoft.com/office/drawing/2014/main" id="{8626618C-73F9-409A-9F2C-FE8945724C6C}"/>
              </a:ext>
            </a:extLst>
          </p:cNvPr>
          <p:cNvSpPr/>
          <p:nvPr/>
        </p:nvSpPr>
        <p:spPr>
          <a:xfrm>
            <a:off x="274552" y="1266825"/>
            <a:ext cx="3522751" cy="1357211"/>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Luyện</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đọc</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từ</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khó</a:t>
            </a:r>
            <a:endPar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24" name="Group 23">
            <a:extLst>
              <a:ext uri="{FF2B5EF4-FFF2-40B4-BE49-F238E27FC236}">
                <a16:creationId xmlns:a16="http://schemas.microsoft.com/office/drawing/2014/main" id="{9F3AED2A-2D0D-42F2-A830-B2A02EC91597}"/>
              </a:ext>
            </a:extLst>
          </p:cNvPr>
          <p:cNvGrpSpPr/>
          <p:nvPr/>
        </p:nvGrpSpPr>
        <p:grpSpPr>
          <a:xfrm>
            <a:off x="5048832" y="492125"/>
            <a:ext cx="4095168" cy="1593601"/>
            <a:chOff x="-121940" y="1041401"/>
            <a:chExt cx="3808116" cy="1593601"/>
          </a:xfrm>
        </p:grpSpPr>
        <p:pic>
          <p:nvPicPr>
            <p:cNvPr id="25" name="PA_图片 6">
              <a:extLst>
                <a:ext uri="{FF2B5EF4-FFF2-40B4-BE49-F238E27FC236}">
                  <a16:creationId xmlns:a16="http://schemas.microsoft.com/office/drawing/2014/main" id="{EF7C145E-61CA-4243-AD2C-A34EDD7ED574}"/>
                </a:ext>
              </a:extLst>
            </p:cNvPr>
            <p:cNvPicPr>
              <a:picLocks noChangeAspect="1"/>
            </p:cNvPicPr>
            <p:nvPr>
              <p:custDataLst>
                <p:tags r:id="rId3"/>
              </p:custDataLst>
            </p:nvPr>
          </p:nvPicPr>
          <p:blipFill rotWithShape="1">
            <a:blip r:embed="rId6"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26" name="Rectangle 25">
              <a:extLst>
                <a:ext uri="{FF2B5EF4-FFF2-40B4-BE49-F238E27FC236}">
                  <a16:creationId xmlns:a16="http://schemas.microsoft.com/office/drawing/2014/main" id="{A6F945A0-DC82-4249-9CE1-07502750A869}"/>
                </a:ext>
              </a:extLst>
            </p:cNvPr>
            <p:cNvSpPr/>
            <p:nvPr/>
          </p:nvSpPr>
          <p:spPr>
            <a:xfrm>
              <a:off x="429170" y="1557784"/>
              <a:ext cx="2916612" cy="1077218"/>
            </a:xfrm>
            <a:prstGeom prst="rect">
              <a:avLst/>
            </a:prstGeom>
          </p:spPr>
          <p:txBody>
            <a:bodyPr wrap="square">
              <a:spAutoFit/>
            </a:bodyPr>
            <a:lstStyle/>
            <a:p>
              <a:pPr algn="ctr">
                <a:buClrTx/>
                <a:buFontTx/>
                <a:buNone/>
                <a:defRPr/>
              </a:pPr>
              <a:r>
                <a:rPr lang="vi-VN" sz="3200" dirty="0">
                  <a:latin typeface="Arial-Rounded" panose="020B0500000000000000" pitchFamily="34" charset="0"/>
                  <a:ea typeface="Arial-Rounded" panose="020B0500000000000000" pitchFamily="34" charset="0"/>
                  <a:cs typeface="Arial-Rounded" panose="020B0500000000000000" pitchFamily="34" charset="0"/>
                </a:rPr>
                <a:t>Vích-to Huy-gô</a:t>
              </a:r>
              <a:endParaRPr lang="zh-CN" altLang="en-US" sz="3200" dirty="0">
                <a:solidFill>
                  <a:srgbClr val="0070C0"/>
                </a:solidFill>
                <a:ea typeface="inpin heiti" charset="-122"/>
                <a:cs typeface="Times New Roman" panose="02020603050405020304" pitchFamily="18" charset="0"/>
              </a:endParaRPr>
            </a:p>
          </p:txBody>
        </p:sp>
      </p:grpSp>
      <p:grpSp>
        <p:nvGrpSpPr>
          <p:cNvPr id="27" name="Group 26">
            <a:extLst>
              <a:ext uri="{FF2B5EF4-FFF2-40B4-BE49-F238E27FC236}">
                <a16:creationId xmlns:a16="http://schemas.microsoft.com/office/drawing/2014/main" id="{B1DBFBA8-38D8-4194-823A-F62133DC94F4}"/>
              </a:ext>
            </a:extLst>
          </p:cNvPr>
          <p:cNvGrpSpPr/>
          <p:nvPr/>
        </p:nvGrpSpPr>
        <p:grpSpPr>
          <a:xfrm>
            <a:off x="5115507" y="2320925"/>
            <a:ext cx="4095168" cy="1549400"/>
            <a:chOff x="-121940" y="1041401"/>
            <a:chExt cx="3808116" cy="1549400"/>
          </a:xfrm>
        </p:grpSpPr>
        <p:pic>
          <p:nvPicPr>
            <p:cNvPr id="28" name="PA_图片 6">
              <a:extLst>
                <a:ext uri="{FF2B5EF4-FFF2-40B4-BE49-F238E27FC236}">
                  <a16:creationId xmlns:a16="http://schemas.microsoft.com/office/drawing/2014/main" id="{47690CB2-E7BE-4053-89F0-0375B4597366}"/>
                </a:ext>
              </a:extLst>
            </p:cNvPr>
            <p:cNvPicPr>
              <a:picLocks noChangeAspect="1"/>
            </p:cNvPicPr>
            <p:nvPr>
              <p:custDataLst>
                <p:tags r:id="rId2"/>
              </p:custDataLst>
            </p:nvPr>
          </p:nvPicPr>
          <p:blipFill rotWithShape="1">
            <a:blip r:embed="rId6"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29" name="Rectangle 28">
              <a:extLst>
                <a:ext uri="{FF2B5EF4-FFF2-40B4-BE49-F238E27FC236}">
                  <a16:creationId xmlns:a16="http://schemas.microsoft.com/office/drawing/2014/main" id="{89D170CE-5EF6-4417-B354-E6B83B268772}"/>
                </a:ext>
              </a:extLst>
            </p:cNvPr>
            <p:cNvSpPr/>
            <p:nvPr/>
          </p:nvSpPr>
          <p:spPr>
            <a:xfrm>
              <a:off x="429170" y="1557784"/>
              <a:ext cx="2916612" cy="584775"/>
            </a:xfrm>
            <a:prstGeom prst="rect">
              <a:avLst/>
            </a:prstGeom>
          </p:spPr>
          <p:txBody>
            <a:bodyPr wrap="square">
              <a:spAutoFit/>
            </a:bodyPr>
            <a:lstStyle/>
            <a:p>
              <a:pPr algn="ctr">
                <a:buClrTx/>
                <a:buFontTx/>
                <a:buNone/>
                <a:defRPr/>
              </a:pP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mười</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lăm</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phút</a:t>
              </a:r>
              <a:endParaRPr lang="zh-CN" altLang="en-US" sz="3200" dirty="0">
                <a:solidFill>
                  <a:srgbClr val="FF0000"/>
                </a:solidFill>
                <a:ea typeface="inpin heiti" charset="-122"/>
                <a:cs typeface="Times New Roman" panose="02020603050405020304" pitchFamily="18" charset="0"/>
              </a:endParaRPr>
            </a:p>
          </p:txBody>
        </p:sp>
      </p:grpSp>
      <p:grpSp>
        <p:nvGrpSpPr>
          <p:cNvPr id="30" name="Group 29">
            <a:extLst>
              <a:ext uri="{FF2B5EF4-FFF2-40B4-BE49-F238E27FC236}">
                <a16:creationId xmlns:a16="http://schemas.microsoft.com/office/drawing/2014/main" id="{28D6FC32-189C-4491-919B-9551E9E0DE31}"/>
              </a:ext>
            </a:extLst>
          </p:cNvPr>
          <p:cNvGrpSpPr/>
          <p:nvPr/>
        </p:nvGrpSpPr>
        <p:grpSpPr>
          <a:xfrm>
            <a:off x="5048832" y="4287537"/>
            <a:ext cx="4095168" cy="1549400"/>
            <a:chOff x="-121940" y="1041401"/>
            <a:chExt cx="3808116" cy="1549400"/>
          </a:xfrm>
        </p:grpSpPr>
        <p:pic>
          <p:nvPicPr>
            <p:cNvPr id="31" name="PA_图片 6">
              <a:extLst>
                <a:ext uri="{FF2B5EF4-FFF2-40B4-BE49-F238E27FC236}">
                  <a16:creationId xmlns:a16="http://schemas.microsoft.com/office/drawing/2014/main" id="{EFA6D207-8499-46C4-B4AC-C68EEAE739AB}"/>
                </a:ext>
              </a:extLst>
            </p:cNvPr>
            <p:cNvPicPr>
              <a:picLocks noChangeAspect="1"/>
            </p:cNvPicPr>
            <p:nvPr>
              <p:custDataLst>
                <p:tags r:id="rId1"/>
              </p:custDataLst>
            </p:nvPr>
          </p:nvPicPr>
          <p:blipFill rotWithShape="1">
            <a:blip r:embed="rId6"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32" name="Rectangle 31">
              <a:extLst>
                <a:ext uri="{FF2B5EF4-FFF2-40B4-BE49-F238E27FC236}">
                  <a16:creationId xmlns:a16="http://schemas.microsoft.com/office/drawing/2014/main" id="{F8349E57-DC78-4EB3-A8A0-875E0A8D1DBF}"/>
                </a:ext>
              </a:extLst>
            </p:cNvPr>
            <p:cNvSpPr/>
            <p:nvPr/>
          </p:nvSpPr>
          <p:spPr>
            <a:xfrm>
              <a:off x="429170" y="1557784"/>
              <a:ext cx="2916612" cy="584775"/>
            </a:xfrm>
            <a:prstGeom prst="rect">
              <a:avLst/>
            </a:prstGeom>
          </p:spPr>
          <p:txBody>
            <a:bodyPr wrap="square">
              <a:spAutoFit/>
            </a:bodyPr>
            <a:lstStyle/>
            <a:p>
              <a:pPr algn="ctr">
                <a:buClrTx/>
                <a:buFontTx/>
                <a:buNone/>
                <a:defRPr/>
              </a:pP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mải</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miết</a:t>
              </a:r>
              <a:endParaRPr lang="zh-CN" altLang="en-US" sz="3200" dirty="0">
                <a:solidFill>
                  <a:srgbClr val="0070C0"/>
                </a:solidFill>
                <a:ea typeface="inpin heiti" charset="-122"/>
                <a:cs typeface="Times New Roman" panose="02020603050405020304" pitchFamily="18" charset="0"/>
              </a:endParaRPr>
            </a:p>
          </p:txBody>
        </p:sp>
      </p:grpSp>
    </p:spTree>
    <p:extLst>
      <p:ext uri="{BB962C8B-B14F-4D97-AF65-F5344CB8AC3E}">
        <p14:creationId xmlns:p14="http://schemas.microsoft.com/office/powerpoint/2010/main" val="32786751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22" presetClass="entr" presetSubtype="4"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anim calcmode="lin" valueType="num">
                                      <p:cBhvr>
                                        <p:cTn id="25" dur="500" fill="hold"/>
                                        <p:tgtEl>
                                          <p:spTgt spid="27"/>
                                        </p:tgtEl>
                                        <p:attrNameLst>
                                          <p:attrName>ppt_x</p:attrName>
                                        </p:attrNameLst>
                                      </p:cBhvr>
                                      <p:tavLst>
                                        <p:tav tm="0">
                                          <p:val>
                                            <p:strVal val="#ppt_x"/>
                                          </p:val>
                                        </p:tav>
                                        <p:tav tm="100000">
                                          <p:val>
                                            <p:strVal val="#ppt_x"/>
                                          </p:val>
                                        </p:tav>
                                      </p:tavLst>
                                    </p:anim>
                                    <p:anim calcmode="lin" valueType="num">
                                      <p:cBhvr>
                                        <p:cTn id="26"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anim calcmode="lin" valueType="num">
                                      <p:cBhvr>
                                        <p:cTn id="32" dur="500" fill="hold"/>
                                        <p:tgtEl>
                                          <p:spTgt spid="30"/>
                                        </p:tgtEl>
                                        <p:attrNameLst>
                                          <p:attrName>ppt_x</p:attrName>
                                        </p:attrNameLst>
                                      </p:cBhvr>
                                      <p:tavLst>
                                        <p:tav tm="0">
                                          <p:val>
                                            <p:strVal val="#ppt_x"/>
                                          </p:val>
                                        </p:tav>
                                        <p:tav tm="100000">
                                          <p:val>
                                            <p:strVal val="#ppt_x"/>
                                          </p:val>
                                        </p:tav>
                                      </p:tavLst>
                                    </p:anim>
                                    <p:anim calcmode="lin" valueType="num">
                                      <p:cBhvr>
                                        <p:cTn id="33"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1pchtkt">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TotalTime>
  <Words>1727</Words>
  <Application>Microsoft Office PowerPoint</Application>
  <PresentationFormat>Widescreen</PresentationFormat>
  <Paragraphs>105</Paragraphs>
  <Slides>24</Slides>
  <Notes>1</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24</vt:i4>
      </vt:variant>
    </vt:vector>
  </HeadingPairs>
  <TitlesOfParts>
    <vt:vector size="35" baseType="lpstr">
      <vt:lpstr>等线</vt:lpstr>
      <vt:lpstr>等线 Light</vt:lpstr>
      <vt:lpstr>华康方圆体W7</vt:lpstr>
      <vt:lpstr>杨任东竹石体-Medium</vt:lpstr>
      <vt:lpstr>Arial</vt:lpstr>
      <vt:lpstr>Arial-Rounded</vt:lpstr>
      <vt:lpstr>Calibri</vt:lpstr>
      <vt:lpstr>Coiny</vt:lpstr>
      <vt:lpstr>Times New Roman</vt:lpstr>
      <vt:lpstr>1_Office 主题​​</vt:lpstr>
      <vt:lpstr>千图网拥有20W+精美PPT模板 更多PPT模板下载至：www.58pic.com/office/ppt​​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Thao Tran</cp:lastModifiedBy>
  <cp:revision>26</cp:revision>
  <dcterms:created xsi:type="dcterms:W3CDTF">2022-06-21T09:04:21Z</dcterms:created>
  <dcterms:modified xsi:type="dcterms:W3CDTF">2022-08-30T07:58:11Z</dcterms:modified>
</cp:coreProperties>
</file>