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653" r:id="rId3"/>
    <p:sldId id="271" r:id="rId4"/>
    <p:sldId id="2643" r:id="rId5"/>
    <p:sldId id="2654" r:id="rId6"/>
    <p:sldId id="2646" r:id="rId7"/>
    <p:sldId id="257" r:id="rId8"/>
    <p:sldId id="350" r:id="rId9"/>
    <p:sldId id="284" r:id="rId10"/>
    <p:sldId id="479" r:id="rId11"/>
    <p:sldId id="349" r:id="rId12"/>
    <p:sldId id="2647" r:id="rId13"/>
    <p:sldId id="480" r:id="rId14"/>
    <p:sldId id="481" r:id="rId15"/>
    <p:sldId id="2648" r:id="rId16"/>
    <p:sldId id="2649" r:id="rId17"/>
    <p:sldId id="2650" r:id="rId18"/>
    <p:sldId id="2652" r:id="rId19"/>
    <p:sldId id="2651" r:id="rId20"/>
    <p:sldId id="3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34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17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jp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96017" y="819692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58" y="1121664"/>
            <a:ext cx="6590347" cy="24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62" y="1621140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57" y="558473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59790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8BF89-605C-A4C2-D725-21CCBF2D23FA}"/>
              </a:ext>
            </a:extLst>
          </p:cNvPr>
          <p:cNvSpPr txBox="1"/>
          <p:nvPr/>
        </p:nvSpPr>
        <p:spPr>
          <a:xfrm>
            <a:off x="6803136" y="100905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67DA-C050-6BF6-2DBC-003A0481F474}"/>
              </a:ext>
            </a:extLst>
          </p:cNvPr>
          <p:cNvSpPr txBox="1"/>
          <p:nvPr/>
        </p:nvSpPr>
        <p:spPr>
          <a:xfrm>
            <a:off x="6803136" y="394656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6C2F-9364-885F-8D55-CDA37AD56178}"/>
              </a:ext>
            </a:extLst>
          </p:cNvPr>
          <p:cNvSpPr txBox="1"/>
          <p:nvPr/>
        </p:nvSpPr>
        <p:spPr>
          <a:xfrm>
            <a:off x="6912864" y="5521237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1869186" y="2130171"/>
            <a:ext cx="905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20831834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90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486" y="2410351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404</Words>
  <Application>Microsoft Office PowerPoint</Application>
  <PresentationFormat>Widescreen</PresentationFormat>
  <Paragraphs>72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等线 Light</vt:lpstr>
      <vt:lpstr>微软雅黑</vt:lpstr>
      <vt:lpstr>#9Slide03 Dekar</vt:lpstr>
      <vt:lpstr>Arial</vt:lpstr>
      <vt:lpstr>Arial-Rounded</vt:lpstr>
      <vt:lpstr>Calibri</vt:lpstr>
      <vt:lpstr>Coiny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2022-06-27T01:17:11Z</dcterms:created>
  <dcterms:modified xsi:type="dcterms:W3CDTF">2022-10-19T15:08:34Z</dcterms:modified>
</cp:coreProperties>
</file>