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86" r:id="rId4"/>
  </p:sldMasterIdLst>
  <p:notesMasterIdLst>
    <p:notesMasterId r:id="rId22"/>
  </p:notesMasterIdLst>
  <p:sldIdLst>
    <p:sldId id="264" r:id="rId5"/>
    <p:sldId id="662" r:id="rId6"/>
    <p:sldId id="661" r:id="rId7"/>
    <p:sldId id="262" r:id="rId8"/>
    <p:sldId id="660" r:id="rId9"/>
    <p:sldId id="429" r:id="rId10"/>
    <p:sldId id="367" r:id="rId11"/>
    <p:sldId id="2007577196" r:id="rId12"/>
    <p:sldId id="2007577195" r:id="rId13"/>
    <p:sldId id="369" r:id="rId14"/>
    <p:sldId id="2007577091" r:id="rId15"/>
    <p:sldId id="2007577197" r:id="rId16"/>
    <p:sldId id="2007577198" r:id="rId17"/>
    <p:sldId id="2007577199" r:id="rId18"/>
    <p:sldId id="2007577200" r:id="rId19"/>
    <p:sldId id="2007577191" r:id="rId20"/>
    <p:sldId id="6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0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697449-F883-4E76-B146-543075CF40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42267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E9D546-0D90-4271-A701-59A004C98E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42267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801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427A6-0686-DC03-606D-A0D45BC7DCD9}"/>
              </a:ext>
            </a:extLst>
          </p:cNvPr>
          <p:cNvSpPr txBox="1"/>
          <p:nvPr/>
        </p:nvSpPr>
        <p:spPr>
          <a:xfrm>
            <a:off x="554182" y="660483"/>
            <a:ext cx="69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là câu hỏi?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2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nào dưới đây là câu hỏi? Dựa vào đâu em biết điều đó?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595745" y="1707751"/>
            <a:ext cx="11152909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589135"/>
                <a:gd name="connsiteY0" fmla="*/ 1014728 h 2627875"/>
                <a:gd name="connsiteX1" fmla="*/ 1014728 w 9589135"/>
                <a:gd name="connsiteY1" fmla="*/ 0 h 2627875"/>
                <a:gd name="connsiteX2" fmla="*/ 1596242 w 9589135"/>
                <a:gd name="connsiteY2" fmla="*/ 0 h 2627875"/>
                <a:gd name="connsiteX3" fmla="*/ 2177756 w 9589135"/>
                <a:gd name="connsiteY3" fmla="*/ 0 h 2627875"/>
                <a:gd name="connsiteX4" fmla="*/ 2683673 w 9589135"/>
                <a:gd name="connsiteY4" fmla="*/ 0 h 2627875"/>
                <a:gd name="connsiteX5" fmla="*/ 3416380 w 9589135"/>
                <a:gd name="connsiteY5" fmla="*/ 0 h 2627875"/>
                <a:gd name="connsiteX6" fmla="*/ 4073490 w 9589135"/>
                <a:gd name="connsiteY6" fmla="*/ 0 h 2627875"/>
                <a:gd name="connsiteX7" fmla="*/ 4579407 w 9589135"/>
                <a:gd name="connsiteY7" fmla="*/ 0 h 2627875"/>
                <a:gd name="connsiteX8" fmla="*/ 5009728 w 9589135"/>
                <a:gd name="connsiteY8" fmla="*/ 0 h 2627875"/>
                <a:gd name="connsiteX9" fmla="*/ 5440048 w 9589135"/>
                <a:gd name="connsiteY9" fmla="*/ 0 h 2627875"/>
                <a:gd name="connsiteX10" fmla="*/ 5870368 w 9589135"/>
                <a:gd name="connsiteY10" fmla="*/ 0 h 2627875"/>
                <a:gd name="connsiteX11" fmla="*/ 6376285 w 9589135"/>
                <a:gd name="connsiteY11" fmla="*/ 0 h 2627875"/>
                <a:gd name="connsiteX12" fmla="*/ 6806605 w 9589135"/>
                <a:gd name="connsiteY12" fmla="*/ 0 h 2627875"/>
                <a:gd name="connsiteX13" fmla="*/ 7161329 w 9589135"/>
                <a:gd name="connsiteY13" fmla="*/ 0 h 2627875"/>
                <a:gd name="connsiteX14" fmla="*/ 7818439 w 9589135"/>
                <a:gd name="connsiteY14" fmla="*/ 0 h 2627875"/>
                <a:gd name="connsiteX15" fmla="*/ 8574407 w 9589135"/>
                <a:gd name="connsiteY15" fmla="*/ 0 h 2627875"/>
                <a:gd name="connsiteX16" fmla="*/ 9589135 w 9589135"/>
                <a:gd name="connsiteY16" fmla="*/ 1014728 h 2627875"/>
                <a:gd name="connsiteX17" fmla="*/ 9589135 w 9589135"/>
                <a:gd name="connsiteY17" fmla="*/ 1613147 h 2627875"/>
                <a:gd name="connsiteX18" fmla="*/ 8574407 w 9589135"/>
                <a:gd name="connsiteY18" fmla="*/ 2627875 h 2627875"/>
                <a:gd name="connsiteX19" fmla="*/ 7841700 w 9589135"/>
                <a:gd name="connsiteY19" fmla="*/ 2627875 h 2627875"/>
                <a:gd name="connsiteX20" fmla="*/ 7260186 w 9589135"/>
                <a:gd name="connsiteY20" fmla="*/ 2627875 h 2627875"/>
                <a:gd name="connsiteX21" fmla="*/ 6678672 w 9589135"/>
                <a:gd name="connsiteY21" fmla="*/ 2627875 h 2627875"/>
                <a:gd name="connsiteX22" fmla="*/ 6021562 w 9589135"/>
                <a:gd name="connsiteY22" fmla="*/ 2627875 h 2627875"/>
                <a:gd name="connsiteX23" fmla="*/ 5288854 w 9589135"/>
                <a:gd name="connsiteY23" fmla="*/ 2627875 h 2627875"/>
                <a:gd name="connsiteX24" fmla="*/ 4707340 w 9589135"/>
                <a:gd name="connsiteY24" fmla="*/ 2627875 h 2627875"/>
                <a:gd name="connsiteX25" fmla="*/ 4277020 w 9589135"/>
                <a:gd name="connsiteY25" fmla="*/ 2627875 h 2627875"/>
                <a:gd name="connsiteX26" fmla="*/ 3922297 w 9589135"/>
                <a:gd name="connsiteY26" fmla="*/ 2627875 h 2627875"/>
                <a:gd name="connsiteX27" fmla="*/ 3340783 w 9589135"/>
                <a:gd name="connsiteY27" fmla="*/ 2627875 h 2627875"/>
                <a:gd name="connsiteX28" fmla="*/ 2683673 w 9589135"/>
                <a:gd name="connsiteY28" fmla="*/ 2627875 h 2627875"/>
                <a:gd name="connsiteX29" fmla="*/ 2177756 w 9589135"/>
                <a:gd name="connsiteY29" fmla="*/ 2627875 h 2627875"/>
                <a:gd name="connsiteX30" fmla="*/ 1747435 w 9589135"/>
                <a:gd name="connsiteY30" fmla="*/ 2627875 h 2627875"/>
                <a:gd name="connsiteX31" fmla="*/ 1014728 w 9589135"/>
                <a:gd name="connsiteY31" fmla="*/ 2627875 h 2627875"/>
                <a:gd name="connsiteX32" fmla="*/ 0 w 9589135"/>
                <a:gd name="connsiteY32" fmla="*/ 1613147 h 2627875"/>
                <a:gd name="connsiteX33" fmla="*/ 0 w 9589135"/>
                <a:gd name="connsiteY33" fmla="*/ 1014728 h 26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89135" h="2627875" fill="none" extrusionOk="0">
                  <a:moveTo>
                    <a:pt x="0" y="1014728"/>
                  </a:moveTo>
                  <a:cubicBezTo>
                    <a:pt x="5768" y="551972"/>
                    <a:pt x="419362" y="13146"/>
                    <a:pt x="1014728" y="0"/>
                  </a:cubicBezTo>
                  <a:cubicBezTo>
                    <a:pt x="1145381" y="-66286"/>
                    <a:pt x="1409449" y="69120"/>
                    <a:pt x="1596242" y="0"/>
                  </a:cubicBezTo>
                  <a:cubicBezTo>
                    <a:pt x="1783035" y="-69120"/>
                    <a:pt x="1909965" y="11748"/>
                    <a:pt x="2177756" y="0"/>
                  </a:cubicBezTo>
                  <a:cubicBezTo>
                    <a:pt x="2445547" y="-11748"/>
                    <a:pt x="2571570" y="25349"/>
                    <a:pt x="2683673" y="0"/>
                  </a:cubicBezTo>
                  <a:cubicBezTo>
                    <a:pt x="2795776" y="-25349"/>
                    <a:pt x="3259550" y="57798"/>
                    <a:pt x="3416380" y="0"/>
                  </a:cubicBezTo>
                  <a:cubicBezTo>
                    <a:pt x="3573210" y="-57798"/>
                    <a:pt x="3789503" y="43835"/>
                    <a:pt x="4073490" y="0"/>
                  </a:cubicBezTo>
                  <a:cubicBezTo>
                    <a:pt x="4357477" y="-43835"/>
                    <a:pt x="4345095" y="54527"/>
                    <a:pt x="4579407" y="0"/>
                  </a:cubicBezTo>
                  <a:cubicBezTo>
                    <a:pt x="4813719" y="-54527"/>
                    <a:pt x="4900702" y="43520"/>
                    <a:pt x="5009728" y="0"/>
                  </a:cubicBezTo>
                  <a:cubicBezTo>
                    <a:pt x="5118754" y="-43520"/>
                    <a:pt x="5293820" y="3374"/>
                    <a:pt x="5440048" y="0"/>
                  </a:cubicBezTo>
                  <a:cubicBezTo>
                    <a:pt x="5586276" y="-3374"/>
                    <a:pt x="5676317" y="18758"/>
                    <a:pt x="5870368" y="0"/>
                  </a:cubicBezTo>
                  <a:cubicBezTo>
                    <a:pt x="6064419" y="-18758"/>
                    <a:pt x="6152582" y="2985"/>
                    <a:pt x="6376285" y="0"/>
                  </a:cubicBezTo>
                  <a:cubicBezTo>
                    <a:pt x="6599988" y="-2985"/>
                    <a:pt x="6683602" y="43333"/>
                    <a:pt x="6806605" y="0"/>
                  </a:cubicBezTo>
                  <a:cubicBezTo>
                    <a:pt x="6929608" y="-43333"/>
                    <a:pt x="7076275" y="25757"/>
                    <a:pt x="7161329" y="0"/>
                  </a:cubicBezTo>
                  <a:cubicBezTo>
                    <a:pt x="7246383" y="-25757"/>
                    <a:pt x="7541199" y="51552"/>
                    <a:pt x="7818439" y="0"/>
                  </a:cubicBezTo>
                  <a:cubicBezTo>
                    <a:pt x="8095679" y="-51552"/>
                    <a:pt x="8203079" y="54313"/>
                    <a:pt x="8574407" y="0"/>
                  </a:cubicBezTo>
                  <a:cubicBezTo>
                    <a:pt x="9235216" y="-109176"/>
                    <a:pt x="9531241" y="486326"/>
                    <a:pt x="9589135" y="1014728"/>
                  </a:cubicBezTo>
                  <a:cubicBezTo>
                    <a:pt x="9623053" y="1154734"/>
                    <a:pt x="9549240" y="1393114"/>
                    <a:pt x="9589135" y="1613147"/>
                  </a:cubicBezTo>
                  <a:cubicBezTo>
                    <a:pt x="9581154" y="2100058"/>
                    <a:pt x="9197907" y="2610260"/>
                    <a:pt x="8574407" y="2627875"/>
                  </a:cubicBezTo>
                  <a:cubicBezTo>
                    <a:pt x="8270147" y="2642431"/>
                    <a:pt x="8135970" y="2564127"/>
                    <a:pt x="7841700" y="2627875"/>
                  </a:cubicBezTo>
                  <a:cubicBezTo>
                    <a:pt x="7547430" y="2691623"/>
                    <a:pt x="7472237" y="2608254"/>
                    <a:pt x="7260186" y="2627875"/>
                  </a:cubicBezTo>
                  <a:cubicBezTo>
                    <a:pt x="7048135" y="2647496"/>
                    <a:pt x="6914227" y="2598610"/>
                    <a:pt x="6678672" y="2627875"/>
                  </a:cubicBezTo>
                  <a:cubicBezTo>
                    <a:pt x="6443117" y="2657140"/>
                    <a:pt x="6296783" y="2549597"/>
                    <a:pt x="6021562" y="2627875"/>
                  </a:cubicBezTo>
                  <a:cubicBezTo>
                    <a:pt x="5746341" y="2706153"/>
                    <a:pt x="5510946" y="2586166"/>
                    <a:pt x="5288854" y="2627875"/>
                  </a:cubicBezTo>
                  <a:cubicBezTo>
                    <a:pt x="5066762" y="2669584"/>
                    <a:pt x="4994968" y="2600613"/>
                    <a:pt x="4707340" y="2627875"/>
                  </a:cubicBezTo>
                  <a:cubicBezTo>
                    <a:pt x="4419712" y="2655137"/>
                    <a:pt x="4404216" y="2596897"/>
                    <a:pt x="4277020" y="2627875"/>
                  </a:cubicBezTo>
                  <a:cubicBezTo>
                    <a:pt x="4149824" y="2658853"/>
                    <a:pt x="4073467" y="2601730"/>
                    <a:pt x="3922297" y="2627875"/>
                  </a:cubicBezTo>
                  <a:cubicBezTo>
                    <a:pt x="3771127" y="2654020"/>
                    <a:pt x="3602513" y="2609974"/>
                    <a:pt x="3340783" y="2627875"/>
                  </a:cubicBezTo>
                  <a:cubicBezTo>
                    <a:pt x="3079053" y="2645776"/>
                    <a:pt x="3002532" y="2622762"/>
                    <a:pt x="2683673" y="2627875"/>
                  </a:cubicBezTo>
                  <a:cubicBezTo>
                    <a:pt x="2364814" y="2632988"/>
                    <a:pt x="2322684" y="2588577"/>
                    <a:pt x="2177756" y="2627875"/>
                  </a:cubicBezTo>
                  <a:cubicBezTo>
                    <a:pt x="2032828" y="2667173"/>
                    <a:pt x="1933249" y="2619201"/>
                    <a:pt x="1747435" y="2627875"/>
                  </a:cubicBezTo>
                  <a:cubicBezTo>
                    <a:pt x="1561621" y="2636549"/>
                    <a:pt x="1212694" y="2551411"/>
                    <a:pt x="1014728" y="2627875"/>
                  </a:cubicBezTo>
                  <a:cubicBezTo>
                    <a:pt x="333872" y="2623456"/>
                    <a:pt x="-96445" y="2184830"/>
                    <a:pt x="0" y="1613147"/>
                  </a:cubicBezTo>
                  <a:cubicBezTo>
                    <a:pt x="-25001" y="1369267"/>
                    <a:pt x="61821" y="1206045"/>
                    <a:pt x="0" y="1014728"/>
                  </a:cubicBezTo>
                  <a:close/>
                </a:path>
                <a:path w="9589135" h="2627875" stroke="0" extrusionOk="0">
                  <a:moveTo>
                    <a:pt x="0" y="1014728"/>
                  </a:moveTo>
                  <a:cubicBezTo>
                    <a:pt x="-77503" y="428570"/>
                    <a:pt x="473256" y="54563"/>
                    <a:pt x="1014728" y="0"/>
                  </a:cubicBezTo>
                  <a:cubicBezTo>
                    <a:pt x="1175052" y="-29809"/>
                    <a:pt x="1281539" y="1638"/>
                    <a:pt x="1520645" y="0"/>
                  </a:cubicBezTo>
                  <a:cubicBezTo>
                    <a:pt x="1759751" y="-1638"/>
                    <a:pt x="1854936" y="64438"/>
                    <a:pt x="2177756" y="0"/>
                  </a:cubicBezTo>
                  <a:cubicBezTo>
                    <a:pt x="2500576" y="-64438"/>
                    <a:pt x="2464498" y="8679"/>
                    <a:pt x="2683673" y="0"/>
                  </a:cubicBezTo>
                  <a:cubicBezTo>
                    <a:pt x="2902848" y="-8679"/>
                    <a:pt x="3127804" y="73064"/>
                    <a:pt x="3416380" y="0"/>
                  </a:cubicBezTo>
                  <a:cubicBezTo>
                    <a:pt x="3704956" y="-73064"/>
                    <a:pt x="3846707" y="38779"/>
                    <a:pt x="4073490" y="0"/>
                  </a:cubicBezTo>
                  <a:cubicBezTo>
                    <a:pt x="4300273" y="-38779"/>
                    <a:pt x="4499668" y="42294"/>
                    <a:pt x="4655004" y="0"/>
                  </a:cubicBezTo>
                  <a:cubicBezTo>
                    <a:pt x="4810340" y="-42294"/>
                    <a:pt x="5165347" y="6409"/>
                    <a:pt x="5312115" y="0"/>
                  </a:cubicBezTo>
                  <a:cubicBezTo>
                    <a:pt x="5458883" y="-6409"/>
                    <a:pt x="5785136" y="78066"/>
                    <a:pt x="5969225" y="0"/>
                  </a:cubicBezTo>
                  <a:cubicBezTo>
                    <a:pt x="6153314" y="-78066"/>
                    <a:pt x="6329446" y="45532"/>
                    <a:pt x="6475142" y="0"/>
                  </a:cubicBezTo>
                  <a:cubicBezTo>
                    <a:pt x="6620838" y="-45532"/>
                    <a:pt x="6697842" y="24650"/>
                    <a:pt x="6829866" y="0"/>
                  </a:cubicBezTo>
                  <a:cubicBezTo>
                    <a:pt x="6961890" y="-24650"/>
                    <a:pt x="7254428" y="26425"/>
                    <a:pt x="7486976" y="0"/>
                  </a:cubicBezTo>
                  <a:cubicBezTo>
                    <a:pt x="7719524" y="-26425"/>
                    <a:pt x="7760412" y="2426"/>
                    <a:pt x="7917296" y="0"/>
                  </a:cubicBezTo>
                  <a:cubicBezTo>
                    <a:pt x="8074180" y="-2426"/>
                    <a:pt x="8418589" y="37041"/>
                    <a:pt x="8574407" y="0"/>
                  </a:cubicBezTo>
                  <a:cubicBezTo>
                    <a:pt x="9194841" y="-104808"/>
                    <a:pt x="9597874" y="443469"/>
                    <a:pt x="9589135" y="1014728"/>
                  </a:cubicBezTo>
                  <a:cubicBezTo>
                    <a:pt x="9633677" y="1211367"/>
                    <a:pt x="9567598" y="1386594"/>
                    <a:pt x="9589135" y="1613147"/>
                  </a:cubicBezTo>
                  <a:cubicBezTo>
                    <a:pt x="9457258" y="2182055"/>
                    <a:pt x="9109470" y="2757814"/>
                    <a:pt x="8574407" y="2627875"/>
                  </a:cubicBezTo>
                  <a:cubicBezTo>
                    <a:pt x="8311860" y="2629243"/>
                    <a:pt x="8144311" y="2622236"/>
                    <a:pt x="7917296" y="2627875"/>
                  </a:cubicBezTo>
                  <a:cubicBezTo>
                    <a:pt x="7690281" y="2633514"/>
                    <a:pt x="7461290" y="2576909"/>
                    <a:pt x="7260186" y="2627875"/>
                  </a:cubicBezTo>
                  <a:cubicBezTo>
                    <a:pt x="7059082" y="2678841"/>
                    <a:pt x="6957809" y="2616937"/>
                    <a:pt x="6829866" y="2627875"/>
                  </a:cubicBezTo>
                  <a:cubicBezTo>
                    <a:pt x="6701923" y="2638813"/>
                    <a:pt x="6610094" y="2626194"/>
                    <a:pt x="6475142" y="2627875"/>
                  </a:cubicBezTo>
                  <a:cubicBezTo>
                    <a:pt x="6340190" y="2629556"/>
                    <a:pt x="6032462" y="2616175"/>
                    <a:pt x="5818032" y="2627875"/>
                  </a:cubicBezTo>
                  <a:cubicBezTo>
                    <a:pt x="5603602" y="2639575"/>
                    <a:pt x="5393330" y="2582155"/>
                    <a:pt x="5236518" y="2627875"/>
                  </a:cubicBezTo>
                  <a:cubicBezTo>
                    <a:pt x="5079706" y="2673595"/>
                    <a:pt x="5055618" y="2598208"/>
                    <a:pt x="4881795" y="2627875"/>
                  </a:cubicBezTo>
                  <a:cubicBezTo>
                    <a:pt x="4707972" y="2657542"/>
                    <a:pt x="4333484" y="2540972"/>
                    <a:pt x="4149087" y="2627875"/>
                  </a:cubicBezTo>
                  <a:cubicBezTo>
                    <a:pt x="3964690" y="2714778"/>
                    <a:pt x="3780795" y="2571808"/>
                    <a:pt x="3416380" y="2627875"/>
                  </a:cubicBezTo>
                  <a:cubicBezTo>
                    <a:pt x="3051965" y="2683942"/>
                    <a:pt x="3141844" y="2592889"/>
                    <a:pt x="3061656" y="2627875"/>
                  </a:cubicBezTo>
                  <a:cubicBezTo>
                    <a:pt x="2981468" y="2662861"/>
                    <a:pt x="2753313" y="2608968"/>
                    <a:pt x="2480143" y="2627875"/>
                  </a:cubicBezTo>
                  <a:cubicBezTo>
                    <a:pt x="2206973" y="2646782"/>
                    <a:pt x="2058314" y="2545188"/>
                    <a:pt x="1747435" y="2627875"/>
                  </a:cubicBezTo>
                  <a:cubicBezTo>
                    <a:pt x="1436556" y="2710562"/>
                    <a:pt x="1191120" y="2613252"/>
                    <a:pt x="1014728" y="2627875"/>
                  </a:cubicBezTo>
                  <a:cubicBezTo>
                    <a:pt x="343944" y="2673971"/>
                    <a:pt x="-52348" y="2221807"/>
                    <a:pt x="0" y="1613147"/>
                  </a:cubicBezTo>
                  <a:cubicBezTo>
                    <a:pt x="-40464" y="1405853"/>
                    <a:pt x="69872" y="1252799"/>
                    <a:pt x="0" y="101472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custGeom>
                      <a:avLst/>
                      <a:gdLst>
                        <a:gd name="connsiteX0" fmla="*/ 0 w 11152909"/>
                        <a:gd name="connsiteY0" fmla="*/ 1014728 h 2627875"/>
                        <a:gd name="connsiteX1" fmla="*/ 1180207 w 11152909"/>
                        <a:gd name="connsiteY1" fmla="*/ 0 h 2627875"/>
                        <a:gd name="connsiteX2" fmla="*/ 1856553 w 11152909"/>
                        <a:gd name="connsiteY2" fmla="*/ 0 h 2627875"/>
                        <a:gd name="connsiteX3" fmla="*/ 2532899 w 11152909"/>
                        <a:gd name="connsiteY3" fmla="*/ 0 h 2627875"/>
                        <a:gd name="connsiteX4" fmla="*/ 3121320 w 11152909"/>
                        <a:gd name="connsiteY4" fmla="*/ 0 h 2627875"/>
                        <a:gd name="connsiteX5" fmla="*/ 3973515 w 11152909"/>
                        <a:gd name="connsiteY5" fmla="*/ 0 h 2627875"/>
                        <a:gd name="connsiteX6" fmla="*/ 4737785 w 11152909"/>
                        <a:gd name="connsiteY6" fmla="*/ 0 h 2627875"/>
                        <a:gd name="connsiteX7" fmla="*/ 5326206 w 11152909"/>
                        <a:gd name="connsiteY7" fmla="*/ 0 h 2627875"/>
                        <a:gd name="connsiteX8" fmla="*/ 5826702 w 11152909"/>
                        <a:gd name="connsiteY8" fmla="*/ 0 h 2627875"/>
                        <a:gd name="connsiteX9" fmla="*/ 6327198 w 11152909"/>
                        <a:gd name="connsiteY9" fmla="*/ 0 h 2627875"/>
                        <a:gd name="connsiteX10" fmla="*/ 6827694 w 11152909"/>
                        <a:gd name="connsiteY10" fmla="*/ 0 h 2627875"/>
                        <a:gd name="connsiteX11" fmla="*/ 7416114 w 11152909"/>
                        <a:gd name="connsiteY11" fmla="*/ 0 h 2627875"/>
                        <a:gd name="connsiteX12" fmla="*/ 7916610 w 11152909"/>
                        <a:gd name="connsiteY12" fmla="*/ 0 h 2627875"/>
                        <a:gd name="connsiteX13" fmla="*/ 8329182 w 11152909"/>
                        <a:gd name="connsiteY13" fmla="*/ 0 h 2627875"/>
                        <a:gd name="connsiteX14" fmla="*/ 9093451 w 11152909"/>
                        <a:gd name="connsiteY14" fmla="*/ 0 h 2627875"/>
                        <a:gd name="connsiteX15" fmla="*/ 9972701 w 11152909"/>
                        <a:gd name="connsiteY15" fmla="*/ 0 h 2627875"/>
                        <a:gd name="connsiteX16" fmla="*/ 11152909 w 11152909"/>
                        <a:gd name="connsiteY16" fmla="*/ 1014728 h 2627875"/>
                        <a:gd name="connsiteX17" fmla="*/ 11152909 w 11152909"/>
                        <a:gd name="connsiteY17" fmla="*/ 1613147 h 2627875"/>
                        <a:gd name="connsiteX18" fmla="*/ 9972701 w 11152909"/>
                        <a:gd name="connsiteY18" fmla="*/ 2627875 h 2627875"/>
                        <a:gd name="connsiteX19" fmla="*/ 9120506 w 11152909"/>
                        <a:gd name="connsiteY19" fmla="*/ 2627875 h 2627875"/>
                        <a:gd name="connsiteX20" fmla="*/ 8444160 w 11152909"/>
                        <a:gd name="connsiteY20" fmla="*/ 2627875 h 2627875"/>
                        <a:gd name="connsiteX21" fmla="*/ 7767814 w 11152909"/>
                        <a:gd name="connsiteY21" fmla="*/ 2627875 h 2627875"/>
                        <a:gd name="connsiteX22" fmla="*/ 7003544 w 11152909"/>
                        <a:gd name="connsiteY22" fmla="*/ 2627875 h 2627875"/>
                        <a:gd name="connsiteX23" fmla="*/ 6151348 w 11152909"/>
                        <a:gd name="connsiteY23" fmla="*/ 2627875 h 2627875"/>
                        <a:gd name="connsiteX24" fmla="*/ 5475002 w 11152909"/>
                        <a:gd name="connsiteY24" fmla="*/ 2627875 h 2627875"/>
                        <a:gd name="connsiteX25" fmla="*/ 4974506 w 11152909"/>
                        <a:gd name="connsiteY25" fmla="*/ 2627875 h 2627875"/>
                        <a:gd name="connsiteX26" fmla="*/ 4561936 w 11152909"/>
                        <a:gd name="connsiteY26" fmla="*/ 2627875 h 2627875"/>
                        <a:gd name="connsiteX27" fmla="*/ 3885590 w 11152909"/>
                        <a:gd name="connsiteY27" fmla="*/ 2627875 h 2627875"/>
                        <a:gd name="connsiteX28" fmla="*/ 3121320 w 11152909"/>
                        <a:gd name="connsiteY28" fmla="*/ 2627875 h 2627875"/>
                        <a:gd name="connsiteX29" fmla="*/ 2532899 w 11152909"/>
                        <a:gd name="connsiteY29" fmla="*/ 2627875 h 2627875"/>
                        <a:gd name="connsiteX30" fmla="*/ 2032402 w 11152909"/>
                        <a:gd name="connsiteY30" fmla="*/ 2627875 h 2627875"/>
                        <a:gd name="connsiteX31" fmla="*/ 1180207 w 11152909"/>
                        <a:gd name="connsiteY31" fmla="*/ 2627875 h 2627875"/>
                        <a:gd name="connsiteX32" fmla="*/ 0 w 11152909"/>
                        <a:gd name="connsiteY32" fmla="*/ 1613147 h 2627875"/>
                        <a:gd name="connsiteX33" fmla="*/ 0 w 11152909"/>
                        <a:gd name="connsiteY33" fmla="*/ 1014728 h 2627875"/>
                        <a:gd name="connsiteX0" fmla="*/ 0 w 11152909"/>
                        <a:gd name="connsiteY0" fmla="*/ 1014728 h 2627875"/>
                        <a:gd name="connsiteX1" fmla="*/ 1180207 w 11152909"/>
                        <a:gd name="connsiteY1" fmla="*/ 0 h 2627875"/>
                        <a:gd name="connsiteX2" fmla="*/ 1768628 w 11152909"/>
                        <a:gd name="connsiteY2" fmla="*/ 0 h 2627875"/>
                        <a:gd name="connsiteX3" fmla="*/ 2532899 w 11152909"/>
                        <a:gd name="connsiteY3" fmla="*/ 0 h 2627875"/>
                        <a:gd name="connsiteX4" fmla="*/ 3121320 w 11152909"/>
                        <a:gd name="connsiteY4" fmla="*/ 0 h 2627875"/>
                        <a:gd name="connsiteX5" fmla="*/ 3973515 w 11152909"/>
                        <a:gd name="connsiteY5" fmla="*/ 0 h 2627875"/>
                        <a:gd name="connsiteX6" fmla="*/ 4737785 w 11152909"/>
                        <a:gd name="connsiteY6" fmla="*/ 0 h 2627875"/>
                        <a:gd name="connsiteX7" fmla="*/ 5414131 w 11152909"/>
                        <a:gd name="connsiteY7" fmla="*/ 0 h 2627875"/>
                        <a:gd name="connsiteX8" fmla="*/ 6178402 w 11152909"/>
                        <a:gd name="connsiteY8" fmla="*/ 0 h 2627875"/>
                        <a:gd name="connsiteX9" fmla="*/ 6942672 w 11152909"/>
                        <a:gd name="connsiteY9" fmla="*/ 0 h 2627875"/>
                        <a:gd name="connsiteX10" fmla="*/ 7531093 w 11152909"/>
                        <a:gd name="connsiteY10" fmla="*/ 0 h 2627875"/>
                        <a:gd name="connsiteX11" fmla="*/ 7943664 w 11152909"/>
                        <a:gd name="connsiteY11" fmla="*/ 0 h 2627875"/>
                        <a:gd name="connsiteX12" fmla="*/ 8707934 w 11152909"/>
                        <a:gd name="connsiteY12" fmla="*/ 0 h 2627875"/>
                        <a:gd name="connsiteX13" fmla="*/ 9208430 w 11152909"/>
                        <a:gd name="connsiteY13" fmla="*/ 0 h 2627875"/>
                        <a:gd name="connsiteX14" fmla="*/ 9972701 w 11152909"/>
                        <a:gd name="connsiteY14" fmla="*/ 0 h 2627875"/>
                        <a:gd name="connsiteX15" fmla="*/ 11152909 w 11152909"/>
                        <a:gd name="connsiteY15" fmla="*/ 1014728 h 2627875"/>
                        <a:gd name="connsiteX16" fmla="*/ 11152909 w 11152909"/>
                        <a:gd name="connsiteY16" fmla="*/ 1613147 h 2627875"/>
                        <a:gd name="connsiteX17" fmla="*/ 9972701 w 11152909"/>
                        <a:gd name="connsiteY17" fmla="*/ 2627875 h 2627875"/>
                        <a:gd name="connsiteX18" fmla="*/ 9208430 w 11152909"/>
                        <a:gd name="connsiteY18" fmla="*/ 2627875 h 2627875"/>
                        <a:gd name="connsiteX19" fmla="*/ 8444160 w 11152909"/>
                        <a:gd name="connsiteY19" fmla="*/ 2627875 h 2627875"/>
                        <a:gd name="connsiteX20" fmla="*/ 7943664 w 11152909"/>
                        <a:gd name="connsiteY20" fmla="*/ 2627875 h 2627875"/>
                        <a:gd name="connsiteX21" fmla="*/ 7531093 w 11152909"/>
                        <a:gd name="connsiteY21" fmla="*/ 2627875 h 2627875"/>
                        <a:gd name="connsiteX22" fmla="*/ 6766823 w 11152909"/>
                        <a:gd name="connsiteY22" fmla="*/ 2627875 h 2627875"/>
                        <a:gd name="connsiteX23" fmla="*/ 6090477 w 11152909"/>
                        <a:gd name="connsiteY23" fmla="*/ 2627875 h 2627875"/>
                        <a:gd name="connsiteX24" fmla="*/ 5677906 w 11152909"/>
                        <a:gd name="connsiteY24" fmla="*/ 2627875 h 2627875"/>
                        <a:gd name="connsiteX25" fmla="*/ 4825710 w 11152909"/>
                        <a:gd name="connsiteY25" fmla="*/ 2627875 h 2627875"/>
                        <a:gd name="connsiteX26" fmla="*/ 3973515 w 11152909"/>
                        <a:gd name="connsiteY26" fmla="*/ 2627875 h 2627875"/>
                        <a:gd name="connsiteX27" fmla="*/ 3560943 w 11152909"/>
                        <a:gd name="connsiteY27" fmla="*/ 2627875 h 2627875"/>
                        <a:gd name="connsiteX28" fmla="*/ 2884598 w 11152909"/>
                        <a:gd name="connsiteY28" fmla="*/ 2627875 h 2627875"/>
                        <a:gd name="connsiteX29" fmla="*/ 2032402 w 11152909"/>
                        <a:gd name="connsiteY29" fmla="*/ 2627875 h 2627875"/>
                        <a:gd name="connsiteX30" fmla="*/ 1180207 w 11152909"/>
                        <a:gd name="connsiteY30" fmla="*/ 2627875 h 2627875"/>
                        <a:gd name="connsiteX31" fmla="*/ 0 w 11152909"/>
                        <a:gd name="connsiteY31" fmla="*/ 1613147 h 2627875"/>
                        <a:gd name="connsiteX32" fmla="*/ 0 w 11152909"/>
                        <a:gd name="connsiteY32" fmla="*/ 1014728 h 2627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1152909" h="2627875" fill="none" extrusionOk="0">
                          <a:moveTo>
                            <a:pt x="0" y="1014728"/>
                          </a:moveTo>
                          <a:cubicBezTo>
                            <a:pt x="90995" y="552177"/>
                            <a:pt x="315081" y="18694"/>
                            <a:pt x="1180207" y="0"/>
                          </a:cubicBezTo>
                          <a:cubicBezTo>
                            <a:pt x="1352762" y="-63340"/>
                            <a:pt x="1653449" y="127376"/>
                            <a:pt x="1856553" y="0"/>
                          </a:cubicBezTo>
                          <a:cubicBezTo>
                            <a:pt x="2078696" y="-99724"/>
                            <a:pt x="2208595" y="33999"/>
                            <a:pt x="2532899" y="0"/>
                          </a:cubicBezTo>
                          <a:cubicBezTo>
                            <a:pt x="2860553" y="-18411"/>
                            <a:pt x="2960019" y="32895"/>
                            <a:pt x="3121320" y="0"/>
                          </a:cubicBezTo>
                          <a:cubicBezTo>
                            <a:pt x="3249502" y="-18030"/>
                            <a:pt x="3749282" y="39860"/>
                            <a:pt x="3973515" y="0"/>
                          </a:cubicBezTo>
                          <a:cubicBezTo>
                            <a:pt x="4150040" y="-62923"/>
                            <a:pt x="4437649" y="20402"/>
                            <a:pt x="4737785" y="0"/>
                          </a:cubicBezTo>
                          <a:cubicBezTo>
                            <a:pt x="5075844" y="-52274"/>
                            <a:pt x="5051174" y="55915"/>
                            <a:pt x="5326206" y="0"/>
                          </a:cubicBezTo>
                          <a:cubicBezTo>
                            <a:pt x="5614426" y="-36981"/>
                            <a:pt x="5680474" y="53350"/>
                            <a:pt x="5826702" y="0"/>
                          </a:cubicBezTo>
                          <a:cubicBezTo>
                            <a:pt x="5948110" y="-67773"/>
                            <a:pt x="6127192" y="-14981"/>
                            <a:pt x="6327198" y="0"/>
                          </a:cubicBezTo>
                          <a:cubicBezTo>
                            <a:pt x="6480720" y="-21688"/>
                            <a:pt x="6608109" y="18295"/>
                            <a:pt x="6827694" y="0"/>
                          </a:cubicBezTo>
                          <a:cubicBezTo>
                            <a:pt x="7049429" y="-42541"/>
                            <a:pt x="7153538" y="-1549"/>
                            <a:pt x="7416114" y="0"/>
                          </a:cubicBezTo>
                          <a:cubicBezTo>
                            <a:pt x="7687952" y="-4144"/>
                            <a:pt x="7763599" y="29193"/>
                            <a:pt x="7916610" y="0"/>
                          </a:cubicBezTo>
                          <a:cubicBezTo>
                            <a:pt x="8040273" y="-54826"/>
                            <a:pt x="8231071" y="17432"/>
                            <a:pt x="8329182" y="0"/>
                          </a:cubicBezTo>
                          <a:cubicBezTo>
                            <a:pt x="8450494" y="-45651"/>
                            <a:pt x="8766142" y="103909"/>
                            <a:pt x="9093451" y="0"/>
                          </a:cubicBezTo>
                          <a:cubicBezTo>
                            <a:pt x="9402945" y="-91502"/>
                            <a:pt x="9561350" y="82773"/>
                            <a:pt x="9972701" y="0"/>
                          </a:cubicBezTo>
                          <a:cubicBezTo>
                            <a:pt x="10668815" y="-148745"/>
                            <a:pt x="11129799" y="541262"/>
                            <a:pt x="11152909" y="1014728"/>
                          </a:cubicBezTo>
                          <a:cubicBezTo>
                            <a:pt x="11156843" y="1187101"/>
                            <a:pt x="11145344" y="1386288"/>
                            <a:pt x="11152909" y="1613147"/>
                          </a:cubicBezTo>
                          <a:cubicBezTo>
                            <a:pt x="11176065" y="2029592"/>
                            <a:pt x="10866588" y="2588282"/>
                            <a:pt x="9972701" y="2627875"/>
                          </a:cubicBezTo>
                          <a:cubicBezTo>
                            <a:pt x="9628769" y="2652316"/>
                            <a:pt x="9459117" y="2557001"/>
                            <a:pt x="9120506" y="2627875"/>
                          </a:cubicBezTo>
                          <a:cubicBezTo>
                            <a:pt x="8780023" y="2688335"/>
                            <a:pt x="8662781" y="2607226"/>
                            <a:pt x="8444160" y="2627875"/>
                          </a:cubicBezTo>
                          <a:cubicBezTo>
                            <a:pt x="8149932" y="2653055"/>
                            <a:pt x="8007060" y="2625512"/>
                            <a:pt x="7767814" y="2627875"/>
                          </a:cubicBezTo>
                          <a:cubicBezTo>
                            <a:pt x="7469294" y="2660506"/>
                            <a:pt x="7326655" y="2541870"/>
                            <a:pt x="7003544" y="2627875"/>
                          </a:cubicBezTo>
                          <a:cubicBezTo>
                            <a:pt x="6681539" y="2687264"/>
                            <a:pt x="6429528" y="2518259"/>
                            <a:pt x="6151348" y="2627875"/>
                          </a:cubicBezTo>
                          <a:cubicBezTo>
                            <a:pt x="5886927" y="2680468"/>
                            <a:pt x="5803253" y="2598645"/>
                            <a:pt x="5475002" y="2627875"/>
                          </a:cubicBezTo>
                          <a:cubicBezTo>
                            <a:pt x="5138676" y="2654925"/>
                            <a:pt x="5118151" y="2595291"/>
                            <a:pt x="4974506" y="2627875"/>
                          </a:cubicBezTo>
                          <a:cubicBezTo>
                            <a:pt x="4812285" y="2663727"/>
                            <a:pt x="4757923" y="2601998"/>
                            <a:pt x="4561936" y="2627875"/>
                          </a:cubicBezTo>
                          <a:cubicBezTo>
                            <a:pt x="4355509" y="2682443"/>
                            <a:pt x="4184818" y="2627770"/>
                            <a:pt x="3885590" y="2627875"/>
                          </a:cubicBezTo>
                          <a:cubicBezTo>
                            <a:pt x="3565983" y="2623452"/>
                            <a:pt x="3472677" y="2615564"/>
                            <a:pt x="3121320" y="2627875"/>
                          </a:cubicBezTo>
                          <a:cubicBezTo>
                            <a:pt x="2765702" y="2631248"/>
                            <a:pt x="2709378" y="2589478"/>
                            <a:pt x="2532899" y="2627875"/>
                          </a:cubicBezTo>
                          <a:cubicBezTo>
                            <a:pt x="2385082" y="2654827"/>
                            <a:pt x="2245882" y="2619414"/>
                            <a:pt x="2032402" y="2627875"/>
                          </a:cubicBezTo>
                          <a:cubicBezTo>
                            <a:pt x="1793457" y="2574135"/>
                            <a:pt x="1388300" y="2585679"/>
                            <a:pt x="1180207" y="2627875"/>
                          </a:cubicBezTo>
                          <a:cubicBezTo>
                            <a:pt x="506758" y="2739920"/>
                            <a:pt x="-212638" y="2071576"/>
                            <a:pt x="0" y="1613147"/>
                          </a:cubicBezTo>
                          <a:cubicBezTo>
                            <a:pt x="-54710" y="1325400"/>
                            <a:pt x="66569" y="1202113"/>
                            <a:pt x="0" y="1014728"/>
                          </a:cubicBezTo>
                          <a:close/>
                        </a:path>
                        <a:path w="11152909" h="2627875" stroke="0" extrusionOk="0">
                          <a:moveTo>
                            <a:pt x="0" y="1014728"/>
                          </a:moveTo>
                          <a:cubicBezTo>
                            <a:pt x="-172351" y="385688"/>
                            <a:pt x="691651" y="21287"/>
                            <a:pt x="1180207" y="0"/>
                          </a:cubicBezTo>
                          <a:cubicBezTo>
                            <a:pt x="1356101" y="-51685"/>
                            <a:pt x="1480838" y="9523"/>
                            <a:pt x="1768628" y="0"/>
                          </a:cubicBezTo>
                          <a:cubicBezTo>
                            <a:pt x="2065497" y="-4217"/>
                            <a:pt x="2178989" y="57162"/>
                            <a:pt x="2532899" y="0"/>
                          </a:cubicBezTo>
                          <a:cubicBezTo>
                            <a:pt x="2900030" y="-63901"/>
                            <a:pt x="2875846" y="22982"/>
                            <a:pt x="3121320" y="0"/>
                          </a:cubicBezTo>
                          <a:cubicBezTo>
                            <a:pt x="3360018" y="21527"/>
                            <a:pt x="3648542" y="100223"/>
                            <a:pt x="3973515" y="0"/>
                          </a:cubicBezTo>
                          <a:cubicBezTo>
                            <a:pt x="4339530" y="-75831"/>
                            <a:pt x="4513965" y="40581"/>
                            <a:pt x="4737785" y="0"/>
                          </a:cubicBezTo>
                          <a:cubicBezTo>
                            <a:pt x="5006738" y="-41921"/>
                            <a:pt x="5205156" y="63797"/>
                            <a:pt x="5414131" y="0"/>
                          </a:cubicBezTo>
                          <a:cubicBezTo>
                            <a:pt x="5583356" y="-26373"/>
                            <a:pt x="6007814" y="-15732"/>
                            <a:pt x="6178402" y="0"/>
                          </a:cubicBezTo>
                          <a:cubicBezTo>
                            <a:pt x="6336543" y="48068"/>
                            <a:pt x="6755200" y="47688"/>
                            <a:pt x="6942672" y="0"/>
                          </a:cubicBezTo>
                          <a:cubicBezTo>
                            <a:pt x="7151885" y="-30256"/>
                            <a:pt x="7347641" y="30981"/>
                            <a:pt x="7531093" y="0"/>
                          </a:cubicBezTo>
                          <a:cubicBezTo>
                            <a:pt x="7673154" y="-61831"/>
                            <a:pt x="7785954" y="9127"/>
                            <a:pt x="7943664" y="0"/>
                          </a:cubicBezTo>
                          <a:cubicBezTo>
                            <a:pt x="8113891" y="-40296"/>
                            <a:pt x="8400896" y="97915"/>
                            <a:pt x="8707934" y="0"/>
                          </a:cubicBezTo>
                          <a:cubicBezTo>
                            <a:pt x="8979803" y="-28202"/>
                            <a:pt x="9036555" y="6747"/>
                            <a:pt x="9208430" y="0"/>
                          </a:cubicBezTo>
                          <a:cubicBezTo>
                            <a:pt x="9377165" y="-1707"/>
                            <a:pt x="9801483" y="41827"/>
                            <a:pt x="9972701" y="0"/>
                          </a:cubicBezTo>
                          <a:cubicBezTo>
                            <a:pt x="10770318" y="-228612"/>
                            <a:pt x="11176593" y="333964"/>
                            <a:pt x="11152909" y="1014728"/>
                          </a:cubicBezTo>
                          <a:cubicBezTo>
                            <a:pt x="11240927" y="1242839"/>
                            <a:pt x="11117336" y="1432841"/>
                            <a:pt x="11152909" y="1613147"/>
                          </a:cubicBezTo>
                          <a:cubicBezTo>
                            <a:pt x="11112100" y="2212176"/>
                            <a:pt x="10675592" y="2701188"/>
                            <a:pt x="9972701" y="2627875"/>
                          </a:cubicBezTo>
                          <a:cubicBezTo>
                            <a:pt x="9649084" y="2592640"/>
                            <a:pt x="9427865" y="2634455"/>
                            <a:pt x="9208430" y="2627875"/>
                          </a:cubicBezTo>
                          <a:cubicBezTo>
                            <a:pt x="8920799" y="2593029"/>
                            <a:pt x="8669066" y="2546154"/>
                            <a:pt x="8444160" y="2627875"/>
                          </a:cubicBezTo>
                          <a:cubicBezTo>
                            <a:pt x="8207912" y="2707501"/>
                            <a:pt x="8094073" y="2607483"/>
                            <a:pt x="7943664" y="2627875"/>
                          </a:cubicBezTo>
                          <a:cubicBezTo>
                            <a:pt x="7801353" y="2630583"/>
                            <a:pt x="7687136" y="2619145"/>
                            <a:pt x="7531093" y="2627875"/>
                          </a:cubicBezTo>
                          <a:cubicBezTo>
                            <a:pt x="7430697" y="2590194"/>
                            <a:pt x="7014338" y="2599854"/>
                            <a:pt x="6766823" y="2627875"/>
                          </a:cubicBezTo>
                          <a:cubicBezTo>
                            <a:pt x="6515111" y="2680116"/>
                            <a:pt x="6273611" y="2528846"/>
                            <a:pt x="6090477" y="2627875"/>
                          </a:cubicBezTo>
                          <a:cubicBezTo>
                            <a:pt x="5887140" y="2663186"/>
                            <a:pt x="5878838" y="2588672"/>
                            <a:pt x="5677906" y="2627875"/>
                          </a:cubicBezTo>
                          <a:cubicBezTo>
                            <a:pt x="5479345" y="2687336"/>
                            <a:pt x="5080945" y="2590046"/>
                            <a:pt x="4825710" y="2627875"/>
                          </a:cubicBezTo>
                          <a:cubicBezTo>
                            <a:pt x="4597793" y="2690244"/>
                            <a:pt x="4345858" y="2532335"/>
                            <a:pt x="3973515" y="2627875"/>
                          </a:cubicBezTo>
                          <a:cubicBezTo>
                            <a:pt x="3563070" y="2679105"/>
                            <a:pt x="3657500" y="2587576"/>
                            <a:pt x="3560943" y="2627875"/>
                          </a:cubicBezTo>
                          <a:cubicBezTo>
                            <a:pt x="3502813" y="2613793"/>
                            <a:pt x="3212010" y="2619215"/>
                            <a:pt x="2884598" y="2627875"/>
                          </a:cubicBezTo>
                          <a:cubicBezTo>
                            <a:pt x="2551433" y="2673717"/>
                            <a:pt x="2427466" y="2538610"/>
                            <a:pt x="2032402" y="2627875"/>
                          </a:cubicBezTo>
                          <a:cubicBezTo>
                            <a:pt x="1652693" y="2749472"/>
                            <a:pt x="1360679" y="2571630"/>
                            <a:pt x="1180207" y="2627875"/>
                          </a:cubicBezTo>
                          <a:cubicBezTo>
                            <a:pt x="456902" y="2667527"/>
                            <a:pt x="-70599" y="2363605"/>
                            <a:pt x="0" y="1613147"/>
                          </a:cubicBezTo>
                          <a:cubicBezTo>
                            <a:pt x="-53030" y="1382691"/>
                            <a:pt x="66774" y="1277282"/>
                            <a:pt x="0" y="1014728"/>
                          </a:cubicBezTo>
                          <a:close/>
                        </a:path>
                        <a:path w="11152909" h="2627875" fill="none" stroke="0" extrusionOk="0">
                          <a:moveTo>
                            <a:pt x="0" y="1014728"/>
                          </a:moveTo>
                          <a:cubicBezTo>
                            <a:pt x="-95627" y="517986"/>
                            <a:pt x="513196" y="86428"/>
                            <a:pt x="1180207" y="0"/>
                          </a:cubicBezTo>
                          <a:cubicBezTo>
                            <a:pt x="1325078" y="-45719"/>
                            <a:pt x="1647417" y="73251"/>
                            <a:pt x="1856553" y="0"/>
                          </a:cubicBezTo>
                          <a:cubicBezTo>
                            <a:pt x="2086422" y="-93159"/>
                            <a:pt x="2253713" y="31201"/>
                            <a:pt x="2532899" y="0"/>
                          </a:cubicBezTo>
                          <a:cubicBezTo>
                            <a:pt x="2836586" y="2409"/>
                            <a:pt x="2980785" y="2918"/>
                            <a:pt x="3121320" y="0"/>
                          </a:cubicBezTo>
                          <a:cubicBezTo>
                            <a:pt x="3269130" y="-68898"/>
                            <a:pt x="3811249" y="81647"/>
                            <a:pt x="3973515" y="0"/>
                          </a:cubicBezTo>
                          <a:cubicBezTo>
                            <a:pt x="4166290" y="-80883"/>
                            <a:pt x="4399391" y="69789"/>
                            <a:pt x="4737785" y="0"/>
                          </a:cubicBezTo>
                          <a:cubicBezTo>
                            <a:pt x="5091846" y="-28907"/>
                            <a:pt x="5058274" y="30850"/>
                            <a:pt x="5326206" y="0"/>
                          </a:cubicBezTo>
                          <a:cubicBezTo>
                            <a:pt x="5567331" y="-44329"/>
                            <a:pt x="5670744" y="55819"/>
                            <a:pt x="5826702" y="0"/>
                          </a:cubicBezTo>
                          <a:cubicBezTo>
                            <a:pt x="5909425" y="-33993"/>
                            <a:pt x="6152110" y="4460"/>
                            <a:pt x="6327198" y="0"/>
                          </a:cubicBezTo>
                          <a:cubicBezTo>
                            <a:pt x="6477165" y="-16380"/>
                            <a:pt x="6590649" y="1416"/>
                            <a:pt x="6827694" y="0"/>
                          </a:cubicBezTo>
                          <a:cubicBezTo>
                            <a:pt x="7077041" y="-36577"/>
                            <a:pt x="7156532" y="5445"/>
                            <a:pt x="7416114" y="0"/>
                          </a:cubicBezTo>
                          <a:cubicBezTo>
                            <a:pt x="7667614" y="4139"/>
                            <a:pt x="7778086" y="42421"/>
                            <a:pt x="7916610" y="0"/>
                          </a:cubicBezTo>
                          <a:cubicBezTo>
                            <a:pt x="8068906" y="-27491"/>
                            <a:pt x="8215258" y="33002"/>
                            <a:pt x="8329182" y="0"/>
                          </a:cubicBezTo>
                          <a:cubicBezTo>
                            <a:pt x="8402672" y="-24965"/>
                            <a:pt x="8687510" y="56926"/>
                            <a:pt x="9093451" y="0"/>
                          </a:cubicBezTo>
                          <a:cubicBezTo>
                            <a:pt x="9413154" y="-37463"/>
                            <a:pt x="9506665" y="31827"/>
                            <a:pt x="9972701" y="0"/>
                          </a:cubicBezTo>
                          <a:cubicBezTo>
                            <a:pt x="10669962" y="-36055"/>
                            <a:pt x="11135457" y="383079"/>
                            <a:pt x="11152909" y="1014728"/>
                          </a:cubicBezTo>
                          <a:cubicBezTo>
                            <a:pt x="11187574" y="1220263"/>
                            <a:pt x="11081533" y="1426909"/>
                            <a:pt x="11152909" y="1613147"/>
                          </a:cubicBezTo>
                          <a:cubicBezTo>
                            <a:pt x="11089778" y="2120002"/>
                            <a:pt x="10660914" y="2792149"/>
                            <a:pt x="9972701" y="2627875"/>
                          </a:cubicBezTo>
                          <a:cubicBezTo>
                            <a:pt x="9622083" y="2690405"/>
                            <a:pt x="9431049" y="2565353"/>
                            <a:pt x="9120506" y="2627875"/>
                          </a:cubicBezTo>
                          <a:cubicBezTo>
                            <a:pt x="8767002" y="2698429"/>
                            <a:pt x="8716524" y="2610303"/>
                            <a:pt x="8444160" y="2627875"/>
                          </a:cubicBezTo>
                          <a:cubicBezTo>
                            <a:pt x="8204826" y="2653225"/>
                            <a:pt x="8027460" y="2609003"/>
                            <a:pt x="7767814" y="2627875"/>
                          </a:cubicBezTo>
                          <a:cubicBezTo>
                            <a:pt x="7530989" y="2691446"/>
                            <a:pt x="7269025" y="2552342"/>
                            <a:pt x="7003544" y="2627875"/>
                          </a:cubicBezTo>
                          <a:cubicBezTo>
                            <a:pt x="6618159" y="2732546"/>
                            <a:pt x="6406004" y="2601519"/>
                            <a:pt x="6151348" y="2627875"/>
                          </a:cubicBezTo>
                          <a:cubicBezTo>
                            <a:pt x="5910796" y="2649092"/>
                            <a:pt x="5782340" y="2584543"/>
                            <a:pt x="5475002" y="2627875"/>
                          </a:cubicBezTo>
                          <a:cubicBezTo>
                            <a:pt x="5144605" y="2666691"/>
                            <a:pt x="5114872" y="2608502"/>
                            <a:pt x="4974506" y="2627875"/>
                          </a:cubicBezTo>
                          <a:cubicBezTo>
                            <a:pt x="4833130" y="2665606"/>
                            <a:pt x="4752194" y="2627043"/>
                            <a:pt x="4561936" y="2627875"/>
                          </a:cubicBezTo>
                          <a:cubicBezTo>
                            <a:pt x="4354595" y="2666748"/>
                            <a:pt x="4169539" y="2585917"/>
                            <a:pt x="3885590" y="2627875"/>
                          </a:cubicBezTo>
                          <a:cubicBezTo>
                            <a:pt x="3582412" y="2666688"/>
                            <a:pt x="3484206" y="2625760"/>
                            <a:pt x="3121320" y="2627875"/>
                          </a:cubicBezTo>
                          <a:cubicBezTo>
                            <a:pt x="2737856" y="2645671"/>
                            <a:pt x="2706211" y="2593406"/>
                            <a:pt x="2532899" y="2627875"/>
                          </a:cubicBezTo>
                          <a:cubicBezTo>
                            <a:pt x="2345686" y="2652424"/>
                            <a:pt x="2246450" y="2622296"/>
                            <a:pt x="2032402" y="2627875"/>
                          </a:cubicBezTo>
                          <a:cubicBezTo>
                            <a:pt x="1758289" y="2657816"/>
                            <a:pt x="1385862" y="2496983"/>
                            <a:pt x="1180207" y="2627875"/>
                          </a:cubicBezTo>
                          <a:cubicBezTo>
                            <a:pt x="329801" y="2620761"/>
                            <a:pt x="-97836" y="2188580"/>
                            <a:pt x="0" y="1613147"/>
                          </a:cubicBezTo>
                          <a:cubicBezTo>
                            <a:pt x="1210" y="1374735"/>
                            <a:pt x="33318" y="1193419"/>
                            <a:pt x="0" y="101472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595745" y="3809993"/>
            <a:ext cx="11000510" cy="2308322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79713" y="840591"/>
            <a:ext cx="111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692728" y="720008"/>
            <a:ext cx="108134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 bút của Na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hộp bút bé nhỏ có tiếng lao xao. Na ghé tai nghe, có tiếng bút chì: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được dùng nhiều nhất nên tớ chỉ còn một mẩu.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tẩy đáp lại: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toàn vụn tẩy vì chữa cho cậu. Tớ quan trọng nhất. Thước kẻ lên tiếng: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mới quan trọng. Tớ được dùng nhiều đến mức mờ hết cả số.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bối rối mở hộp bút. Cô bé thầm thì:</a:t>
            </a: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cũng quan trọng vì đều là bạn thân của tớ.</a:t>
            </a:r>
          </a:p>
          <a:p>
            <a:pPr algn="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590676" y="5053959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467849"/>
                <a:gd name="connsiteY0" fmla="*/ 670139 h 1735483"/>
                <a:gd name="connsiteX1" fmla="*/ 670139 w 9467849"/>
                <a:gd name="connsiteY1" fmla="*/ 0 h 1735483"/>
                <a:gd name="connsiteX2" fmla="*/ 1250680 w 9467849"/>
                <a:gd name="connsiteY2" fmla="*/ 0 h 1735483"/>
                <a:gd name="connsiteX3" fmla="*/ 1912496 w 9467849"/>
                <a:gd name="connsiteY3" fmla="*/ 0 h 1735483"/>
                <a:gd name="connsiteX4" fmla="*/ 2411761 w 9467849"/>
                <a:gd name="connsiteY4" fmla="*/ 0 h 1735483"/>
                <a:gd name="connsiteX5" fmla="*/ 2829751 w 9467849"/>
                <a:gd name="connsiteY5" fmla="*/ 0 h 1735483"/>
                <a:gd name="connsiteX6" fmla="*/ 3247740 w 9467849"/>
                <a:gd name="connsiteY6" fmla="*/ 0 h 1735483"/>
                <a:gd name="connsiteX7" fmla="*/ 3665729 w 9467849"/>
                <a:gd name="connsiteY7" fmla="*/ 0 h 1735483"/>
                <a:gd name="connsiteX8" fmla="*/ 4164995 w 9467849"/>
                <a:gd name="connsiteY8" fmla="*/ 0 h 1735483"/>
                <a:gd name="connsiteX9" fmla="*/ 4582984 w 9467849"/>
                <a:gd name="connsiteY9" fmla="*/ 0 h 1735483"/>
                <a:gd name="connsiteX10" fmla="*/ 4919698 w 9467849"/>
                <a:gd name="connsiteY10" fmla="*/ 0 h 1735483"/>
                <a:gd name="connsiteX11" fmla="*/ 5581514 w 9467849"/>
                <a:gd name="connsiteY11" fmla="*/ 0 h 1735483"/>
                <a:gd name="connsiteX12" fmla="*/ 5918228 w 9467849"/>
                <a:gd name="connsiteY12" fmla="*/ 0 h 1735483"/>
                <a:gd name="connsiteX13" fmla="*/ 6336217 w 9467849"/>
                <a:gd name="connsiteY13" fmla="*/ 0 h 1735483"/>
                <a:gd name="connsiteX14" fmla="*/ 6672931 w 9467849"/>
                <a:gd name="connsiteY14" fmla="*/ 0 h 1735483"/>
                <a:gd name="connsiteX15" fmla="*/ 7416023 w 9467849"/>
                <a:gd name="connsiteY15" fmla="*/ 0 h 1735483"/>
                <a:gd name="connsiteX16" fmla="*/ 7834012 w 9467849"/>
                <a:gd name="connsiteY16" fmla="*/ 0 h 1735483"/>
                <a:gd name="connsiteX17" fmla="*/ 8797710 w 9467849"/>
                <a:gd name="connsiteY17" fmla="*/ 0 h 1735483"/>
                <a:gd name="connsiteX18" fmla="*/ 9467849 w 9467849"/>
                <a:gd name="connsiteY18" fmla="*/ 670139 h 1735483"/>
                <a:gd name="connsiteX19" fmla="*/ 9467849 w 9467849"/>
                <a:gd name="connsiteY19" fmla="*/ 1065344 h 1735483"/>
                <a:gd name="connsiteX20" fmla="*/ 8797710 w 9467849"/>
                <a:gd name="connsiteY20" fmla="*/ 1735483 h 1735483"/>
                <a:gd name="connsiteX21" fmla="*/ 8217169 w 9467849"/>
                <a:gd name="connsiteY21" fmla="*/ 1735483 h 1735483"/>
                <a:gd name="connsiteX22" fmla="*/ 7799180 w 9467849"/>
                <a:gd name="connsiteY22" fmla="*/ 1735483 h 1735483"/>
                <a:gd name="connsiteX23" fmla="*/ 7462466 w 9467849"/>
                <a:gd name="connsiteY23" fmla="*/ 1735483 h 1735483"/>
                <a:gd name="connsiteX24" fmla="*/ 6881925 w 9467849"/>
                <a:gd name="connsiteY24" fmla="*/ 1735483 h 1735483"/>
                <a:gd name="connsiteX25" fmla="*/ 6220109 w 9467849"/>
                <a:gd name="connsiteY25" fmla="*/ 1735483 h 1735483"/>
                <a:gd name="connsiteX26" fmla="*/ 5720844 w 9467849"/>
                <a:gd name="connsiteY26" fmla="*/ 1735483 h 1735483"/>
                <a:gd name="connsiteX27" fmla="*/ 5302854 w 9467849"/>
                <a:gd name="connsiteY27" fmla="*/ 1735483 h 1735483"/>
                <a:gd name="connsiteX28" fmla="*/ 4966141 w 9467849"/>
                <a:gd name="connsiteY28" fmla="*/ 1735483 h 1735483"/>
                <a:gd name="connsiteX29" fmla="*/ 4304324 w 9467849"/>
                <a:gd name="connsiteY29" fmla="*/ 1735483 h 1735483"/>
                <a:gd name="connsiteX30" fmla="*/ 3805059 w 9467849"/>
                <a:gd name="connsiteY30" fmla="*/ 1735483 h 1735483"/>
                <a:gd name="connsiteX31" fmla="*/ 3224518 w 9467849"/>
                <a:gd name="connsiteY31" fmla="*/ 1735483 h 1735483"/>
                <a:gd name="connsiteX32" fmla="*/ 2806529 w 9467849"/>
                <a:gd name="connsiteY32" fmla="*/ 1735483 h 1735483"/>
                <a:gd name="connsiteX33" fmla="*/ 2469815 w 9467849"/>
                <a:gd name="connsiteY33" fmla="*/ 1735483 h 1735483"/>
                <a:gd name="connsiteX34" fmla="*/ 1726723 w 9467849"/>
                <a:gd name="connsiteY34" fmla="*/ 1735483 h 1735483"/>
                <a:gd name="connsiteX35" fmla="*/ 670139 w 9467849"/>
                <a:gd name="connsiteY35" fmla="*/ 1735483 h 1735483"/>
                <a:gd name="connsiteX36" fmla="*/ 0 w 9467849"/>
                <a:gd name="connsiteY36" fmla="*/ 1065344 h 1735483"/>
                <a:gd name="connsiteX37" fmla="*/ 0 w 9467849"/>
                <a:gd name="connsiteY37" fmla="*/ 670139 h 17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67849" h="1735483" fill="none" extrusionOk="0">
                  <a:moveTo>
                    <a:pt x="0" y="670139"/>
                  </a:moveTo>
                  <a:cubicBezTo>
                    <a:pt x="14100" y="293560"/>
                    <a:pt x="206196" y="-52396"/>
                    <a:pt x="670139" y="0"/>
                  </a:cubicBezTo>
                  <a:cubicBezTo>
                    <a:pt x="855048" y="-36593"/>
                    <a:pt x="1029112" y="26636"/>
                    <a:pt x="1250680" y="0"/>
                  </a:cubicBezTo>
                  <a:cubicBezTo>
                    <a:pt x="1472248" y="-26636"/>
                    <a:pt x="1708447" y="44373"/>
                    <a:pt x="1912496" y="0"/>
                  </a:cubicBezTo>
                  <a:cubicBezTo>
                    <a:pt x="2116545" y="-44373"/>
                    <a:pt x="2278977" y="40733"/>
                    <a:pt x="2411761" y="0"/>
                  </a:cubicBezTo>
                  <a:cubicBezTo>
                    <a:pt x="2544546" y="-40733"/>
                    <a:pt x="2704444" y="32710"/>
                    <a:pt x="2829751" y="0"/>
                  </a:cubicBezTo>
                  <a:cubicBezTo>
                    <a:pt x="2955058" y="-32710"/>
                    <a:pt x="3154719" y="20591"/>
                    <a:pt x="3247740" y="0"/>
                  </a:cubicBezTo>
                  <a:cubicBezTo>
                    <a:pt x="3340761" y="-20591"/>
                    <a:pt x="3580446" y="4760"/>
                    <a:pt x="3665729" y="0"/>
                  </a:cubicBezTo>
                  <a:cubicBezTo>
                    <a:pt x="3751012" y="-4760"/>
                    <a:pt x="3941234" y="33900"/>
                    <a:pt x="4164995" y="0"/>
                  </a:cubicBezTo>
                  <a:cubicBezTo>
                    <a:pt x="4388756" y="-33900"/>
                    <a:pt x="4498169" y="4373"/>
                    <a:pt x="4582984" y="0"/>
                  </a:cubicBezTo>
                  <a:cubicBezTo>
                    <a:pt x="4667799" y="-4373"/>
                    <a:pt x="4765530" y="30311"/>
                    <a:pt x="4919698" y="0"/>
                  </a:cubicBezTo>
                  <a:cubicBezTo>
                    <a:pt x="5073866" y="-30311"/>
                    <a:pt x="5310788" y="54015"/>
                    <a:pt x="5581514" y="0"/>
                  </a:cubicBezTo>
                  <a:cubicBezTo>
                    <a:pt x="5852240" y="-54015"/>
                    <a:pt x="5762608" y="2667"/>
                    <a:pt x="5918228" y="0"/>
                  </a:cubicBezTo>
                  <a:cubicBezTo>
                    <a:pt x="6073848" y="-2667"/>
                    <a:pt x="6151061" y="10867"/>
                    <a:pt x="6336217" y="0"/>
                  </a:cubicBezTo>
                  <a:cubicBezTo>
                    <a:pt x="6521373" y="-10867"/>
                    <a:pt x="6600548" y="36765"/>
                    <a:pt x="6672931" y="0"/>
                  </a:cubicBezTo>
                  <a:cubicBezTo>
                    <a:pt x="6745314" y="-36765"/>
                    <a:pt x="7200968" y="20315"/>
                    <a:pt x="7416023" y="0"/>
                  </a:cubicBezTo>
                  <a:cubicBezTo>
                    <a:pt x="7631078" y="-20315"/>
                    <a:pt x="7746160" y="25413"/>
                    <a:pt x="7834012" y="0"/>
                  </a:cubicBezTo>
                  <a:cubicBezTo>
                    <a:pt x="7921864" y="-25413"/>
                    <a:pt x="8415792" y="38596"/>
                    <a:pt x="8797710" y="0"/>
                  </a:cubicBezTo>
                  <a:cubicBezTo>
                    <a:pt x="9244645" y="13853"/>
                    <a:pt x="9498342" y="298134"/>
                    <a:pt x="9467849" y="670139"/>
                  </a:cubicBezTo>
                  <a:cubicBezTo>
                    <a:pt x="9469036" y="827438"/>
                    <a:pt x="9448948" y="955713"/>
                    <a:pt x="9467849" y="1065344"/>
                  </a:cubicBezTo>
                  <a:cubicBezTo>
                    <a:pt x="9455973" y="1428416"/>
                    <a:pt x="9178416" y="1627080"/>
                    <a:pt x="8797710" y="1735483"/>
                  </a:cubicBezTo>
                  <a:cubicBezTo>
                    <a:pt x="8552834" y="1775084"/>
                    <a:pt x="8441249" y="1683524"/>
                    <a:pt x="8217169" y="1735483"/>
                  </a:cubicBezTo>
                  <a:cubicBezTo>
                    <a:pt x="7993089" y="1787442"/>
                    <a:pt x="7979035" y="1735381"/>
                    <a:pt x="7799180" y="1735483"/>
                  </a:cubicBezTo>
                  <a:cubicBezTo>
                    <a:pt x="7619325" y="1735585"/>
                    <a:pt x="7596472" y="1696399"/>
                    <a:pt x="7462466" y="1735483"/>
                  </a:cubicBezTo>
                  <a:cubicBezTo>
                    <a:pt x="7328460" y="1774567"/>
                    <a:pt x="7112924" y="1694600"/>
                    <a:pt x="6881925" y="1735483"/>
                  </a:cubicBezTo>
                  <a:cubicBezTo>
                    <a:pt x="6650926" y="1776366"/>
                    <a:pt x="6356832" y="1659352"/>
                    <a:pt x="6220109" y="1735483"/>
                  </a:cubicBezTo>
                  <a:cubicBezTo>
                    <a:pt x="6083386" y="1811614"/>
                    <a:pt x="5947223" y="1694234"/>
                    <a:pt x="5720844" y="1735483"/>
                  </a:cubicBezTo>
                  <a:cubicBezTo>
                    <a:pt x="5494465" y="1776732"/>
                    <a:pt x="5402692" y="1702651"/>
                    <a:pt x="5302854" y="1735483"/>
                  </a:cubicBezTo>
                  <a:cubicBezTo>
                    <a:pt x="5203016" y="1768315"/>
                    <a:pt x="5066070" y="1711493"/>
                    <a:pt x="4966141" y="1735483"/>
                  </a:cubicBezTo>
                  <a:cubicBezTo>
                    <a:pt x="4866212" y="1759473"/>
                    <a:pt x="4479424" y="1713838"/>
                    <a:pt x="4304324" y="1735483"/>
                  </a:cubicBezTo>
                  <a:cubicBezTo>
                    <a:pt x="4129224" y="1757128"/>
                    <a:pt x="3966460" y="1699910"/>
                    <a:pt x="3805059" y="1735483"/>
                  </a:cubicBezTo>
                  <a:cubicBezTo>
                    <a:pt x="3643658" y="1771056"/>
                    <a:pt x="3440767" y="1677675"/>
                    <a:pt x="3224518" y="1735483"/>
                  </a:cubicBezTo>
                  <a:cubicBezTo>
                    <a:pt x="3008269" y="1793291"/>
                    <a:pt x="2907639" y="1734524"/>
                    <a:pt x="2806529" y="1735483"/>
                  </a:cubicBezTo>
                  <a:cubicBezTo>
                    <a:pt x="2705419" y="1736442"/>
                    <a:pt x="2616414" y="1720673"/>
                    <a:pt x="2469815" y="1735483"/>
                  </a:cubicBezTo>
                  <a:cubicBezTo>
                    <a:pt x="2323216" y="1750293"/>
                    <a:pt x="1983054" y="1684265"/>
                    <a:pt x="1726723" y="1735483"/>
                  </a:cubicBezTo>
                  <a:cubicBezTo>
                    <a:pt x="1470392" y="1786701"/>
                    <a:pt x="967108" y="1649052"/>
                    <a:pt x="670139" y="1735483"/>
                  </a:cubicBezTo>
                  <a:cubicBezTo>
                    <a:pt x="387788" y="1688205"/>
                    <a:pt x="68119" y="1455547"/>
                    <a:pt x="0" y="1065344"/>
                  </a:cubicBezTo>
                  <a:cubicBezTo>
                    <a:pt x="-3390" y="919459"/>
                    <a:pt x="14252" y="809834"/>
                    <a:pt x="0" y="670139"/>
                  </a:cubicBezTo>
                  <a:close/>
                </a:path>
                <a:path w="9467849" h="1735483" stroke="0" extrusionOk="0">
                  <a:moveTo>
                    <a:pt x="0" y="670139"/>
                  </a:moveTo>
                  <a:cubicBezTo>
                    <a:pt x="-29680" y="290174"/>
                    <a:pt x="306164" y="17661"/>
                    <a:pt x="670139" y="0"/>
                  </a:cubicBezTo>
                  <a:cubicBezTo>
                    <a:pt x="793941" y="-1753"/>
                    <a:pt x="1020287" y="30098"/>
                    <a:pt x="1169404" y="0"/>
                  </a:cubicBezTo>
                  <a:cubicBezTo>
                    <a:pt x="1318521" y="-30098"/>
                    <a:pt x="1586704" y="30654"/>
                    <a:pt x="1831221" y="0"/>
                  </a:cubicBezTo>
                  <a:cubicBezTo>
                    <a:pt x="2075738" y="-30654"/>
                    <a:pt x="2224734" y="33674"/>
                    <a:pt x="2330486" y="0"/>
                  </a:cubicBezTo>
                  <a:cubicBezTo>
                    <a:pt x="2436239" y="-33674"/>
                    <a:pt x="2859955" y="79040"/>
                    <a:pt x="3073578" y="0"/>
                  </a:cubicBezTo>
                  <a:cubicBezTo>
                    <a:pt x="3287201" y="-79040"/>
                    <a:pt x="3542772" y="71754"/>
                    <a:pt x="3735394" y="0"/>
                  </a:cubicBezTo>
                  <a:cubicBezTo>
                    <a:pt x="3928016" y="-71754"/>
                    <a:pt x="4105095" y="25332"/>
                    <a:pt x="4315935" y="0"/>
                  </a:cubicBezTo>
                  <a:cubicBezTo>
                    <a:pt x="4526775" y="-25332"/>
                    <a:pt x="4770132" y="5486"/>
                    <a:pt x="4977752" y="0"/>
                  </a:cubicBezTo>
                  <a:cubicBezTo>
                    <a:pt x="5185372" y="-5486"/>
                    <a:pt x="5334748" y="6693"/>
                    <a:pt x="5639568" y="0"/>
                  </a:cubicBezTo>
                  <a:cubicBezTo>
                    <a:pt x="5944388" y="-6693"/>
                    <a:pt x="5967433" y="26554"/>
                    <a:pt x="6138833" y="0"/>
                  </a:cubicBezTo>
                  <a:cubicBezTo>
                    <a:pt x="6310234" y="-26554"/>
                    <a:pt x="6368857" y="36153"/>
                    <a:pt x="6475547" y="0"/>
                  </a:cubicBezTo>
                  <a:cubicBezTo>
                    <a:pt x="6582237" y="-36153"/>
                    <a:pt x="6908485" y="32467"/>
                    <a:pt x="7137363" y="0"/>
                  </a:cubicBezTo>
                  <a:cubicBezTo>
                    <a:pt x="7366241" y="-32467"/>
                    <a:pt x="7394814" y="19778"/>
                    <a:pt x="7555353" y="0"/>
                  </a:cubicBezTo>
                  <a:cubicBezTo>
                    <a:pt x="7715892" y="-19778"/>
                    <a:pt x="8088111" y="85008"/>
                    <a:pt x="8298445" y="0"/>
                  </a:cubicBezTo>
                  <a:cubicBezTo>
                    <a:pt x="8508779" y="-85008"/>
                    <a:pt x="8682312" y="4936"/>
                    <a:pt x="8797710" y="0"/>
                  </a:cubicBezTo>
                  <a:cubicBezTo>
                    <a:pt x="9219812" y="89205"/>
                    <a:pt x="9410612" y="327679"/>
                    <a:pt x="9467849" y="670139"/>
                  </a:cubicBezTo>
                  <a:cubicBezTo>
                    <a:pt x="9498093" y="761708"/>
                    <a:pt x="9421747" y="972347"/>
                    <a:pt x="9467849" y="1065344"/>
                  </a:cubicBezTo>
                  <a:cubicBezTo>
                    <a:pt x="9514452" y="1408183"/>
                    <a:pt x="9172270" y="1724250"/>
                    <a:pt x="8797710" y="1735483"/>
                  </a:cubicBezTo>
                  <a:cubicBezTo>
                    <a:pt x="8639716" y="1768022"/>
                    <a:pt x="8628090" y="1729999"/>
                    <a:pt x="8460996" y="1735483"/>
                  </a:cubicBezTo>
                  <a:cubicBezTo>
                    <a:pt x="8293902" y="1740967"/>
                    <a:pt x="8191793" y="1686560"/>
                    <a:pt x="8043007" y="1735483"/>
                  </a:cubicBezTo>
                  <a:cubicBezTo>
                    <a:pt x="7894221" y="1784406"/>
                    <a:pt x="7790589" y="1722972"/>
                    <a:pt x="7706293" y="1735483"/>
                  </a:cubicBezTo>
                  <a:cubicBezTo>
                    <a:pt x="7621997" y="1747994"/>
                    <a:pt x="7337944" y="1728969"/>
                    <a:pt x="7044477" y="1735483"/>
                  </a:cubicBezTo>
                  <a:cubicBezTo>
                    <a:pt x="6751010" y="1741997"/>
                    <a:pt x="6687937" y="1671796"/>
                    <a:pt x="6463936" y="1735483"/>
                  </a:cubicBezTo>
                  <a:cubicBezTo>
                    <a:pt x="6239935" y="1799170"/>
                    <a:pt x="6285568" y="1725156"/>
                    <a:pt x="6127222" y="1735483"/>
                  </a:cubicBezTo>
                  <a:cubicBezTo>
                    <a:pt x="5968876" y="1745810"/>
                    <a:pt x="5550256" y="1650180"/>
                    <a:pt x="5384130" y="1735483"/>
                  </a:cubicBezTo>
                  <a:cubicBezTo>
                    <a:pt x="5218004" y="1820786"/>
                    <a:pt x="4848036" y="1714051"/>
                    <a:pt x="4641038" y="1735483"/>
                  </a:cubicBezTo>
                  <a:cubicBezTo>
                    <a:pt x="4434040" y="1756915"/>
                    <a:pt x="4449917" y="1706852"/>
                    <a:pt x="4304324" y="1735483"/>
                  </a:cubicBezTo>
                  <a:cubicBezTo>
                    <a:pt x="4158731" y="1764114"/>
                    <a:pt x="3861383" y="1670996"/>
                    <a:pt x="3723784" y="1735483"/>
                  </a:cubicBezTo>
                  <a:cubicBezTo>
                    <a:pt x="3586185" y="1799970"/>
                    <a:pt x="3208348" y="1664691"/>
                    <a:pt x="2980691" y="1735483"/>
                  </a:cubicBezTo>
                  <a:cubicBezTo>
                    <a:pt x="2753034" y="1806275"/>
                    <a:pt x="2664518" y="1686603"/>
                    <a:pt x="2481426" y="1735483"/>
                  </a:cubicBezTo>
                  <a:cubicBezTo>
                    <a:pt x="2298334" y="1784363"/>
                    <a:pt x="2143292" y="1675377"/>
                    <a:pt x="1900885" y="1735483"/>
                  </a:cubicBezTo>
                  <a:cubicBezTo>
                    <a:pt x="1658478" y="1795589"/>
                    <a:pt x="1552457" y="1657444"/>
                    <a:pt x="1239069" y="1735483"/>
                  </a:cubicBezTo>
                  <a:cubicBezTo>
                    <a:pt x="925681" y="1813522"/>
                    <a:pt x="890859" y="1711882"/>
                    <a:pt x="670139" y="1735483"/>
                  </a:cubicBezTo>
                  <a:cubicBezTo>
                    <a:pt x="302776" y="1781964"/>
                    <a:pt x="-32982" y="1447859"/>
                    <a:pt x="0" y="1065344"/>
                  </a:cubicBezTo>
                  <a:cubicBezTo>
                    <a:pt x="-29548" y="958177"/>
                    <a:pt x="13548" y="761336"/>
                    <a:pt x="0" y="67013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6518564" y="1345699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 rot="16200000">
            <a:off x="1985801" y="-970813"/>
            <a:ext cx="2424566" cy="5280592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2F90A-3572-5447-3B72-801A0D6E3921}"/>
              </a:ext>
            </a:extLst>
          </p:cNvPr>
          <p:cNvSpPr txBox="1"/>
          <p:nvPr/>
        </p:nvSpPr>
        <p:spPr>
          <a:xfrm>
            <a:off x="754937" y="1080654"/>
            <a:ext cx="50834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C566F-5022-0237-D9BD-7B83A0477173}"/>
              </a:ext>
            </a:extLst>
          </p:cNvPr>
          <p:cNvSpPr txBox="1"/>
          <p:nvPr/>
        </p:nvSpPr>
        <p:spPr>
          <a:xfrm>
            <a:off x="1615286" y="3031601"/>
            <a:ext cx="4750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509152"/>
            <a:ext cx="11126246" cy="49772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568966" y="44943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90" y="180110"/>
            <a:ext cx="8346419" cy="479349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1146896" y="477955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304800"/>
            <a:ext cx="10695709" cy="44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584707" y="1204506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356103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08999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182" y="399719"/>
            <a:ext cx="11127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1863029"/>
            <a:ext cx="10002981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1" y="1093166"/>
            <a:ext cx="2565624" cy="1058177"/>
            <a:chOff x="4795735" y="5018846"/>
            <a:chExt cx="1503960" cy="103585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7" y="5084898"/>
              <a:ext cx="1404318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537</Words>
  <Application>Microsoft Office PowerPoint</Application>
  <PresentationFormat>Widescreen</PresentationFormat>
  <Paragraphs>84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DengXian</vt:lpstr>
      <vt:lpstr>#9Slide02 Noi dung dai</vt:lpstr>
      <vt:lpstr>#9Slide02 Tieu de dai</vt:lpstr>
      <vt:lpstr>#9Slide03 AmpleSoft Bold</vt:lpstr>
      <vt:lpstr>Arial</vt:lpstr>
      <vt:lpstr>Arial Black</vt:lpstr>
      <vt:lpstr>Arial-Rounded</vt:lpstr>
      <vt:lpstr>Calibri</vt:lpstr>
      <vt:lpstr>Calibri Light</vt:lpstr>
      <vt:lpstr>Times New Roman</vt:lpstr>
      <vt:lpstr>字魂59号-创粗黑</vt:lpstr>
      <vt:lpstr>1_Office 主题</vt:lpstr>
      <vt:lpstr>Office 主题</vt:lpstr>
      <vt:lpstr>3_Office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2022-06-25T07:22:12Z</dcterms:created>
  <dcterms:modified xsi:type="dcterms:W3CDTF">2022-10-13T01:24:08Z</dcterms:modified>
</cp:coreProperties>
</file>