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257" r:id="rId9"/>
    <p:sldId id="269" r:id="rId10"/>
    <p:sldId id="270" r:id="rId11"/>
    <p:sldId id="271" r:id="rId12"/>
    <p:sldId id="873" r:id="rId13"/>
    <p:sldId id="275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779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96793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930626" y="3461965"/>
            <a:ext cx="6981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525375" y="3928737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647</Words>
  <Application>Microsoft Office PowerPoint</Application>
  <PresentationFormat>Widescreen</PresentationFormat>
  <Paragraphs>128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微软雅黑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iCiel Cadena</vt:lpstr>
      <vt:lpstr>Indie Flower</vt:lpstr>
      <vt:lpstr>Just Another Hand</vt:lpstr>
      <vt:lpstr>LNTH-No Virus</vt:lpstr>
      <vt:lpstr>Maven Pro</vt:lpstr>
      <vt:lpstr>Pattaya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2022-06-28T11:55:46Z</dcterms:created>
  <dcterms:modified xsi:type="dcterms:W3CDTF">2022-10-26T00:55:53Z</dcterms:modified>
</cp:coreProperties>
</file>