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32" r:id="rId2"/>
    <p:sldMasterId id="2147483744" r:id="rId3"/>
    <p:sldMasterId id="2147483756" r:id="rId4"/>
  </p:sldMasterIdLst>
  <p:notesMasterIdLst>
    <p:notesMasterId r:id="rId15"/>
  </p:notesMasterIdLst>
  <p:sldIdLst>
    <p:sldId id="382" r:id="rId5"/>
    <p:sldId id="354" r:id="rId6"/>
    <p:sldId id="384" r:id="rId7"/>
    <p:sldId id="383" r:id="rId8"/>
    <p:sldId id="355" r:id="rId9"/>
    <p:sldId id="385" r:id="rId10"/>
    <p:sldId id="390" r:id="rId11"/>
    <p:sldId id="389" r:id="rId12"/>
    <p:sldId id="392" r:id="rId13"/>
    <p:sldId id="393" r:id="rId14"/>
  </p:sldIdLst>
  <p:sldSz cx="12192000" cy="6858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Open Sans" panose="020B0606030504020204" pitchFamily="34" charset="0"/>
      <p:regular r:id="rId23"/>
      <p:bold r:id="rId24"/>
      <p:italic r:id="rId25"/>
    </p:embeddedFont>
    <p:embeddedFont>
      <p:font typeface="Sigmar One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1B0"/>
    <a:srgbClr val="7CC7D9"/>
    <a:srgbClr val="FFD973"/>
    <a:srgbClr val="FFD96D"/>
    <a:srgbClr val="937ABC"/>
    <a:srgbClr val="FDDA75"/>
    <a:srgbClr val="BEE2FA"/>
    <a:srgbClr val="FFFFFF"/>
    <a:srgbClr val="7CC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B3556-B7EF-4C5B-9227-57BDA16C7E65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338E1-62D6-4303-8162-F0B567A83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1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AE4F-EEB9-4F58-B725-1E37134D7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68C93-C2A8-4F87-9F2B-07CD3A3FC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73BBD-41DD-4CA7-BF7D-C9AE84FB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D5007-9370-4E15-8DE9-8EE0C538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C4BB-274B-4B54-B212-6BF02FF3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5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159A-84BE-4D92-8253-1DE2F112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2CE92-F556-496E-BA4F-C3187D6AD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6D6E9-9B14-4345-969F-FB43721C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7A82B-9CDE-4909-A5E0-5C098D20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F7F32-5D21-43A0-AEB3-BD7F6CAC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476AC9-92E4-4487-B892-456BE8FF2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59597-E4E2-44D3-A470-8ACB0927F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29DBD-7440-4276-A785-B0C0ECAA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11A6E-0F74-4327-A20A-A72A8187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D8CF6-8F97-48D4-897B-F0CE803A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15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5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93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32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566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106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835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78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DCC3-9101-4CD9-87F9-99AD9E06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7D59-A6D3-4120-AEEB-245D8AD5A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384C9-24EA-438C-AB01-C56A2BC2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9F635-4A3A-4128-ACB8-5DDCBC38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126ED-895D-4DFF-B421-807AC629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37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602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27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671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896FD-D424-45F5-BC70-4F851EDEC6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56640-4EF7-4E79-A24E-9719199F72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549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E374A-9283-4A73-96AD-3AC9F79D07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C24182-01D5-4AE9-BD1C-E00F89FB04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280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8D41E-9EDC-4D3B-9E9C-0C57B3F3B4F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8C804-AB86-4672-ACCF-6B1117F267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38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21FC2-D9A8-4AF4-B615-18F336B81D1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F6346F-F120-4DC5-BD33-837E6AAB90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871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E6119-7021-4113-91DD-3DDB1AE626E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9DA952-99DE-4EB6-97C8-5418E1C46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676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3B118-F926-46E2-90ED-49A2A67FEDC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1EB1C-787B-4368-A8BB-EFE07C0A15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76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E6015-4114-4CF7-8365-90F1B3388F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AB8609-5562-40BD-A189-9A516D86FF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34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9FB6-C79D-4724-9BDF-912991E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68EA3-2601-4ED2-9B9B-6837BABA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9959C-B7F9-4389-90F9-1DC73D5E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1F5A-F51F-4A84-8BA3-028CE45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998F-E3EE-48A6-BF73-6D074DC1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26417-49D0-4EB6-BDB7-7DA781CDA7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8D399-BE6A-480B-9253-B08A805807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979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05F7-B0B0-4219-9824-19773BBD37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9528A-781C-48A9-8295-D0578C2473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50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42C9-2C6A-47A7-82AA-FA826F605DE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D66DFA-8F52-4F70-A10A-CE7D010BED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612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149FBA-8D0D-4458-8BA7-329BAB6B1BC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7B8A3B-F590-4F0D-B2F4-31AAE12807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405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0182-555F-9E70-E31F-FE73AD861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36DD0-EA2F-7429-3961-31F60F688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92D1D-30B8-B822-8D1C-6DE3798F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896FD-D424-45F5-BC70-4F851EDEC6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4CB8D-B372-3B1C-5E30-9A5943C4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F678A-0080-3426-09D0-C284F359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56640-4EF7-4E79-A24E-9719199F72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396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F505-99FE-B193-3D75-5A5062E5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1B433-3180-7A1D-6201-85AC3AB26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D84DA-0DAF-987A-45F6-CDF292E2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E374A-9283-4A73-96AD-3AC9F79D07E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931CC-4770-494C-6B95-AD073AA7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54F96-D1E3-4403-F9EE-F9CD817B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C24182-01D5-4AE9-BD1C-E00F89FB04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714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A941-14B8-2C86-FDB1-1CE1FD35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D6EF2-580F-D176-46EA-645F18109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F11AA-BB40-C41A-D1AB-41E941525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8D41E-9EDC-4D3B-9E9C-0C57B3F3B4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0E05-FB89-291B-C9BC-D69F8033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D34C0-C556-2458-CA37-7A215844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8C804-AB86-4672-ACCF-6B1117F267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747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6875-BBFC-416D-421A-EC323032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0A0B-04FA-A876-F81E-97B6526D8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E014E-7926-CCC8-325D-B1B0D09D4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84D9A-B26E-6D92-139F-13472860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21FC2-D9A8-4AF4-B615-18F336B81D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F1FB5-3661-6C36-6E2C-1CE9D8BF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B9691-8A2F-D1CB-6D3D-161B63C9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F6346F-F120-4DC5-BD33-837E6AAB90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127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2B67-55E7-9062-D350-82773972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E1E10-BCD8-D146-3924-55F9731C8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CF648-A060-6725-4ECE-67BEC48A9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EDA700-CA5F-8E77-62A8-48AFF935E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7CC52-985D-E5AD-1856-1B49E24C9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17C60-F71A-4B37-02D2-97F2BCD7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E6119-7021-4113-91DD-3DDB1AE626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E3CDC-15D9-5091-1E73-74D5CA7E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8E718-23A9-FFC7-6008-8783E32F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9DA952-99DE-4EB6-97C8-5418E1C46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142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7E2C-020B-BC8D-FE2B-2E15323F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1DB0A-F416-7A2C-C2C8-74FC16E5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3B118-F926-46E2-90ED-49A2A67FED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0B5B3-3993-E896-EF36-F82CB7B8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3EDA7-0DE5-61B1-1D82-2845EDAE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1EB1C-787B-4368-A8BB-EFE07C0A15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9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75D2-CE25-4076-928E-B62D4B1E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9A91-B899-445A-9B32-C510FE16D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C7B5A-7D58-4467-8F3A-FC46558E2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2BEE1-05CD-407C-91BA-C62D7864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186DF-2DD2-487C-8644-3C63FFD2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C017C-D776-4164-BF3D-67196947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9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B0D17-440E-47BB-FADF-921403F1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E6015-4114-4CF7-8365-90F1B3388F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5FEF3-F7BA-0699-2626-BFFA4042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1E8F6-60D3-EF21-32C4-4B240CFF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AB8609-5562-40BD-A189-9A516D86FF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70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99A19-8B8B-2F8A-33A3-A21EB9C6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6CA1F-BAF1-04A0-9061-667D60AF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858AE-FF28-286A-5C4B-F78D56D7D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7E3FA-884D-30D1-CC08-7DC3AB24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26417-49D0-4EB6-BDB7-7DA781CDA7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F1E78-40B2-F6CA-ABFF-0C43BD5F8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C8B83-1B6D-6F5B-FAFA-8BE5C7E1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8D399-BE6A-480B-9253-B08A805807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949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488E-5280-C579-7736-5573B800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0128E-F6AB-8715-9191-E800E92C4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D1FE5-8F7D-CDF0-06E6-FE6294BDF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1CEA-87EF-95E6-D1D1-92F6CDEF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05F7-B0B0-4219-9824-19773BBD37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B3124-9951-061C-726A-EF4930A8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FF8A7-8495-1E88-D0B3-F7BF51C4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9528A-781C-48A9-8295-D0578C2473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533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8AFA-72B1-8071-4AD5-4A30E672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756F0-573B-FB25-AB30-D3EA97D3D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6AE1-D233-59CA-4491-A49613B2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42C9-2C6A-47A7-82AA-FA826F605D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CF57-1C54-6980-4AD0-9B11F4B5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7BF5B-4005-605F-F5D4-6C5578A6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D66DFA-8F52-4F70-A10A-CE7D010BED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727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367D83-A0A5-8259-2782-D39612FE7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BE552-E8C7-A797-BE88-0AB91C151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F1D3-AE00-4AE2-924D-2792151C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149FBA-8D0D-4458-8BA7-329BAB6B1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64FD2-3B99-827B-34A7-51F829FC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8D9FE-B6C5-56A0-408D-55D405E4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7B8A3B-F590-4F0D-B2F4-31AAE12807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61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0554-75F2-4921-8B7C-9A4C9AFE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2B61D-319B-400A-A83C-F2424866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7EBB7-2EF9-4A00-8E61-E56A9F8E1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B2938-E0E6-418B-BE26-8DC6600F9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59FF0-1AD5-4812-8C62-7A3D99883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C864D6-629B-46DA-818E-570CDA5A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8E6A2-2C70-4444-B0F0-F36A5BEC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DDA42E-7C85-4A4C-BE63-192C1803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4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4E34-F6EC-47A8-A5F9-D275DF40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5191E-6438-4648-8771-AE77A8B6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4F281-96A7-42E6-A208-DE64AAD3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968CC-9D7C-4AD1-9713-7E230D32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0D54D-C5C8-4B26-BEC8-9E3F4A90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22A54-AB24-408A-B4C3-15659B6C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E4C22-36CD-488D-884C-6BE0A8C1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4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200F-5E74-4B89-82AF-672E1DD2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BF08-F6D3-454D-BA27-F13049CC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5D43C-5173-454E-9227-49F2DB600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59322-0CCC-416C-B9F9-98E0BC53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7C577-9C42-4A8E-B241-0CE94D727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A3DCB-E193-4406-9119-DA530708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AE38-015A-4286-BA52-6ABF4B4C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A079F-2E04-4300-908E-1546DD1E3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745BE-64AE-4203-9557-79797228A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0B41E-668E-460C-ACD5-D94434A9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2BC4B-4061-4579-B147-A470C97C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DD343-F2B9-493A-ACC9-4495946C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2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5AF514-6D86-4401-98F1-5ABE21F7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045C9-7618-4A19-92D2-BCA5210AB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98EF-2D4A-47D9-9870-C360371B8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CEFB9-CBD3-4719-B2D7-9830C156218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42436-AAA4-41CB-90F8-67DEC7E96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7489D-16E4-4FF9-B04E-775C30415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8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60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62E90-5539-41C4-873D-C7E3D8D245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8A782F-CD2D-44DF-A122-136C396016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6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D190A-EC7B-AACC-5F4B-0704D021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5C310-21A1-803B-0AC4-84C4D6BDE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20A35-1FFE-CD7F-9B7C-065660894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CEFB9-CBD3-4719-B2D7-9830C156218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BAFC7-6346-4714-6FF8-F8582BBEF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49E69-C6EC-779E-7609-2C2704D5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59577" y="1097331"/>
            <a:ext cx="4072845" cy="1405533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TIẾT 2</a:t>
            </a: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1773238" y="2777854"/>
            <a:ext cx="9017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15900A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Luyện</a:t>
            </a:r>
            <a:r>
              <a:rPr kumimoji="0" lang="en-US" altLang="en-US" sz="8000" b="0" i="0" u="none" strike="noStrike" kern="1200" cap="none" spc="0" normalizeH="0" noProof="0" dirty="0">
                <a:ln>
                  <a:noFill/>
                </a:ln>
                <a:solidFill>
                  <a:srgbClr val="15900A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15900A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tập</a:t>
            </a:r>
            <a:endParaRPr kumimoji="0" lang="en-US" altLang="en-US" sz="8000" b="0" i="0" u="none" strike="noStrike" kern="1200" cap="none" spc="0" normalizeH="0" noProof="0" dirty="0">
              <a:ln>
                <a:noFill/>
              </a:ln>
              <a:solidFill>
                <a:srgbClr val="15900A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aseline="0" dirty="0">
                <a:solidFill>
                  <a:srgbClr val="15900A"/>
                </a:solidFill>
                <a:latin typeface="Sigmar One" panose="00000500000000000000" pitchFamily="2" charset="0"/>
              </a:rPr>
              <a:t>Trang 86 </a:t>
            </a:r>
            <a:endParaRPr kumimoji="0" lang="en-US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15900A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  <p:pic>
        <p:nvPicPr>
          <p:cNvPr id="11270" name="Audio 2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828F15FE-C81B-1E5B-2C41-F845858CFC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5851377"/>
                  </p:ext>
                </p:extLst>
              </p:nvPr>
            </p:nvGraphicFramePr>
            <p:xfrm>
              <a:off x="886691" y="1110095"/>
              <a:ext cx="3048000" cy="1714500"/>
            </p:xfrm>
            <a:graphic>
              <a:graphicData uri="http://schemas.microsoft.com/office/powerpoint/2016/slidezoom">
                <pslz:sldZm>
                  <pslz:sldZmObj sldId="382" cId="142289502">
                    <pslz:zmPr id="{82A23582-E970-438E-A21C-E664E07378E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828F15FE-C81B-1E5B-2C41-F845858CFC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6691" y="111009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289502"/>
      </p:ext>
    </p:extLst>
  </p:cSld>
  <p:clrMapOvr>
    <a:masterClrMapping/>
  </p:clrMapOvr>
  <p:transition spd="med" advTm="249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ường minh họa, trẻ em vẫy tay tạm biệt, cậu bé hoạt hình minh họa, nghệ  thuật, con trai png | PNGEg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17665" y="1520657"/>
            <a:ext cx="4165412" cy="523951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30723" name="Title 1"/>
          <p:cNvSpPr>
            <a:spLocks noGrp="1" noChangeArrowheads="1"/>
          </p:cNvSpPr>
          <p:nvPr>
            <p:ph type="title"/>
          </p:nvPr>
        </p:nvSpPr>
        <p:spPr>
          <a:xfrm>
            <a:off x="539750" y="1890713"/>
            <a:ext cx="5443538" cy="2249487"/>
          </a:xfrm>
        </p:spPr>
        <p:txBody>
          <a:bodyPr anchor="b"/>
          <a:lstStyle/>
          <a:p>
            <a:pPr algn="ctr" eaLnBrk="1" hangingPunct="1"/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Hẹn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gặp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lại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các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em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588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7138">
        <p:circle/>
      </p:transition>
    </mc:Choice>
    <mc:Fallback xmlns="">
      <p:transition spd="slow" advTm="7138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" cy="9468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8907" y="2755467"/>
            <a:ext cx="2965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 mm + 100 mm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420 mm – 150 mm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03927" y="2794655"/>
            <a:ext cx="171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350 mm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3926" y="3200307"/>
            <a:ext cx="171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350 mm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66272" y="2807718"/>
            <a:ext cx="2965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mm + 3 mm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mm – 15 mm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47961" y="2846906"/>
            <a:ext cx="171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28 mm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47960" y="3252558"/>
            <a:ext cx="171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49 mm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97588" y="4235122"/>
            <a:ext cx="18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mm x 3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mm :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7162" y="4260357"/>
            <a:ext cx="171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33 mm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57161" y="4666009"/>
            <a:ext cx="171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mm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00830" y="1369694"/>
            <a:ext cx="1802290" cy="661078"/>
            <a:chOff x="4827494" y="1117790"/>
            <a:chExt cx="1859587" cy="631170"/>
          </a:xfrm>
        </p:grpSpPr>
        <p:sp>
          <p:nvSpPr>
            <p:cNvPr id="31" name="Oval 30"/>
            <p:cNvSpPr/>
            <p:nvPr/>
          </p:nvSpPr>
          <p:spPr>
            <a:xfrm>
              <a:off x="4827494" y="1117790"/>
              <a:ext cx="672353" cy="631170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406665" y="1117790"/>
              <a:ext cx="1280416" cy="5782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Tính</a:t>
              </a:r>
              <a:r>
                <a:rPr lang="en-US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544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19018" y="940602"/>
            <a:ext cx="2163643" cy="731372"/>
            <a:chOff x="4827494" y="1077449"/>
            <a:chExt cx="2163643" cy="731372"/>
          </a:xfrm>
        </p:grpSpPr>
        <p:sp>
          <p:nvSpPr>
            <p:cNvPr id="51" name="Oval 50"/>
            <p:cNvSpPr/>
            <p:nvPr/>
          </p:nvSpPr>
          <p:spPr>
            <a:xfrm>
              <a:off x="4827494" y="1117790"/>
              <a:ext cx="672353" cy="631170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553635" y="1117790"/>
              <a:ext cx="941294" cy="578224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25612" y="1077449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" cy="94685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55194" y="1270055"/>
            <a:ext cx="10150280" cy="4187365"/>
            <a:chOff x="1022534" y="1508041"/>
            <a:chExt cx="10150280" cy="41873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534" y="1873207"/>
              <a:ext cx="1766339" cy="376994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916067" y="2091463"/>
              <a:ext cx="2692356" cy="612548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Giảm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4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-1136" r="-1"/>
            <a:stretch/>
          </p:blipFill>
          <p:spPr>
            <a:xfrm>
              <a:off x="8597778" y="2005760"/>
              <a:ext cx="780424" cy="341323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68">
                          <a14:foregroundMark x1="76080" y1="12615" x2="76080" y2="12615"/>
                          <a14:foregroundMark x1="78405" y1="16000" x2="78405" y2="16000"/>
                          <a14:foregroundMark x1="85714" y1="16000" x2="85714" y2="16000"/>
                          <a14:foregroundMark x1="97674" y1="21231" x2="97674" y2="21231"/>
                          <a14:foregroundMark x1="26578" y1="32615" x2="26578" y2="32615"/>
                          <a14:foregroundMark x1="26578" y1="16000" x2="26578" y2="16000"/>
                          <a14:foregroundMark x1="20930" y1="16923" x2="20930" y2="16923"/>
                          <a14:foregroundMark x1="17276" y1="17846" x2="17276" y2="17846"/>
                          <a14:foregroundMark x1="11960" y1="17231" x2="11960" y2="17231"/>
                          <a14:foregroundMark x1="8638" y1="18462" x2="8638" y2="18462"/>
                          <a14:foregroundMark x1="4651" y1="16923" x2="4651" y2="16923"/>
                          <a14:foregroundMark x1="1329" y1="18154" x2="1329" y2="18154"/>
                          <a14:foregroundMark x1="33223" y1="15692" x2="33223" y2="15692"/>
                          <a14:foregroundMark x1="42525" y1="16923" x2="42525" y2="16923"/>
                          <a14:foregroundMark x1="46844" y1="16923" x2="46844" y2="16923"/>
                          <a14:foregroundMark x1="50498" y1="17846" x2="50498" y2="17846"/>
                          <a14:foregroundMark x1="56478" y1="19077" x2="56478" y2="19077"/>
                          <a14:foregroundMark x1="63455" y1="21231" x2="63455" y2="21231"/>
                          <a14:foregroundMark x1="68771" y1="29846" x2="68771" y2="29846"/>
                          <a14:foregroundMark x1="64784" y1="54154" x2="64784" y2="54154"/>
                          <a14:foregroundMark x1="55482" y1="75077" x2="55482" y2="75077"/>
                          <a14:foregroundMark x1="45515" y1="82154" x2="45515" y2="82154"/>
                          <a14:foregroundMark x1="29236" y1="82154" x2="29236" y2="82154"/>
                          <a14:foregroundMark x1="34551" y1="76923" x2="34551" y2="76923"/>
                          <a14:foregroundMark x1="50166" y1="74769" x2="50166" y2="74769"/>
                          <a14:foregroundMark x1="64784" y1="75385" x2="64784" y2="75385"/>
                          <a14:foregroundMark x1="71096" y1="76308" x2="71096" y2="76308"/>
                          <a14:foregroundMark x1="78405" y1="76923" x2="78405" y2="76923"/>
                          <a14:foregroundMark x1="83721" y1="75385" x2="83721" y2="75385"/>
                          <a14:foregroundMark x1="93023" y1="61231" x2="93023" y2="61231"/>
                          <a14:foregroundMark x1="92359" y1="55692" x2="92359" y2="55692"/>
                          <a14:foregroundMark x1="91030" y1="51077" x2="91030" y2="51077"/>
                          <a14:foregroundMark x1="91694" y1="47692" x2="91694" y2="47692"/>
                          <a14:foregroundMark x1="94020" y1="45231" x2="94020" y2="45231"/>
                          <a14:foregroundMark x1="97010" y1="44000" x2="97010" y2="44000"/>
                          <a14:foregroundMark x1="99003" y1="43385" x2="99003" y2="43385"/>
                          <a14:foregroundMark x1="92027" y1="58154" x2="92027" y2="58154"/>
                          <a14:foregroundMark x1="93355" y1="65538" x2="93355" y2="65538"/>
                          <a14:foregroundMark x1="91694" y1="70462" x2="91694" y2="70462"/>
                          <a14:foregroundMark x1="90365" y1="74154" x2="90365" y2="74154"/>
                          <a14:foregroundMark x1="86711" y1="76308" x2="86711" y2="76308"/>
                          <a14:foregroundMark x1="93023" y1="68308" x2="93023" y2="68308"/>
                          <a14:foregroundMark x1="79402" y1="76000" x2="79402" y2="76000"/>
                          <a14:foregroundMark x1="73754" y1="76000" x2="73754" y2="76000"/>
                          <a14:foregroundMark x1="67774" y1="75385" x2="67774" y2="75385"/>
                          <a14:foregroundMark x1="61462" y1="75077" x2="61462" y2="75077"/>
                          <a14:foregroundMark x1="57807" y1="76000" x2="57807" y2="76000"/>
                          <a14:foregroundMark x1="57807" y1="71692" x2="57807" y2="71692"/>
                          <a14:foregroundMark x1="57807" y1="67385" x2="57807" y2="67385"/>
                          <a14:foregroundMark x1="62126" y1="63692" x2="62126" y2="63692"/>
                          <a14:foregroundMark x1="59136" y1="67077" x2="59136" y2="67077"/>
                          <a14:foregroundMark x1="64120" y1="59077" x2="64120" y2="59077"/>
                          <a14:foregroundMark x1="62791" y1="56615" x2="62791" y2="56615"/>
                          <a14:foregroundMark x1="64784" y1="50154" x2="64784" y2="50154"/>
                          <a14:foregroundMark x1="63787" y1="44308" x2="63787" y2="44308"/>
                          <a14:foregroundMark x1="14618" y1="85231" x2="14618" y2="85231"/>
                          <a14:foregroundMark x1="17276" y1="59077" x2="17276" y2="59077"/>
                          <a14:foregroundMark x1="24252" y1="44615" x2="24252" y2="44615"/>
                          <a14:foregroundMark x1="24252" y1="39692" x2="24252" y2="39692"/>
                          <a14:foregroundMark x1="26578" y1="37846" x2="26578" y2="37846"/>
                          <a14:foregroundMark x1="25249" y1="33231" x2="25249" y2="33231"/>
                          <a14:foregroundMark x1="25914" y1="36615" x2="25914" y2="36615"/>
                          <a14:foregroundMark x1="25581" y1="41846" x2="25581" y2="41846"/>
                          <a14:foregroundMark x1="33223" y1="35385" x2="33223" y2="35385"/>
                          <a14:foregroundMark x1="38870" y1="32923" x2="38870" y2="32923"/>
                          <a14:foregroundMark x1="42857" y1="29846" x2="42857" y2="29846"/>
                          <a14:foregroundMark x1="45515" y1="28615" x2="45515" y2="28615"/>
                          <a14:foregroundMark x1="48837" y1="26462" x2="48837" y2="26462"/>
                          <a14:foregroundMark x1="54153" y1="22769" x2="54153" y2="22769"/>
                          <a14:foregroundMark x1="37542" y1="16000" x2="37542" y2="16000"/>
                          <a14:foregroundMark x1="30233" y1="16000" x2="30233" y2="16000"/>
                          <a14:foregroundMark x1="28904" y1="39385" x2="28904" y2="39385"/>
                          <a14:foregroundMark x1="30233" y1="37538" x2="30233" y2="37538"/>
                          <a14:foregroundMark x1="14618" y1="44000" x2="14618" y2="44000"/>
                          <a14:foregroundMark x1="11960" y1="44000" x2="11960" y2="44000"/>
                          <a14:foregroundMark x1="6977" y1="44615" x2="6977" y2="44615"/>
                          <a14:foregroundMark x1="69435" y1="16923" x2="69435" y2="16923"/>
                          <a14:foregroundMark x1="73090" y1="16308" x2="73090" y2="16308"/>
                          <a14:foregroundMark x1="66445" y1="25231" x2="66445" y2="25231"/>
                          <a14:foregroundMark x1="70100" y1="33231" x2="70100" y2="33231"/>
                          <a14:foregroundMark x1="71096" y1="37538" x2="71096" y2="37538"/>
                          <a14:foregroundMark x1="69435" y1="43385" x2="69435" y2="43385"/>
                          <a14:foregroundMark x1="67774" y1="47385" x2="67774" y2="47385"/>
                          <a14:foregroundMark x1="71096" y1="42154" x2="71096" y2="42154"/>
                          <a14:foregroundMark x1="92359" y1="20308" x2="92359" y2="20308"/>
                          <a14:foregroundMark x1="56478" y1="54769" x2="56478" y2="54769"/>
                          <a14:foregroundMark x1="60465" y1="52615" x2="60465" y2="52615"/>
                          <a14:foregroundMark x1="61130" y1="41846" x2="61130" y2="41846"/>
                          <a14:foregroundMark x1="62458" y1="43385" x2="62458" y2="43385"/>
                          <a14:foregroundMark x1="65781" y1="47692" x2="65781" y2="47692"/>
                          <a14:foregroundMark x1="3987" y1="44615" x2="3987" y2="44615"/>
                          <a14:foregroundMark x1="58472" y1="40923" x2="58472" y2="40923"/>
                          <a14:foregroundMark x1="54153" y1="39385" x2="54153" y2="39385"/>
                          <a14:foregroundMark x1="50166" y1="40923" x2="50166" y2="40923"/>
                          <a14:foregroundMark x1="43189" y1="42154" x2="43189" y2="42154"/>
                          <a14:foregroundMark x1="45515" y1="41846" x2="45515" y2="41846"/>
                          <a14:foregroundMark x1="39535" y1="46462" x2="39535" y2="46462"/>
                          <a14:foregroundMark x1="40532" y1="44615" x2="40532" y2="44615"/>
                          <a14:foregroundMark x1="3987" y1="87385" x2="3987" y2="87385"/>
                          <a14:foregroundMark x1="6977" y1="88308" x2="6977" y2="88308"/>
                          <a14:foregroundMark x1="9635" y1="88308" x2="9635" y2="88308"/>
                          <a14:foregroundMark x1="10963" y1="86769" x2="10963" y2="86769"/>
                          <a14:foregroundMark x1="1329" y1="87692" x2="1993" y2="87385"/>
                          <a14:foregroundMark x1="16279" y1="79692" x2="16279" y2="79692"/>
                          <a14:foregroundMark x1="13621" y1="83077" x2="13621" y2="83077"/>
                          <a14:foregroundMark x1="14950" y1="83692" x2="14950" y2="83692"/>
                          <a14:foregroundMark x1="17940" y1="77538" x2="17940" y2="77538"/>
                          <a14:foregroundMark x1="19934" y1="77231" x2="19934" y2="77231"/>
                          <a14:foregroundMark x1="19934" y1="76923" x2="19934" y2="76923"/>
                          <a14:foregroundMark x1="19934" y1="75385" x2="19934" y2="75385"/>
                          <a14:foregroundMark x1="22259" y1="74154" x2="22259" y2="74154"/>
                          <a14:foregroundMark x1="22924" y1="72615" x2="22924" y2="72615"/>
                          <a14:foregroundMark x1="25249" y1="67077" x2="25249" y2="67077"/>
                          <a14:foregroundMark x1="23256" y1="70154" x2="23256" y2="70154"/>
                          <a14:foregroundMark x1="28239" y1="64615" x2="28239" y2="64615"/>
                          <a14:foregroundMark x1="30897" y1="64923" x2="30897" y2="64923"/>
                          <a14:foregroundMark x1="34551" y1="64000" x2="34551" y2="64000"/>
                          <a14:foregroundMark x1="37874" y1="64000" x2="37874" y2="64000"/>
                          <a14:foregroundMark x1="39203" y1="64000" x2="39203" y2="64000"/>
                          <a14:foregroundMark x1="41196" y1="64000" x2="41196" y2="64000"/>
                          <a14:foregroundMark x1="42857" y1="67077" x2="42857" y2="67077"/>
                          <a14:foregroundMark x1="44850" y1="69231" x2="44850" y2="69231"/>
                          <a14:foregroundMark x1="44850" y1="69231" x2="44850" y2="69231"/>
                          <a14:foregroundMark x1="46512" y1="73846" x2="46512" y2="73846"/>
                          <a14:foregroundMark x1="42857" y1="73846" x2="42857" y2="73846"/>
                          <a14:foregroundMark x1="38206" y1="74154" x2="38206" y2="74154"/>
                          <a14:foregroundMark x1="31561" y1="79692" x2="31561" y2="79692"/>
                          <a14:foregroundMark x1="30565" y1="88615" x2="30565" y2="88615"/>
                          <a14:foregroundMark x1="36877" y1="89538" x2="36877" y2="89538"/>
                          <a14:foregroundMark x1="29568" y1="86462" x2="29568" y2="86462"/>
                          <a14:foregroundMark x1="33887" y1="89846" x2="33887" y2="89846"/>
                          <a14:foregroundMark x1="41196" y1="87692" x2="41196" y2="87692"/>
                          <a14:foregroundMark x1="42857" y1="86154" x2="42857" y2="86154"/>
                          <a14:foregroundMark x1="44186" y1="84923" x2="44186" y2="84923"/>
                          <a14:foregroundMark x1="46844" y1="78769" x2="46844" y2="78769"/>
                          <a14:foregroundMark x1="46844" y1="78769" x2="46844" y2="78769"/>
                          <a14:foregroundMark x1="56146" y1="80308" x2="56146" y2="80308"/>
                          <a14:foregroundMark x1="55150" y1="84308" x2="55150" y2="84308"/>
                          <a14:foregroundMark x1="58472" y1="86154" x2="58472" y2="86154"/>
                          <a14:foregroundMark x1="61130" y1="86154" x2="61130" y2="86154"/>
                          <a14:foregroundMark x1="64784" y1="88308" x2="64784" y2="88308"/>
                          <a14:foregroundMark x1="66445" y1="88923" x2="66445" y2="88923"/>
                          <a14:foregroundMark x1="70764" y1="88923" x2="70764" y2="88923"/>
                          <a14:foregroundMark x1="76080" y1="88923" x2="76080" y2="88923"/>
                          <a14:foregroundMark x1="79734" y1="88923" x2="79734" y2="88923"/>
                          <a14:foregroundMark x1="84385" y1="88923" x2="84385" y2="88923"/>
                          <a14:foregroundMark x1="89701" y1="88308" x2="89701" y2="88308"/>
                          <a14:foregroundMark x1="87043" y1="88308" x2="87043" y2="88308"/>
                          <a14:foregroundMark x1="94352" y1="88308" x2="94352" y2="88308"/>
                          <a14:foregroundMark x1="95349" y1="88308" x2="96013" y2="88308"/>
                          <a14:foregroundMark x1="97674" y1="88308" x2="97674" y2="88308"/>
                          <a14:foregroundMark x1="50166" y1="56000" x2="50166" y2="56000"/>
                          <a14:foregroundMark x1="51495" y1="56615" x2="51827" y2="56615"/>
                          <a14:foregroundMark x1="54153" y1="56615" x2="54153" y2="56615"/>
                          <a14:foregroundMark x1="44186" y1="56615" x2="44186" y2="56615"/>
                          <a14:foregroundMark x1="46179" y1="55692" x2="46179" y2="55692"/>
                          <a14:foregroundMark x1="41196" y1="54769" x2="41196" y2="54769"/>
                          <a14:foregroundMark x1="40199" y1="53231" x2="38870" y2="53231"/>
                          <a14:foregroundMark x1="38870" y1="51077" x2="38870" y2="51077"/>
                          <a14:foregroundMark x1="38206" y1="48000" x2="38206" y2="48000"/>
                          <a14:foregroundMark x1="59801" y1="19385" x2="59801" y2="19385"/>
                          <a14:foregroundMark x1="90365" y1="17846" x2="89701" y2="17846"/>
                          <a14:foregroundMark x1="86711" y1="17231" x2="86711" y2="17231"/>
                          <a14:foregroundMark x1="93355" y1="21231" x2="93355" y2="21231"/>
                          <a14:foregroundMark x1="95349" y1="20615" x2="95349" y2="20615"/>
                        </a14:backgroundRemoval>
                      </a14:imgEffect>
                    </a14:imgLayer>
                  </a14:imgProps>
                </a:ext>
              </a:extLst>
            </a:blip>
            <a:srcRect r="2471"/>
            <a:stretch/>
          </p:blipFill>
          <p:spPr>
            <a:xfrm>
              <a:off x="2801236" y="1508041"/>
              <a:ext cx="3120980" cy="4180113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9365839" y="1925459"/>
              <a:ext cx="1806975" cy="3769947"/>
              <a:chOff x="9365839" y="1873207"/>
              <a:chExt cx="1806975" cy="376994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65839" y="1873207"/>
                <a:ext cx="1806975" cy="3769947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9702037" y="3958523"/>
                <a:ext cx="554226" cy="529363"/>
                <a:chOff x="9513833" y="589459"/>
                <a:chExt cx="554226" cy="529363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9513833" y="591294"/>
                  <a:ext cx="539796" cy="527528"/>
                  <a:chOff x="9513833" y="591294"/>
                  <a:chExt cx="539796" cy="527528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513833" y="591294"/>
                    <a:ext cx="539796" cy="527528"/>
                  </a:xfrm>
                  <a:prstGeom prst="rect">
                    <a:avLst/>
                  </a:prstGeom>
                </p:spPr>
              </p:pic>
              <p:sp>
                <p:nvSpPr>
                  <p:cNvPr id="36" name="Rectangle 35"/>
                  <p:cNvSpPr/>
                  <p:nvPr/>
                </p:nvSpPr>
                <p:spPr>
                  <a:xfrm>
                    <a:off x="9640389" y="658261"/>
                    <a:ext cx="313508" cy="4055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9526227" y="589459"/>
                  <a:ext cx="541832" cy="529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9685189" y="3026439"/>
                <a:ext cx="554226" cy="529363"/>
                <a:chOff x="9513833" y="589459"/>
                <a:chExt cx="554226" cy="529363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9513833" y="591294"/>
                  <a:ext cx="539796" cy="527528"/>
                  <a:chOff x="9513833" y="591294"/>
                  <a:chExt cx="539796" cy="527528"/>
                </a:xfrm>
              </p:grpSpPr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513833" y="591294"/>
                    <a:ext cx="539796" cy="527528"/>
                  </a:xfrm>
                  <a:prstGeom prst="rect">
                    <a:avLst/>
                  </a:prstGeom>
                </p:spPr>
              </p:pic>
              <p:sp>
                <p:nvSpPr>
                  <p:cNvPr id="60" name="Rectangle 59"/>
                  <p:cNvSpPr/>
                  <p:nvPr/>
                </p:nvSpPr>
                <p:spPr>
                  <a:xfrm>
                    <a:off x="9640389" y="658261"/>
                    <a:ext cx="313508" cy="4055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8" name="TextBox 57"/>
                <p:cNvSpPr txBox="1"/>
                <p:nvPr/>
              </p:nvSpPr>
              <p:spPr>
                <a:xfrm>
                  <a:off x="9526227" y="589459"/>
                  <a:ext cx="541832" cy="529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9738373" y="2096978"/>
                <a:ext cx="567289" cy="542426"/>
                <a:chOff x="9513833" y="576396"/>
                <a:chExt cx="567289" cy="542426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9513833" y="591294"/>
                  <a:ext cx="539796" cy="527528"/>
                  <a:chOff x="9513833" y="591294"/>
                  <a:chExt cx="539796" cy="527528"/>
                </a:xfrm>
              </p:grpSpPr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513833" y="591294"/>
                    <a:ext cx="539796" cy="527528"/>
                  </a:xfrm>
                  <a:prstGeom prst="rect">
                    <a:avLst/>
                  </a:prstGeom>
                </p:spPr>
              </p:pic>
              <p:sp>
                <p:nvSpPr>
                  <p:cNvPr id="65" name="Rectangle 64"/>
                  <p:cNvSpPr/>
                  <p:nvPr/>
                </p:nvSpPr>
                <p:spPr>
                  <a:xfrm>
                    <a:off x="9640389" y="658261"/>
                    <a:ext cx="313508" cy="4055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3" name="TextBox 62"/>
                <p:cNvSpPr txBox="1"/>
                <p:nvPr/>
              </p:nvSpPr>
              <p:spPr>
                <a:xfrm>
                  <a:off x="9539290" y="576396"/>
                  <a:ext cx="541832" cy="529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</p:grpSp>
        <p:sp>
          <p:nvSpPr>
            <p:cNvPr id="71" name="Rectangle 70"/>
            <p:cNvSpPr/>
            <p:nvPr/>
          </p:nvSpPr>
          <p:spPr>
            <a:xfrm>
              <a:off x="5928428" y="2933630"/>
              <a:ext cx="2679995" cy="606617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Giảm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3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928428" y="3870149"/>
              <a:ext cx="2656956" cy="612548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4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929130" y="4779151"/>
              <a:ext cx="2656956" cy="612548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5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898765" y="5359832"/>
            <a:ext cx="8827070" cy="851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OpenSans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Muốn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gấp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lên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lần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, ta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nhân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đó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với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lần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5675" y="5752813"/>
            <a:ext cx="89718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OpenSans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Muốn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giảm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đi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lần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, ta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lấy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đó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chia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cho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phần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.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58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19018" y="940602"/>
            <a:ext cx="2163643" cy="731372"/>
            <a:chOff x="4827494" y="1077449"/>
            <a:chExt cx="2163643" cy="731372"/>
          </a:xfrm>
        </p:grpSpPr>
        <p:sp>
          <p:nvSpPr>
            <p:cNvPr id="51" name="Oval 50"/>
            <p:cNvSpPr/>
            <p:nvPr/>
          </p:nvSpPr>
          <p:spPr>
            <a:xfrm>
              <a:off x="4827494" y="1117790"/>
              <a:ext cx="672353" cy="631170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553635" y="1117790"/>
              <a:ext cx="941294" cy="578224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25612" y="1077449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" cy="94685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91752" y="1387619"/>
            <a:ext cx="10150280" cy="4187365"/>
            <a:chOff x="1022534" y="1508041"/>
            <a:chExt cx="10150280" cy="41873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534" y="1873207"/>
              <a:ext cx="1766339" cy="376994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916067" y="2091463"/>
              <a:ext cx="2692356" cy="612548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Giảm</a:t>
              </a:r>
              <a:r>
                <a:rPr lang="en-US" sz="28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4 </a:t>
              </a: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lang="en-US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-1136" r="-1"/>
            <a:stretch/>
          </p:blipFill>
          <p:spPr>
            <a:xfrm>
              <a:off x="8597778" y="2005760"/>
              <a:ext cx="780424" cy="341323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68">
                          <a14:foregroundMark x1="76080" y1="12615" x2="76080" y2="12615"/>
                          <a14:foregroundMark x1="78405" y1="16000" x2="78405" y2="16000"/>
                          <a14:foregroundMark x1="85714" y1="16000" x2="85714" y2="16000"/>
                          <a14:foregroundMark x1="97674" y1="21231" x2="97674" y2="21231"/>
                          <a14:foregroundMark x1="26578" y1="32615" x2="26578" y2="32615"/>
                          <a14:foregroundMark x1="26578" y1="16000" x2="26578" y2="16000"/>
                          <a14:foregroundMark x1="20930" y1="16923" x2="20930" y2="16923"/>
                          <a14:foregroundMark x1="17276" y1="17846" x2="17276" y2="17846"/>
                          <a14:foregroundMark x1="11960" y1="17231" x2="11960" y2="17231"/>
                          <a14:foregroundMark x1="8638" y1="18462" x2="8638" y2="18462"/>
                          <a14:foregroundMark x1="4651" y1="16923" x2="4651" y2="16923"/>
                          <a14:foregroundMark x1="1329" y1="18154" x2="1329" y2="18154"/>
                          <a14:foregroundMark x1="33223" y1="15692" x2="33223" y2="15692"/>
                          <a14:foregroundMark x1="42525" y1="16923" x2="42525" y2="16923"/>
                          <a14:foregroundMark x1="46844" y1="16923" x2="46844" y2="16923"/>
                          <a14:foregroundMark x1="50498" y1="17846" x2="50498" y2="17846"/>
                          <a14:foregroundMark x1="56478" y1="19077" x2="56478" y2="19077"/>
                          <a14:foregroundMark x1="63455" y1="21231" x2="63455" y2="21231"/>
                          <a14:foregroundMark x1="68771" y1="29846" x2="68771" y2="29846"/>
                          <a14:foregroundMark x1="64784" y1="54154" x2="64784" y2="54154"/>
                          <a14:foregroundMark x1="55482" y1="75077" x2="55482" y2="75077"/>
                          <a14:foregroundMark x1="45515" y1="82154" x2="45515" y2="82154"/>
                          <a14:foregroundMark x1="29236" y1="82154" x2="29236" y2="82154"/>
                          <a14:foregroundMark x1="34551" y1="76923" x2="34551" y2="76923"/>
                          <a14:foregroundMark x1="50166" y1="74769" x2="50166" y2="74769"/>
                          <a14:foregroundMark x1="64784" y1="75385" x2="64784" y2="75385"/>
                          <a14:foregroundMark x1="71096" y1="76308" x2="71096" y2="76308"/>
                          <a14:foregroundMark x1="78405" y1="76923" x2="78405" y2="76923"/>
                          <a14:foregroundMark x1="83721" y1="75385" x2="83721" y2="75385"/>
                          <a14:foregroundMark x1="93023" y1="61231" x2="93023" y2="61231"/>
                          <a14:foregroundMark x1="92359" y1="55692" x2="92359" y2="55692"/>
                          <a14:foregroundMark x1="91030" y1="51077" x2="91030" y2="51077"/>
                          <a14:foregroundMark x1="91694" y1="47692" x2="91694" y2="47692"/>
                          <a14:foregroundMark x1="94020" y1="45231" x2="94020" y2="45231"/>
                          <a14:foregroundMark x1="97010" y1="44000" x2="97010" y2="44000"/>
                          <a14:foregroundMark x1="99003" y1="43385" x2="99003" y2="43385"/>
                          <a14:foregroundMark x1="92027" y1="58154" x2="92027" y2="58154"/>
                          <a14:foregroundMark x1="93355" y1="65538" x2="93355" y2="65538"/>
                          <a14:foregroundMark x1="91694" y1="70462" x2="91694" y2="70462"/>
                          <a14:foregroundMark x1="90365" y1="74154" x2="90365" y2="74154"/>
                          <a14:foregroundMark x1="86711" y1="76308" x2="86711" y2="76308"/>
                          <a14:foregroundMark x1="93023" y1="68308" x2="93023" y2="68308"/>
                          <a14:foregroundMark x1="79402" y1="76000" x2="79402" y2="76000"/>
                          <a14:foregroundMark x1="73754" y1="76000" x2="73754" y2="76000"/>
                          <a14:foregroundMark x1="67774" y1="75385" x2="67774" y2="75385"/>
                          <a14:foregroundMark x1="61462" y1="75077" x2="61462" y2="75077"/>
                          <a14:foregroundMark x1="57807" y1="76000" x2="57807" y2="76000"/>
                          <a14:foregroundMark x1="57807" y1="71692" x2="57807" y2="71692"/>
                          <a14:foregroundMark x1="57807" y1="67385" x2="57807" y2="67385"/>
                          <a14:foregroundMark x1="62126" y1="63692" x2="62126" y2="63692"/>
                          <a14:foregroundMark x1="59136" y1="67077" x2="59136" y2="67077"/>
                          <a14:foregroundMark x1="64120" y1="59077" x2="64120" y2="59077"/>
                          <a14:foregroundMark x1="62791" y1="56615" x2="62791" y2="56615"/>
                          <a14:foregroundMark x1="64784" y1="50154" x2="64784" y2="50154"/>
                          <a14:foregroundMark x1="63787" y1="44308" x2="63787" y2="44308"/>
                          <a14:foregroundMark x1="14618" y1="85231" x2="14618" y2="85231"/>
                          <a14:foregroundMark x1="17276" y1="59077" x2="17276" y2="59077"/>
                          <a14:foregroundMark x1="24252" y1="44615" x2="24252" y2="44615"/>
                          <a14:foregroundMark x1="24252" y1="39692" x2="24252" y2="39692"/>
                          <a14:foregroundMark x1="26578" y1="37846" x2="26578" y2="37846"/>
                          <a14:foregroundMark x1="25249" y1="33231" x2="25249" y2="33231"/>
                          <a14:foregroundMark x1="25914" y1="36615" x2="25914" y2="36615"/>
                          <a14:foregroundMark x1="25581" y1="41846" x2="25581" y2="41846"/>
                          <a14:foregroundMark x1="33223" y1="35385" x2="33223" y2="35385"/>
                          <a14:foregroundMark x1="38870" y1="32923" x2="38870" y2="32923"/>
                          <a14:foregroundMark x1="42857" y1="29846" x2="42857" y2="29846"/>
                          <a14:foregroundMark x1="45515" y1="28615" x2="45515" y2="28615"/>
                          <a14:foregroundMark x1="48837" y1="26462" x2="48837" y2="26462"/>
                          <a14:foregroundMark x1="54153" y1="22769" x2="54153" y2="22769"/>
                          <a14:foregroundMark x1="37542" y1="16000" x2="37542" y2="16000"/>
                          <a14:foregroundMark x1="30233" y1="16000" x2="30233" y2="16000"/>
                          <a14:foregroundMark x1="28904" y1="39385" x2="28904" y2="39385"/>
                          <a14:foregroundMark x1="30233" y1="37538" x2="30233" y2="37538"/>
                          <a14:foregroundMark x1="14618" y1="44000" x2="14618" y2="44000"/>
                          <a14:foregroundMark x1="11960" y1="44000" x2="11960" y2="44000"/>
                          <a14:foregroundMark x1="6977" y1="44615" x2="6977" y2="44615"/>
                          <a14:foregroundMark x1="69435" y1="16923" x2="69435" y2="16923"/>
                          <a14:foregroundMark x1="73090" y1="16308" x2="73090" y2="16308"/>
                          <a14:foregroundMark x1="66445" y1="25231" x2="66445" y2="25231"/>
                          <a14:foregroundMark x1="70100" y1="33231" x2="70100" y2="33231"/>
                          <a14:foregroundMark x1="71096" y1="37538" x2="71096" y2="37538"/>
                          <a14:foregroundMark x1="69435" y1="43385" x2="69435" y2="43385"/>
                          <a14:foregroundMark x1="67774" y1="47385" x2="67774" y2="47385"/>
                          <a14:foregroundMark x1="71096" y1="42154" x2="71096" y2="42154"/>
                          <a14:foregroundMark x1="92359" y1="20308" x2="92359" y2="20308"/>
                          <a14:foregroundMark x1="56478" y1="54769" x2="56478" y2="54769"/>
                          <a14:foregroundMark x1="60465" y1="52615" x2="60465" y2="52615"/>
                          <a14:foregroundMark x1="61130" y1="41846" x2="61130" y2="41846"/>
                          <a14:foregroundMark x1="62458" y1="43385" x2="62458" y2="43385"/>
                          <a14:foregroundMark x1="65781" y1="47692" x2="65781" y2="47692"/>
                          <a14:foregroundMark x1="3987" y1="44615" x2="3987" y2="44615"/>
                          <a14:foregroundMark x1="58472" y1="40923" x2="58472" y2="40923"/>
                          <a14:foregroundMark x1="54153" y1="39385" x2="54153" y2="39385"/>
                          <a14:foregroundMark x1="50166" y1="40923" x2="50166" y2="40923"/>
                          <a14:foregroundMark x1="43189" y1="42154" x2="43189" y2="42154"/>
                          <a14:foregroundMark x1="45515" y1="41846" x2="45515" y2="41846"/>
                          <a14:foregroundMark x1="39535" y1="46462" x2="39535" y2="46462"/>
                          <a14:foregroundMark x1="40532" y1="44615" x2="40532" y2="44615"/>
                          <a14:foregroundMark x1="3987" y1="87385" x2="3987" y2="87385"/>
                          <a14:foregroundMark x1="6977" y1="88308" x2="6977" y2="88308"/>
                          <a14:foregroundMark x1="9635" y1="88308" x2="9635" y2="88308"/>
                          <a14:foregroundMark x1="10963" y1="86769" x2="10963" y2="86769"/>
                          <a14:foregroundMark x1="1329" y1="87692" x2="1993" y2="87385"/>
                          <a14:foregroundMark x1="16279" y1="79692" x2="16279" y2="79692"/>
                          <a14:foregroundMark x1="13621" y1="83077" x2="13621" y2="83077"/>
                          <a14:foregroundMark x1="14950" y1="83692" x2="14950" y2="83692"/>
                          <a14:foregroundMark x1="17940" y1="77538" x2="17940" y2="77538"/>
                          <a14:foregroundMark x1="19934" y1="77231" x2="19934" y2="77231"/>
                          <a14:foregroundMark x1="19934" y1="76923" x2="19934" y2="76923"/>
                          <a14:foregroundMark x1="19934" y1="75385" x2="19934" y2="75385"/>
                          <a14:foregroundMark x1="22259" y1="74154" x2="22259" y2="74154"/>
                          <a14:foregroundMark x1="22924" y1="72615" x2="22924" y2="72615"/>
                          <a14:foregroundMark x1="25249" y1="67077" x2="25249" y2="67077"/>
                          <a14:foregroundMark x1="23256" y1="70154" x2="23256" y2="70154"/>
                          <a14:foregroundMark x1="28239" y1="64615" x2="28239" y2="64615"/>
                          <a14:foregroundMark x1="30897" y1="64923" x2="30897" y2="64923"/>
                          <a14:foregroundMark x1="34551" y1="64000" x2="34551" y2="64000"/>
                          <a14:foregroundMark x1="37874" y1="64000" x2="37874" y2="64000"/>
                          <a14:foregroundMark x1="39203" y1="64000" x2="39203" y2="64000"/>
                          <a14:foregroundMark x1="41196" y1="64000" x2="41196" y2="64000"/>
                          <a14:foregroundMark x1="42857" y1="67077" x2="42857" y2="67077"/>
                          <a14:foregroundMark x1="44850" y1="69231" x2="44850" y2="69231"/>
                          <a14:foregroundMark x1="44850" y1="69231" x2="44850" y2="69231"/>
                          <a14:foregroundMark x1="46512" y1="73846" x2="46512" y2="73846"/>
                          <a14:foregroundMark x1="42857" y1="73846" x2="42857" y2="73846"/>
                          <a14:foregroundMark x1="38206" y1="74154" x2="38206" y2="74154"/>
                          <a14:foregroundMark x1="31561" y1="79692" x2="31561" y2="79692"/>
                          <a14:foregroundMark x1="30565" y1="88615" x2="30565" y2="88615"/>
                          <a14:foregroundMark x1="36877" y1="89538" x2="36877" y2="89538"/>
                          <a14:foregroundMark x1="29568" y1="86462" x2="29568" y2="86462"/>
                          <a14:foregroundMark x1="33887" y1="89846" x2="33887" y2="89846"/>
                          <a14:foregroundMark x1="41196" y1="87692" x2="41196" y2="87692"/>
                          <a14:foregroundMark x1="42857" y1="86154" x2="42857" y2="86154"/>
                          <a14:foregroundMark x1="44186" y1="84923" x2="44186" y2="84923"/>
                          <a14:foregroundMark x1="46844" y1="78769" x2="46844" y2="78769"/>
                          <a14:foregroundMark x1="46844" y1="78769" x2="46844" y2="78769"/>
                          <a14:foregroundMark x1="56146" y1="80308" x2="56146" y2="80308"/>
                          <a14:foregroundMark x1="55150" y1="84308" x2="55150" y2="84308"/>
                          <a14:foregroundMark x1="58472" y1="86154" x2="58472" y2="86154"/>
                          <a14:foregroundMark x1="61130" y1="86154" x2="61130" y2="86154"/>
                          <a14:foregroundMark x1="64784" y1="88308" x2="64784" y2="88308"/>
                          <a14:foregroundMark x1="66445" y1="88923" x2="66445" y2="88923"/>
                          <a14:foregroundMark x1="70764" y1="88923" x2="70764" y2="88923"/>
                          <a14:foregroundMark x1="76080" y1="88923" x2="76080" y2="88923"/>
                          <a14:foregroundMark x1="79734" y1="88923" x2="79734" y2="88923"/>
                          <a14:foregroundMark x1="84385" y1="88923" x2="84385" y2="88923"/>
                          <a14:foregroundMark x1="89701" y1="88308" x2="89701" y2="88308"/>
                          <a14:foregroundMark x1="87043" y1="88308" x2="87043" y2="88308"/>
                          <a14:foregroundMark x1="94352" y1="88308" x2="94352" y2="88308"/>
                          <a14:foregroundMark x1="95349" y1="88308" x2="96013" y2="88308"/>
                          <a14:foregroundMark x1="97674" y1="88308" x2="97674" y2="88308"/>
                          <a14:foregroundMark x1="50166" y1="56000" x2="50166" y2="56000"/>
                          <a14:foregroundMark x1="51495" y1="56615" x2="51827" y2="56615"/>
                          <a14:foregroundMark x1="54153" y1="56615" x2="54153" y2="56615"/>
                          <a14:foregroundMark x1="44186" y1="56615" x2="44186" y2="56615"/>
                          <a14:foregroundMark x1="46179" y1="55692" x2="46179" y2="55692"/>
                          <a14:foregroundMark x1="41196" y1="54769" x2="41196" y2="54769"/>
                          <a14:foregroundMark x1="40199" y1="53231" x2="38870" y2="53231"/>
                          <a14:foregroundMark x1="38870" y1="51077" x2="38870" y2="51077"/>
                          <a14:foregroundMark x1="38206" y1="48000" x2="38206" y2="48000"/>
                          <a14:foregroundMark x1="59801" y1="19385" x2="59801" y2="19385"/>
                          <a14:foregroundMark x1="90365" y1="17846" x2="89701" y2="17846"/>
                          <a14:foregroundMark x1="86711" y1="17231" x2="86711" y2="17231"/>
                          <a14:foregroundMark x1="93355" y1="21231" x2="93355" y2="21231"/>
                          <a14:foregroundMark x1="95349" y1="20615" x2="95349" y2="20615"/>
                        </a14:backgroundRemoval>
                      </a14:imgEffect>
                    </a14:imgLayer>
                  </a14:imgProps>
                </a:ext>
              </a:extLst>
            </a:blip>
            <a:srcRect r="2471"/>
            <a:stretch/>
          </p:blipFill>
          <p:spPr>
            <a:xfrm>
              <a:off x="2801236" y="1508041"/>
              <a:ext cx="3120980" cy="4180113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9365839" y="1925459"/>
              <a:ext cx="1806975" cy="3769947"/>
              <a:chOff x="9365839" y="1873207"/>
              <a:chExt cx="1806975" cy="376994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65839" y="1873207"/>
                <a:ext cx="1806975" cy="3769947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9702037" y="3958523"/>
                <a:ext cx="554226" cy="529363"/>
                <a:chOff x="9513833" y="589459"/>
                <a:chExt cx="554226" cy="529363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9513833" y="591294"/>
                  <a:ext cx="539796" cy="527528"/>
                  <a:chOff x="9513833" y="591294"/>
                  <a:chExt cx="539796" cy="527528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513833" y="591294"/>
                    <a:ext cx="539796" cy="527528"/>
                  </a:xfrm>
                  <a:prstGeom prst="rect">
                    <a:avLst/>
                  </a:prstGeom>
                </p:spPr>
              </p:pic>
              <p:sp>
                <p:nvSpPr>
                  <p:cNvPr id="36" name="Rectangle 35"/>
                  <p:cNvSpPr/>
                  <p:nvPr/>
                </p:nvSpPr>
                <p:spPr>
                  <a:xfrm>
                    <a:off x="9640389" y="658261"/>
                    <a:ext cx="313508" cy="4055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9526227" y="589459"/>
                  <a:ext cx="541832" cy="529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9685189" y="3026439"/>
                <a:ext cx="554226" cy="529363"/>
                <a:chOff x="9513833" y="589459"/>
                <a:chExt cx="554226" cy="529363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9513833" y="591294"/>
                  <a:ext cx="539796" cy="527528"/>
                  <a:chOff x="9513833" y="591294"/>
                  <a:chExt cx="539796" cy="527528"/>
                </a:xfrm>
              </p:grpSpPr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513833" y="591294"/>
                    <a:ext cx="539796" cy="527528"/>
                  </a:xfrm>
                  <a:prstGeom prst="rect">
                    <a:avLst/>
                  </a:prstGeom>
                </p:spPr>
              </p:pic>
              <p:sp>
                <p:nvSpPr>
                  <p:cNvPr id="60" name="Rectangle 59"/>
                  <p:cNvSpPr/>
                  <p:nvPr/>
                </p:nvSpPr>
                <p:spPr>
                  <a:xfrm>
                    <a:off x="9640389" y="658261"/>
                    <a:ext cx="313508" cy="4055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8" name="TextBox 57"/>
                <p:cNvSpPr txBox="1"/>
                <p:nvPr/>
              </p:nvSpPr>
              <p:spPr>
                <a:xfrm>
                  <a:off x="9526227" y="589459"/>
                  <a:ext cx="541832" cy="529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9738373" y="2096978"/>
                <a:ext cx="567289" cy="542426"/>
                <a:chOff x="9513833" y="576396"/>
                <a:chExt cx="567289" cy="542426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9513833" y="591294"/>
                  <a:ext cx="539796" cy="527528"/>
                  <a:chOff x="9513833" y="591294"/>
                  <a:chExt cx="539796" cy="527528"/>
                </a:xfrm>
              </p:grpSpPr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513833" y="591294"/>
                    <a:ext cx="539796" cy="527528"/>
                  </a:xfrm>
                  <a:prstGeom prst="rect">
                    <a:avLst/>
                  </a:prstGeom>
                </p:spPr>
              </p:pic>
              <p:sp>
                <p:nvSpPr>
                  <p:cNvPr id="65" name="Rectangle 64"/>
                  <p:cNvSpPr/>
                  <p:nvPr/>
                </p:nvSpPr>
                <p:spPr>
                  <a:xfrm>
                    <a:off x="9640389" y="658261"/>
                    <a:ext cx="313508" cy="4055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3" name="TextBox 62"/>
                <p:cNvSpPr txBox="1"/>
                <p:nvPr/>
              </p:nvSpPr>
              <p:spPr>
                <a:xfrm>
                  <a:off x="9539290" y="576396"/>
                  <a:ext cx="541832" cy="529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</p:grpSp>
        <p:sp>
          <p:nvSpPr>
            <p:cNvPr id="71" name="Rectangle 70"/>
            <p:cNvSpPr/>
            <p:nvPr/>
          </p:nvSpPr>
          <p:spPr>
            <a:xfrm>
              <a:off x="5928428" y="2933630"/>
              <a:ext cx="2679995" cy="606617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Giảm</a:t>
              </a:r>
              <a:r>
                <a:rPr lang="en-US" sz="28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3 </a:t>
              </a: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lang="en-US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928428" y="3870149"/>
              <a:ext cx="2656956" cy="612548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Gấp</a:t>
              </a:r>
              <a:r>
                <a:rPr lang="en-US" sz="28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4 </a:t>
              </a: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lang="en-US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929130" y="4779151"/>
              <a:ext cx="2656956" cy="612548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Gấp</a:t>
              </a:r>
              <a:r>
                <a:rPr lang="en-US" sz="28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5 </a:t>
              </a: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lang="en-US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9571429" y="1953744"/>
            <a:ext cx="743756" cy="5788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543420" y="2908852"/>
            <a:ext cx="743756" cy="5788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552486" y="3887579"/>
            <a:ext cx="743756" cy="5788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4407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49" y="946859"/>
            <a:ext cx="9930024" cy="3078701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737851" y="4376510"/>
            <a:ext cx="6871447" cy="1191816"/>
          </a:xfrm>
          <a:prstGeom prst="wedgeRoundRectCallout">
            <a:avLst>
              <a:gd name="adj1" fmla="val 36867"/>
              <a:gd name="adj2" fmla="val 1019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</a:t>
            </a:r>
          </a:p>
          <a:p>
            <a:r>
              <a:rPr lang="vi-VN" sz="2000" b="1" dirty="0">
                <a:solidFill>
                  <a:srgbClr val="FF0000"/>
                </a:solidFill>
                <a:latin typeface="OpenSans"/>
              </a:rPr>
              <a:t>Quãng đường từ nhà đến trường = Quãng đường đã đi được + Quãng đường còn phải đi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03120" cy="946859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2568" y="4972418"/>
            <a:ext cx="2269431" cy="188558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19056" y="4025560"/>
            <a:ext cx="3017520" cy="1464231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Tóm tắt</a:t>
            </a:r>
          </a:p>
          <a:p>
            <a:r>
              <a:rPr lang="vi-VN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Đã đi: 152 mm</a:t>
            </a:r>
          </a:p>
          <a:p>
            <a:r>
              <a:rPr lang="vi-VN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Còn: 264 mm</a:t>
            </a:r>
          </a:p>
          <a:p>
            <a:r>
              <a:rPr lang="vi-VN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Quãng đường: ...mm?</a:t>
            </a:r>
          </a:p>
        </p:txBody>
      </p:sp>
    </p:spTree>
    <p:extLst>
      <p:ext uri="{BB962C8B-B14F-4D97-AF65-F5344CB8AC3E}">
        <p14:creationId xmlns:p14="http://schemas.microsoft.com/office/powerpoint/2010/main" val="2105033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473429"/>
            <a:ext cx="9022080" cy="3078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03120" cy="9468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82836" y="3534685"/>
            <a:ext cx="702499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ốc sên đi từ nhà đến trường dài số mi-li-mét 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 + 264 = 416 (mm)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416 mm</a:t>
            </a:r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7183" y="2629104"/>
            <a:ext cx="4000737" cy="2009061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Tóm tắt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Đã đi: 152 mm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Còn: 264 mm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Quãng đường: ...mm?</a:t>
            </a:r>
          </a:p>
        </p:txBody>
      </p:sp>
    </p:spTree>
    <p:extLst>
      <p:ext uri="{BB962C8B-B14F-4D97-AF65-F5344CB8AC3E}">
        <p14:creationId xmlns:p14="http://schemas.microsoft.com/office/powerpoint/2010/main" val="10267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03120" cy="946859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929519" y="1988754"/>
            <a:ext cx="18153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tắt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en-US" altLang="en-US" sz="10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45920" y="2392237"/>
            <a:ext cx="6269915" cy="1648069"/>
            <a:chOff x="3083856" y="3915195"/>
            <a:chExt cx="5289179" cy="1648069"/>
          </a:xfrm>
        </p:grpSpPr>
        <p:sp>
          <p:nvSpPr>
            <p:cNvPr id="23" name="Rectangle 1"/>
            <p:cNvSpPr>
              <a:spLocks noChangeArrowheads="1"/>
            </p:cNvSpPr>
            <p:nvPr/>
          </p:nvSpPr>
          <p:spPr bwMode="auto">
            <a:xfrm>
              <a:off x="6206145" y="4978489"/>
              <a:ext cx="84202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 mm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Sans"/>
                </a:rPr>
                <a:t>  </a:t>
              </a:r>
              <a:endParaRPr kumimoji="0" lang="en-US" altLang="en-US" sz="10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endParaRPr>
            </a:p>
          </p:txBody>
        </p:sp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3083856" y="4516993"/>
              <a:ext cx="213360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1" i="0" u="none" strike="noStrike" cap="none" normalizeH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cap="none" normalizeH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tuần</a:t>
              </a:r>
              <a:r>
                <a:rPr kumimoji="0" lang="en-US" altLang="en-US" sz="2400" b="1" i="0" u="none" strike="noStrike" cap="none" normalizeH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cap="none" normalizeH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sau</a:t>
              </a: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Sans"/>
                </a:rPr>
                <a:t>  </a:t>
              </a:r>
              <a:endParaRPr kumimoji="0" lang="en-US" altLang="en-US" sz="10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093270" y="4710997"/>
              <a:ext cx="3279765" cy="406306"/>
              <a:chOff x="5802406" y="4960171"/>
              <a:chExt cx="3279765" cy="406306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333" b="88889" l="0" r="8943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802406" y="4960171"/>
                <a:ext cx="1388211" cy="406306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333" b="88889" l="0" r="8943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48183" y="4960171"/>
                <a:ext cx="1388211" cy="406306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333" b="88889" l="0" r="8943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93960" y="4960171"/>
                <a:ext cx="1388211" cy="406306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33" b="88889" l="0" r="894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93270" y="4079910"/>
              <a:ext cx="1388211" cy="406306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5244353" y="4283063"/>
              <a:ext cx="0" cy="42793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176682" y="4335600"/>
              <a:ext cx="0" cy="42793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 rot="10800000">
              <a:off x="5255294" y="4457790"/>
              <a:ext cx="2826388" cy="880692"/>
            </a:xfrm>
            <a:prstGeom prst="arc">
              <a:avLst>
                <a:gd name="adj1" fmla="val 10904938"/>
                <a:gd name="adj2" fmla="val 0"/>
              </a:avLst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3101787" y="3915195"/>
              <a:ext cx="181535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altLang="en-US" sz="2800" b="1" i="0" u="none" strike="noStrike" cap="none" normalizeH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1" i="0" u="none" strike="noStrike" cap="none" normalizeH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đầu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1929519" y="4352389"/>
            <a:ext cx="7017125" cy="1328023"/>
          </a:xfrm>
          <a:prstGeom prst="wedgeRoundRectCallout">
            <a:avLst>
              <a:gd name="adj1" fmla="val 51412"/>
              <a:gd name="adj2" fmla="val 800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mi-li-mét cào cào nhảy được sau một tuần = Số mi-li-mét nhảy được trong ngày đầu x 3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19018" y="882133"/>
            <a:ext cx="10851301" cy="1570350"/>
            <a:chOff x="619018" y="1204861"/>
            <a:chExt cx="10851301" cy="1570350"/>
          </a:xfrm>
        </p:grpSpPr>
        <p:sp>
          <p:nvSpPr>
            <p:cNvPr id="38" name="Oval 37"/>
            <p:cNvSpPr/>
            <p:nvPr/>
          </p:nvSpPr>
          <p:spPr>
            <a:xfrm>
              <a:off x="619018" y="1204861"/>
              <a:ext cx="517451" cy="554782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21196" y="1546990"/>
              <a:ext cx="10249123" cy="1228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C</a:t>
              </a:r>
              <a:r>
                <a:rPr lang="vi-VN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ào cào tập nhảy mỗi ngày. Ngày đầu tiên cào cào nhảy xa được 12 mm. Một tuần sau thì cào cào nhảy xa được gấp 3 lần ngày đầu tiên. Hỏi khi đó cào cào nhảy xa được bao nhiêu mi-li-mét?</a:t>
              </a:r>
              <a:br>
                <a:rPr lang="vi-VN" sz="28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</a:br>
              <a:br>
                <a:rPr lang="vi-VN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087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03120" cy="946859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05989" y="2271486"/>
            <a:ext cx="18153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tắt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 </a:t>
            </a:r>
            <a:endParaRPr kumimoji="0" lang="en-US" altLang="en-US" sz="10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6752" y="3105834"/>
            <a:ext cx="5289179" cy="1519885"/>
            <a:chOff x="3083856" y="4043379"/>
            <a:chExt cx="5289179" cy="1519885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6206145" y="4978489"/>
              <a:ext cx="84202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 mm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</a:t>
              </a:r>
              <a:endParaRPr kumimoji="0" lang="en-US" altLang="en-US" sz="10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83856" y="4516993"/>
              <a:ext cx="245184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tuần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sau</a:t>
              </a: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</a:t>
              </a:r>
              <a:endParaRPr kumimoji="0" lang="en-US" altLang="en-US" sz="10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093270" y="4710997"/>
              <a:ext cx="3279765" cy="406306"/>
              <a:chOff x="5802406" y="4960171"/>
              <a:chExt cx="3279765" cy="40630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333" b="88889" l="0" r="8943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802406" y="4960171"/>
                <a:ext cx="1388211" cy="406306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333" b="88889" l="0" r="8943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48183" y="4960171"/>
                <a:ext cx="1388211" cy="40630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333" b="88889" l="0" r="8943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93960" y="4960171"/>
                <a:ext cx="1388211" cy="406306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33" b="88889" l="0" r="894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93270" y="4079910"/>
              <a:ext cx="1388211" cy="40630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244353" y="4283063"/>
              <a:ext cx="0" cy="42793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176682" y="4335600"/>
              <a:ext cx="0" cy="42793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 rot="10800000">
              <a:off x="5255294" y="4457790"/>
              <a:ext cx="2826388" cy="880692"/>
            </a:xfrm>
            <a:prstGeom prst="arc">
              <a:avLst>
                <a:gd name="adj1" fmla="val 10904938"/>
                <a:gd name="adj2" fmla="val 0"/>
              </a:avLst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3145820" y="4043379"/>
              <a:ext cx="181535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đầu</a:t>
              </a: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kumimoji="0" lang="en-US" altLang="en-US" sz="10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027551" y="2154168"/>
            <a:ext cx="594741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  <a:latin typeface="+mj-lt"/>
              </a:rPr>
              <a:t>Bài giải</a:t>
            </a:r>
          </a:p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    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Một tuần sau, cào cào nhảy xa được số mi-li-mét 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	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12  x 3 = 36 (mm)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		      </a:t>
            </a:r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Đáp số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: 36 mm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19018" y="882133"/>
            <a:ext cx="10839188" cy="1695093"/>
            <a:chOff x="619018" y="1204861"/>
            <a:chExt cx="10839188" cy="1695093"/>
          </a:xfrm>
        </p:grpSpPr>
        <p:sp>
          <p:nvSpPr>
            <p:cNvPr id="25" name="Oval 24"/>
            <p:cNvSpPr/>
            <p:nvPr/>
          </p:nvSpPr>
          <p:spPr>
            <a:xfrm>
              <a:off x="619018" y="1204861"/>
              <a:ext cx="517451" cy="554782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09083" y="1671733"/>
              <a:ext cx="10249123" cy="1228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b="1" dirty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</a:t>
              </a:r>
              <a:r>
                <a:rPr lang="vi-VN" sz="2400" b="1" dirty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ào cào tập nhảy mỗi ngày. Ngày đầu tiên cào cào nhảy xa được 12 mm. Một tuần sau thì cào cào nhảy xa được gấp 3 lần ngày đầu tiên. Hỏi khi đó cào cào nhảy xa được bao nhiêu mi-li-mét?</a:t>
              </a:r>
              <a:br>
                <a:rPr lang="vi-VN" sz="2800" b="1" dirty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br>
                <a:rPr lang="vi-VN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F453F5-EED8-1231-9871-F718F02B2260}"/>
              </a:ext>
            </a:extLst>
          </p:cNvPr>
          <p:cNvCxnSpPr/>
          <p:nvPr/>
        </p:nvCxnSpPr>
        <p:spPr>
          <a:xfrm>
            <a:off x="5565931" y="2396836"/>
            <a:ext cx="0" cy="3893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9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>
            <a:extLst>
              <a:ext uri="{FF2B5EF4-FFF2-40B4-BE49-F238E27FC236}">
                <a16:creationId xmlns:a16="http://schemas.microsoft.com/office/drawing/2014/main" id="{77944CE1-C726-4B6C-94D5-583FBDBB51C8}"/>
              </a:ext>
            </a:extLst>
          </p:cNvPr>
          <p:cNvSpPr txBox="1"/>
          <p:nvPr/>
        </p:nvSpPr>
        <p:spPr>
          <a:xfrm>
            <a:off x="2441152" y="3096288"/>
            <a:ext cx="690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pc="300" dirty="0" err="1">
                <a:solidFill>
                  <a:schemeClr val="accent1">
                    <a:lumMod val="75000"/>
                  </a:schemeClr>
                </a:solidFill>
                <a:latin typeface="Sigmar One" panose="000005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Củng</a:t>
            </a:r>
            <a:r>
              <a:rPr lang="en-US" altLang="zh-CN" sz="4400" b="1" spc="300" dirty="0">
                <a:solidFill>
                  <a:schemeClr val="accent1">
                    <a:lumMod val="75000"/>
                  </a:schemeClr>
                </a:solidFill>
                <a:latin typeface="Sigmar One" panose="000005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lang="en-US" altLang="zh-CN" sz="4400" b="1" spc="300" dirty="0" err="1">
                <a:solidFill>
                  <a:schemeClr val="accent1">
                    <a:lumMod val="75000"/>
                  </a:schemeClr>
                </a:solidFill>
                <a:latin typeface="Sigmar One" panose="000005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cố</a:t>
            </a:r>
            <a:r>
              <a:rPr lang="en-US" altLang="zh-CN" sz="4400" b="1" spc="300" dirty="0">
                <a:solidFill>
                  <a:schemeClr val="accent1">
                    <a:lumMod val="75000"/>
                  </a:schemeClr>
                </a:solidFill>
                <a:latin typeface="Sigmar One" panose="000005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- </a:t>
            </a:r>
            <a:r>
              <a:rPr lang="en-US" altLang="zh-CN" sz="4400" b="1" spc="300" dirty="0" err="1">
                <a:solidFill>
                  <a:schemeClr val="accent1">
                    <a:lumMod val="75000"/>
                  </a:schemeClr>
                </a:solidFill>
                <a:latin typeface="Sigmar One" panose="000005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dặn</a:t>
            </a:r>
            <a:r>
              <a:rPr lang="en-US" altLang="zh-CN" sz="4400" b="1" spc="300" dirty="0">
                <a:solidFill>
                  <a:schemeClr val="accent1">
                    <a:lumMod val="75000"/>
                  </a:schemeClr>
                </a:solidFill>
                <a:latin typeface="Sigmar One" panose="000005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lang="en-US" altLang="zh-CN" sz="4400" b="1" spc="300" dirty="0" err="1">
                <a:solidFill>
                  <a:schemeClr val="accent1">
                    <a:lumMod val="75000"/>
                  </a:schemeClr>
                </a:solidFill>
                <a:latin typeface="Sigmar One" panose="000005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dò</a:t>
            </a:r>
            <a:endParaRPr lang="en-US" altLang="zh-CN" sz="4400" b="1" spc="300" dirty="0">
              <a:solidFill>
                <a:schemeClr val="accent1">
                  <a:lumMod val="75000"/>
                </a:schemeClr>
              </a:solidFill>
              <a:latin typeface="Sigmar One" panose="00000500000000000000" pitchFamily="2" charset="0"/>
              <a:ea typeface="印品黑体" panose="00000500000000000000" pitchFamily="2" charset="-122"/>
              <a:cs typeface="Times New Roman" panose="02020603050405020304" pitchFamily="18" charset="0"/>
              <a:sym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343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6917</TotalTime>
  <Words>407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Open Sans</vt:lpstr>
      <vt:lpstr>Arial Black</vt:lpstr>
      <vt:lpstr>Calibri Light</vt:lpstr>
      <vt:lpstr>Sigmar One</vt:lpstr>
      <vt:lpstr>OpenSans</vt:lpstr>
      <vt:lpstr>Calibri</vt:lpstr>
      <vt:lpstr>Times New Roman</vt:lpstr>
      <vt:lpstr>Office Theme</vt:lpstr>
      <vt:lpstr>7_Office Theme</vt:lpstr>
      <vt:lpstr>8_Office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87</cp:revision>
  <dcterms:created xsi:type="dcterms:W3CDTF">2022-03-27T22:47:58Z</dcterms:created>
  <dcterms:modified xsi:type="dcterms:W3CDTF">2022-11-28T14:02:04Z</dcterms:modified>
</cp:coreProperties>
</file>