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7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9FB-2156-4413-81A0-50A76EE2C935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15025-07D5-44FC-9980-5FE4254DC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21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5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5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5520-9A3B-4826-B89A-11C0E6B065C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D020-3FB4-4BA6-B875-66AE93319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hac%20ch&#7885;n%20l&#7885;c\Thanh%20Thuy%20-%20Biet%20On%20Chi%20Vo%20Thi%20Sau_2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nhac%20ch&#7885;n%20l&#7885;c\Bonneur%20Trinh%20-%20Nguoi%20Me%20Cua%20Toi_2.mp3" TargetMode="External"/><Relationship Id="rId1" Type="http://schemas.openxmlformats.org/officeDocument/2006/relationships/audio" Target="file:///G:\Bonneur%20Trinh%20-%20Nguoi%20Me%20Cua%20Toi_2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/>
          <p:cNvGrpSpPr>
            <a:grpSpLocks/>
          </p:cNvGrpSpPr>
          <p:nvPr/>
        </p:nvGrpSpPr>
        <p:grpSpPr bwMode="auto">
          <a:xfrm>
            <a:off x="152400" y="0"/>
            <a:ext cx="118872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" y="1300164"/>
            <a:ext cx="2079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967335"/>
            <a:ext cx="1105662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Mở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rộng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vốn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từ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: Nam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nữ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-9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139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44563" y="2057400"/>
            <a:ext cx="9906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truyện </a:t>
            </a:r>
            <a:r>
              <a:rPr lang="en-US" altLang="en-US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tàu.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em:</a:t>
            </a:r>
          </a:p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Giu-li-ét-ta và Ma-ri-ô có chung những phẩm chất gì?</a:t>
            </a:r>
          </a:p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Giu-li-ét-ta  có những phẩm chất gì tiểu biểu cho nữ tính?</a:t>
            </a:r>
          </a:p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Ma-ri-ô có những phẩm chất gì tiêu biểu cho nam tính?</a:t>
            </a:r>
          </a:p>
        </p:txBody>
      </p:sp>
    </p:spTree>
    <p:extLst>
      <p:ext uri="{BB962C8B-B14F-4D97-AF65-F5344CB8AC3E}">
        <p14:creationId xmlns:p14="http://schemas.microsoft.com/office/powerpoint/2010/main" val="13512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8872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0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auto">
          <a:xfrm>
            <a:off x="742951" y="1905001"/>
            <a:ext cx="106981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 chung của  Giu-li-ét-ta và Ma-ri-ô là: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hai đều giàu tình cảm, biết quan tâm tới người khác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1439863" y="1938339"/>
            <a:ext cx="100060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Ma-ri-ô nhường bạn xuống xuồng cứu nạn để bạn được sống. Giu-li-ét-ta lo lắng cho Ma-ri-ô, ân cần băng bó vết thương cho bạn khi bạn ngã, đau đớn khóc thương cho bạn giờ phút vĩnh biệt</a:t>
            </a:r>
          </a:p>
        </p:txBody>
      </p:sp>
    </p:spTree>
    <p:extLst>
      <p:ext uri="{BB962C8B-B14F-4D97-AF65-F5344CB8AC3E}">
        <p14:creationId xmlns:p14="http://schemas.microsoft.com/office/powerpoint/2010/main" val="19577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4"/>
          <p:cNvSpPr>
            <a:spLocks noChangeArrowheads="1"/>
          </p:cNvSpPr>
          <p:nvPr/>
        </p:nvSpPr>
        <p:spPr bwMode="auto">
          <a:xfrm>
            <a:off x="5303838" y="5181600"/>
            <a:ext cx="52498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15363" name="Rectangle 185"/>
          <p:cNvSpPr>
            <a:spLocks noChangeArrowheads="1"/>
          </p:cNvSpPr>
          <p:nvPr/>
        </p:nvSpPr>
        <p:spPr bwMode="auto">
          <a:xfrm>
            <a:off x="5699125" y="5257800"/>
            <a:ext cx="51514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7050" name="Text Box 186"/>
          <p:cNvSpPr txBox="1">
            <a:spLocks noChangeArrowheads="1"/>
          </p:cNvSpPr>
          <p:nvPr/>
        </p:nvSpPr>
        <p:spPr bwMode="auto">
          <a:xfrm>
            <a:off x="895350" y="1652588"/>
            <a:ext cx="96091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có những phẩm chất gì tiêu biểu cho nữ tính và nam tính ?</a:t>
            </a:r>
          </a:p>
        </p:txBody>
      </p:sp>
      <p:sp>
        <p:nvSpPr>
          <p:cNvPr id="37051" name="AutoShape 187"/>
          <p:cNvSpPr>
            <a:spLocks noChangeArrowheads="1"/>
          </p:cNvSpPr>
          <p:nvPr/>
        </p:nvSpPr>
        <p:spPr bwMode="auto">
          <a:xfrm rot="1452955">
            <a:off x="819150" y="2481264"/>
            <a:ext cx="5526088" cy="3419475"/>
          </a:xfrm>
          <a:prstGeom prst="irregularSeal2">
            <a:avLst/>
          </a:prstGeom>
          <a:solidFill>
            <a:srgbClr val="F4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7052" name="Text Box 188"/>
          <p:cNvSpPr txBox="1">
            <a:spLocks noChangeArrowheads="1"/>
          </p:cNvSpPr>
          <p:nvPr/>
        </p:nvSpPr>
        <p:spPr bwMode="auto">
          <a:xfrm>
            <a:off x="1712913" y="3811588"/>
            <a:ext cx="37147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Ma-ri-ô rất nam tính: kín đáo, quyết đoán, mạnh mẽ, cao thượng.</a:t>
            </a:r>
          </a:p>
        </p:txBody>
      </p:sp>
      <p:sp>
        <p:nvSpPr>
          <p:cNvPr id="37053" name="AutoShape 189"/>
          <p:cNvSpPr>
            <a:spLocks noChangeArrowheads="1"/>
          </p:cNvSpPr>
          <p:nvPr/>
        </p:nvSpPr>
        <p:spPr bwMode="auto">
          <a:xfrm>
            <a:off x="5254626" y="2498726"/>
            <a:ext cx="6240463" cy="3063875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7054" name="Text Box 190"/>
          <p:cNvSpPr txBox="1">
            <a:spLocks noChangeArrowheads="1"/>
          </p:cNvSpPr>
          <p:nvPr/>
        </p:nvSpPr>
        <p:spPr bwMode="auto">
          <a:xfrm>
            <a:off x="6838951" y="3705226"/>
            <a:ext cx="37639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Giu-li-ét-ta dịu dàng, ân cần, đẽ xúc động.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96914" y="5562600"/>
            <a:ext cx="107981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 chung của  Giu-li-ét-ta và Ma-ri-ô là: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hai đều giàu tình cảm, biết quan tâm tới người khác</a:t>
            </a:r>
          </a:p>
        </p:txBody>
      </p:sp>
    </p:spTree>
    <p:extLst>
      <p:ext uri="{BB962C8B-B14F-4D97-AF65-F5344CB8AC3E}">
        <p14:creationId xmlns:p14="http://schemas.microsoft.com/office/powerpoint/2010/main" val="5886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50" grpId="0"/>
      <p:bldP spid="37051" grpId="0" animBg="1"/>
      <p:bldP spid="37052" grpId="0"/>
      <p:bldP spid="37053" grpId="0" animBg="1"/>
      <p:bldP spid="37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619500" y="1381126"/>
            <a:ext cx="6142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46125" y="3048001"/>
            <a:ext cx="7469188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Rủ bạn đi chơi với mình.</a:t>
            </a:r>
          </a:p>
          <a:p>
            <a:pPr eaLnBrk="1" hangingPunct="1"/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b/Thán phục trước chữ viết của bạn .</a:t>
            </a:r>
          </a:p>
          <a:p>
            <a:pPr eaLnBrk="1" hangingPunct="1"/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Trả lời cho bạn biết kết quả bài thi của mình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49264" y="2270126"/>
            <a:ext cx="115903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và dùng dấu câu cho thích hợp với mỗi nội dung sau : </a:t>
            </a:r>
          </a:p>
        </p:txBody>
      </p:sp>
    </p:spTree>
    <p:extLst>
      <p:ext uri="{BB962C8B-B14F-4D97-AF65-F5344CB8AC3E}">
        <p14:creationId xmlns:p14="http://schemas.microsoft.com/office/powerpoint/2010/main" val="251717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88913" y="2057400"/>
            <a:ext cx="11887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dấu chấm; dấu chấm hỏi; dấu chấm than vào ô trống:</a:t>
            </a:r>
          </a:p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 Hạnh hỏi: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Đặt tên bé là gì  (1)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Bố lúng túng: 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-Không chuẩn bị tên con gái, gay quá (2)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Mọi người cười ồ (3)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11664" y="3048000"/>
            <a:ext cx="693737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8374064" y="3886200"/>
            <a:ext cx="693737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4511676" y="4343400"/>
            <a:ext cx="593725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11675" y="3048001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74063" y="3886201"/>
            <a:ext cx="615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10100" y="4267201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6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264" y="1576388"/>
            <a:ext cx="11293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cho rằng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phẩm chất quan trọng nhất của nam giới là: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cao thượng, năng nổ, thích ứng được với mọi hoàn cảnh,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ở phụ nữ quan trọng nhất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dịu dàng, khoan dung, cần mẫn và biết quan tâm tới mọi người.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Em có đồng ý như vậy không?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thích phẩm chất nào nhất?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một bạn nam?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một bạn nữ?</a:t>
            </a:r>
          </a:p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Hãy giải thích nghĩa của từ ngữ chỉ phẩm chất mà em vừa chọn.</a:t>
            </a:r>
          </a:p>
        </p:txBody>
      </p:sp>
    </p:spTree>
    <p:extLst>
      <p:ext uri="{BB962C8B-B14F-4D97-AF65-F5344CB8AC3E}">
        <p14:creationId xmlns:p14="http://schemas.microsoft.com/office/powerpoint/2010/main" val="22087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4" name="Group 8"/>
          <p:cNvGraphicFramePr>
            <a:graphicFrameLocks noGrp="1"/>
          </p:cNvGraphicFramePr>
          <p:nvPr>
            <p:ph/>
          </p:nvPr>
        </p:nvGraphicFramePr>
        <p:xfrm>
          <a:off x="944563" y="1828800"/>
          <a:ext cx="10698162" cy="4419600"/>
        </p:xfrm>
        <a:graphic>
          <a:graphicData uri="http://schemas.openxmlformats.org/drawingml/2006/table">
            <a:tbl>
              <a:tblPr/>
              <a:tblGrid>
                <a:gridCol w="539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Những phẩm chất quan trọng nhất của nam</a:t>
                      </a:r>
                    </a:p>
                  </a:txBody>
                  <a:tcPr marL="118868" marR="118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 phẩm chất quan trọng nhất của nữ</a:t>
                      </a:r>
                    </a:p>
                  </a:txBody>
                  <a:tcPr marL="118868" marR="118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68" marR="1188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68" marR="118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341439" y="3594100"/>
            <a:ext cx="4852987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 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thượng 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nổ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ứng được với mọi hoàn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cảnh.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7185025" y="3124200"/>
            <a:ext cx="44577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 dàng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 dung 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  </a:t>
            </a:r>
            <a:b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 đến mọi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</a:p>
        </p:txBody>
      </p:sp>
    </p:spTree>
    <p:extLst>
      <p:ext uri="{BB962C8B-B14F-4D97-AF65-F5344CB8AC3E}">
        <p14:creationId xmlns:p14="http://schemas.microsoft.com/office/powerpoint/2010/main" val="15861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/>
      <p:bldP spid="75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Vietnam%20-girls-aoda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8872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8872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4" name="Thanh Thuy - Biet On Chi Vo Thi Sau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26" y="6324600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23" fill="hold"/>
                                        <p:tgtEl>
                                          <p:spTgt spid="41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Bonneur Trinh - Nguoi Me Cua Toi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4" y="3276600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Bonneur Trinh - Nguoi Me Cua Toi_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4" y="3276600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3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3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323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Widescreen</PresentationFormat>
  <Paragraphs>38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2022-04-13T00:53:07Z</dcterms:created>
  <dcterms:modified xsi:type="dcterms:W3CDTF">2022-04-13T00:53:45Z</dcterms:modified>
</cp:coreProperties>
</file>