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5" r:id="rId2"/>
  </p:sldMasterIdLst>
  <p:sldIdLst>
    <p:sldId id="274" r:id="rId3"/>
    <p:sldId id="286" r:id="rId4"/>
    <p:sldId id="28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CDA4C-863D-32A6-0E11-7CC2A68BE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826DC-C3A7-DD95-BC75-9FDE7FC53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C134A-2C59-037A-10D7-CA5BD7076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867D-1760-4E7B-9D4F-38C55782A80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88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985E54-CF12-4745-4AA4-0E488EB82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BA37D-65B1-D489-3EA5-657802CAF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E797-765A-5009-AB56-1096705CA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90EC-2ACC-4A77-BE4F-1CC1229532E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A0690-A3F6-CDF6-0A1F-E0C3B5FAF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B2B22-88A7-8AA7-B2CB-D5B4A461C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345C4D-12B3-69CC-0FB4-612F8B36C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5A7C-66CF-45F6-B782-606F7B1EF0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84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45049-68B5-D3C2-87D2-B8030A329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E0C87-ECE7-E688-6017-7831AFF01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F4D70-08E7-E6A1-1231-55E3E0891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2CCC6-1B52-4F27-95D2-800D1DDADD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239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>
            <a:extLst>
              <a:ext uri="{FF2B5EF4-FFF2-40B4-BE49-F238E27FC236}">
                <a16:creationId xmlns:a16="http://schemas.microsoft.com/office/drawing/2014/main" id="{A09B81CF-BF58-6BDA-0C42-3E6E52AFB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B11E3E63-9003-F326-7AE8-FFFB7942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0EC5FE1-0EBC-AC60-83EB-BF43CC97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D6F0A8B6-60B9-6F23-C156-D3E86A45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016E9-3B7A-4871-A18D-F661FCB752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088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85E2AC1-3A5A-74CF-9501-61DA41F88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Straight Connector 8">
            <a:extLst>
              <a:ext uri="{FF2B5EF4-FFF2-40B4-BE49-F238E27FC236}">
                <a16:creationId xmlns:a16="http://schemas.microsoft.com/office/drawing/2014/main" id="{946AAB74-D66D-C617-33B6-F5F96A7F8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traight Connector 11">
            <a:extLst>
              <a:ext uri="{FF2B5EF4-FFF2-40B4-BE49-F238E27FC236}">
                <a16:creationId xmlns:a16="http://schemas.microsoft.com/office/drawing/2014/main" id="{78A54B1F-12A5-3B47-4588-D78CDFF86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AC602A6A-77FC-0A61-7AF4-0DE16056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55E1AC84-4E35-C2ED-C6AF-ED7BA30B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858BB348-89D4-5A8E-515D-4118127A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0432EF-9D16-43C9-ABB1-39FE340FC89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890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>
            <a:extLst>
              <a:ext uri="{FF2B5EF4-FFF2-40B4-BE49-F238E27FC236}">
                <a16:creationId xmlns:a16="http://schemas.microsoft.com/office/drawing/2014/main" id="{4E533AB6-47B9-B534-10AB-A5BA9AFAE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09E91366-6343-1FEF-55BC-FF5C7108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D496E88-57F3-47EB-C292-6C37F3E1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DC74839C-883B-4A64-DC03-6019E275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2F4EB-5DDD-49B7-B43C-A64BCD14A2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948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>
            <a:extLst>
              <a:ext uri="{FF2B5EF4-FFF2-40B4-BE49-F238E27FC236}">
                <a16:creationId xmlns:a16="http://schemas.microsoft.com/office/drawing/2014/main" id="{8A5A6C84-C53A-F9B8-B343-5AF578759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9909FFAA-F2EF-A3D9-C67E-64A2237C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2DF9AAC-201D-396B-8C84-A0FFBAFF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EF4D424-8761-735A-ED8F-AF4ED888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FE64A-2CD2-4356-8B0F-08A4C0904B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17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1AF868-CBF8-B7AB-EF79-6ED67E7F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73F380-3DE5-A9E4-3603-A0593D32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1C026F-8CB0-2C92-9081-C4BF5E95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93F-739D-4A43-9F03-B95B7AB692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929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>
            <a:extLst>
              <a:ext uri="{FF2B5EF4-FFF2-40B4-BE49-F238E27FC236}">
                <a16:creationId xmlns:a16="http://schemas.microsoft.com/office/drawing/2014/main" id="{9CA22979-699A-5BC3-CEEE-BD192C89F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E102A4BE-635D-8084-86FD-6267EDBD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C628CAE2-8FC1-C0B8-E6F5-F14AB48E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807078-1EDA-2A27-639D-7870BA15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F9E84-A812-4745-9053-E8079F5D213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1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1FF9AA-2622-0885-C234-AD34D69F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3678F-DC33-CF93-6C65-41E0A0ED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93BA3-CA25-608D-92FF-85965923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E7FA-679F-4B71-BC7A-B64455BAE5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61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AFBA0-7D93-5922-BEAF-B2DDE9E8B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5CEA78-0E91-217D-045E-74DE8FEBA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39158-6B73-EFD0-B7CE-5A4179BB8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1EDA-C08F-4CF5-898D-ABB279D2A20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886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A78E9-16CC-631E-B244-17240115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D06F1-D2C7-A3A3-0FA0-88DC0EAA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155A1-07A0-C26A-2503-FE693A6D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8120-0A4A-42A8-B05E-3FC8487EA3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093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356CA-4464-1C01-7DC6-729C88FF3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D7E145-B0A9-B9B2-8609-55EBF3979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12F655-CFA2-7C6B-33B2-33D9C989C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EEC4-0598-406D-89A9-E0516BEA86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59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933F8-7698-93C9-3917-F4252C4A3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2B1E4-9228-0912-E53F-7F47D7304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145D16-8979-D240-D4D1-50BC6DD46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7588-07F0-40CE-B730-016FACE990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153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AFC7A0-E4B1-480A-E2D3-B7BB6EE75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12372D-2C75-71F7-BDD5-79D3C2DBD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CD5064-1050-1DD8-743A-780215B13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3AFE-476A-4C21-9138-1D8E7CCDCA1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17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2E005A-A89F-EE6D-02A3-24896C4AB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63F135-EAB0-42A5-79C1-CF1DF6B38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85D0D3-DAC0-BF6F-B9E3-2C868B1EF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60A1-9604-4B90-91C6-23691BBFFF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28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F1C4E6-E144-0302-0F7B-B5C438042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8A1FED-377B-3C85-602B-78CBEAD2F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B40213-5DB9-798A-5B40-4B5AB2667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6E91F-AEEE-4260-987D-95EDD6F847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332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F84045-E31A-D184-BB6D-96B191428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624E7-B62E-E736-871F-499EF8E97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DB37C-7406-E753-C133-F051D0ED5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9FBC-72D6-4F2E-B430-0A5B7F91C7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75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9CEB9-2B5E-4B12-82BD-95181CCD6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CE926-667A-26A8-74FE-BB6C1E5CD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6518D-AFE1-A206-D8D2-3128B6B98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DF58-3BB9-42BC-A6E4-BC50C1197B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54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062112-F8ED-7F08-8024-BFF673D1E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4D30D-F482-46F2-5824-AE929CDC5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962CDB-3E91-E5E5-AE5C-1EADBF67C7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31D874-AF34-1DEC-2C6A-77BB62ABD7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C04C8F-DEF1-8FF0-CAD7-C10CD74EC3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6E478E-41DE-4F6E-BE5B-986307B901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7">
            <a:extLst>
              <a:ext uri="{FF2B5EF4-FFF2-40B4-BE49-F238E27FC236}">
                <a16:creationId xmlns:a16="http://schemas.microsoft.com/office/drawing/2014/main" id="{0B9D60E0-F100-6D40-143E-DF9DFADFEC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F7B4285-4F43-4A88-1ECA-31E7848E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2B03341-0752-70BC-75CF-793C93F69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hangingPunct="1">
              <a:defRPr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520CB3-1F37-9FD6-F936-BBFEDE9B7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hangingPunct="1">
              <a:defRPr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D76B3A3-1E22-F787-799B-A66E7AB0A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CBE238E5-770D-45B5-AE64-1894FD00DBA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56" r:id="rId5"/>
    <p:sldLayoutId id="2147483863" r:id="rId6"/>
    <p:sldLayoutId id="2147483857" r:id="rId7"/>
    <p:sldLayoutId id="214748385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17BCA2E7-87AC-C9AB-BE44-E571E0E66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học sinh nghèo vượt khó được trợ cấp của cơ quan đoàn thể </a:t>
            </a:r>
          </a:p>
        </p:txBody>
      </p:sp>
      <p:pic>
        <p:nvPicPr>
          <p:cNvPr id="14339" name="Picture 4" descr="C:\Users\admin\Desktop\imagesCATTSTB9.jpg">
            <a:extLst>
              <a:ext uri="{FF2B5EF4-FFF2-40B4-BE49-F238E27FC236}">
                <a16:creationId xmlns:a16="http://schemas.microsoft.com/office/drawing/2014/main" id="{2061927A-F542-59BB-DC1E-F711EC339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8610600" cy="5410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9BDF9CD-AD96-BCB2-D5EB-90383DBB8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4" name="Picture 4" descr="images[62]">
            <a:extLst>
              <a:ext uri="{FF2B5EF4-FFF2-40B4-BE49-F238E27FC236}">
                <a16:creationId xmlns:a16="http://schemas.microsoft.com/office/drawing/2014/main" id="{4DF313DA-BA73-1110-638B-77048E35F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New Folder\DSC_0058.jpg">
            <a:extLst>
              <a:ext uri="{FF2B5EF4-FFF2-40B4-BE49-F238E27FC236}">
                <a16:creationId xmlns:a16="http://schemas.microsoft.com/office/drawing/2014/main" id="{425AD239-8C69-DB54-CD6C-7CB57F1D5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9_Tre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15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Arial</vt:lpstr>
      <vt:lpstr>Calibri</vt:lpstr>
      <vt:lpstr>Wingdings 2</vt:lpstr>
      <vt:lpstr>Default Design</vt:lpstr>
      <vt:lpstr>9_Trek</vt:lpstr>
      <vt:lpstr>Một số học sinh nghèo vượt khó được trợ cấp của cơ quan đoàn thể 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User</dc:creator>
  <cp:lastModifiedBy>Windows 10</cp:lastModifiedBy>
  <cp:revision>48</cp:revision>
  <dcterms:created xsi:type="dcterms:W3CDTF">2012-04-08T06:06:28Z</dcterms:created>
  <dcterms:modified xsi:type="dcterms:W3CDTF">2022-05-18T07:51:11Z</dcterms:modified>
</cp:coreProperties>
</file>