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5BE32-982D-2411-FF12-0B3F696E6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412D4-A58D-E8D7-DC97-246AFA60D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89512-EF54-7402-AC75-C3FA48A70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99DF8-ADB7-253C-74EE-D24B1C885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7EB09-4CC7-6F32-2F1A-E16C10AC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CD4DA-6EC1-045F-32CC-AD4F9C224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16A08B-7F88-54A6-81AB-361916CE0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CC4FC-6E74-99F0-6A41-38539125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C7FB5-97CB-1752-203E-F748708B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EADF5-E087-3413-7233-4B5C81240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60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D3646-5EB1-22E7-CA30-FABB89F80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F4FF5B-7963-1706-BC07-701C1B087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3C86-5120-4A5B-A68B-8AD53A4E0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8A947-6EE6-F2AF-2A56-6EE111598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ECA75-0CD0-37B9-3EF4-3B79D15DA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2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C7D61-B903-520E-8EA8-D74A66B06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E11A1-4862-4B91-E6CC-198248F77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7221A-0624-B1FE-1B87-7D9C3A5A8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E7AFA-B7F9-E434-5393-7479B04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C316E-2940-CD6B-3CF2-6A5F6545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4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84C7-2317-D9F3-CF79-916756ABE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44F97A-E7ED-BE6A-C30B-4CCB3FC20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3098-334E-FF8A-7766-5DB9906D7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1ACB8-E618-9573-7192-47E0F890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8ED16-B006-2E0F-C70F-A08613CD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2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42B09-84FE-FA85-6D98-376BCF0BB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BE104-9178-CE88-EF5F-6DE9C87061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AB028-738D-4165-D5B6-A2596234B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E990A-4BDD-E1BA-0D80-B4397CCEC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EEA1E-F529-CA90-582A-D04528D53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0E0E-F70D-A2A5-E6C4-E22F15F0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B477-A52F-87ED-50A0-73175FD41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3CD47-74F3-B39C-7244-910CE0ECD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D70ED-E77C-60EF-9BD3-2A07F7E7D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14B573-CFE8-1B8F-67F8-76A01857D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F92DEF-7C9F-0AF3-CFAD-BC8DF22E47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C2B376-3DE7-702C-4336-AD7051CF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77918-CEDC-1C1A-33FE-DCA032CC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7696C1-97DB-BC46-B6CA-5A79E80D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50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42B67-71B8-B657-5DF2-774F821F1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1BE798-1838-BAC0-6EF2-0B0E40FD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69271-DC5D-A0FB-6904-B73EA448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02AB0E-AA71-6C40-BE86-3EA8EA11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2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BEB29-C04C-9D85-3FC3-0E4557C3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19D72A-1892-05E7-8707-AE6F025F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6ECFE9-9272-E548-C56E-32FF4677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658A6-68B2-5501-6C15-6ADBE5469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E814B-DF38-B168-1003-51B162EF6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8A83D-A1C3-D070-2038-BA767E080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596210-819A-52BF-C7FC-34BF4BA51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D7B5C-E472-1494-C4A0-07A41177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0186C-99B4-138A-47C6-E17AC912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5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4B334-E9DB-DA5F-ADD3-E54E5DD9B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BDD9B1-ABB5-2070-A289-AE2B60351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EB956F-1BC0-71B8-E601-70204DBEAF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B1C03-BD3F-DB75-9609-90270D182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BBF58-838E-A31E-E8B7-343078FB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AC739-786C-B83A-1A04-9BFB924A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110157-67C1-F5F0-459E-A1D35307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C62B73-C824-37A5-F130-82527D645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649F4-36F7-C58C-7650-3508E5B20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6350-A2F6-46AE-B5DB-A0648E4416A8}" type="datetimeFigureOut">
              <a:rPr lang="en-US" smtClean="0"/>
              <a:t>17/5/2022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1C66C-7DF6-D97D-CABF-667457DF71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B317C-14A1-92B4-36A6-CA87B01C2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CDF0-43C0-4001-B099-522489AA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2C35D-7829-0A15-A85B-C06761CEF4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8D74EB-568F-79B6-2FBB-D1761320F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DSC03005">
            <a:extLst>
              <a:ext uri="{FF2B5EF4-FFF2-40B4-BE49-F238E27FC236}">
                <a16:creationId xmlns:a16="http://schemas.microsoft.com/office/drawing/2014/main" id="{F1FFF320-8D8A-A370-1B71-007DD8C15192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6770688"/>
          </a:xfrm>
          <a:noFill/>
        </p:spPr>
      </p:pic>
    </p:spTree>
    <p:extLst>
      <p:ext uri="{BB962C8B-B14F-4D97-AF65-F5344CB8AC3E}">
        <p14:creationId xmlns:p14="http://schemas.microsoft.com/office/powerpoint/2010/main" val="152600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2022-05-17T07:56:52Z</dcterms:created>
  <dcterms:modified xsi:type="dcterms:W3CDTF">2022-05-17T07:57:07Z</dcterms:modified>
</cp:coreProperties>
</file>