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79" r:id="rId3"/>
    <p:sldId id="281" r:id="rId4"/>
    <p:sldId id="282" r:id="rId5"/>
    <p:sldId id="283" r:id="rId6"/>
    <p:sldId id="284" r:id="rId7"/>
    <p:sldId id="259" r:id="rId8"/>
    <p:sldId id="270" r:id="rId9"/>
    <p:sldId id="287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7" autoAdjust="0"/>
    <p:restoredTop sz="94533" autoAdjust="0"/>
  </p:normalViewPr>
  <p:slideViewPr>
    <p:cSldViewPr snapToGrid="0">
      <p:cViewPr varScale="1">
        <p:scale>
          <a:sx n="41" d="100"/>
          <a:sy n="41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A97C4-1D63-4B1F-866B-2BD741614C0B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C16A7-C244-4572-BA7A-792A72CC2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43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76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56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37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99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3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40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0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48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54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98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3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5ACB-4DD4-4CE9-B7FA-912F96F7AA45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2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5180013" y="4992688"/>
            <a:ext cx="2820987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562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533400" y="32004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Ông tổ nghề thêu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334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438400" y="335280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cs typeface="Arial" charset="0"/>
            </a:endParaRPr>
          </a:p>
        </p:txBody>
      </p:sp>
      <p:pic>
        <p:nvPicPr>
          <p:cNvPr id="5" name="Picture 10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99142"/>
            <a:ext cx="9143999" cy="545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ập đọc – Kể chuyệ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533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2024"/>
            <a:ext cx="9144000" cy="55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9" descr="cungdimh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10" y="318570"/>
            <a:ext cx="8578467" cy="537714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9226" name="AutoShape 10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3260993" y="6061744"/>
            <a:ext cx="2181340" cy="65854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Lọng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ages356017_196_TBT_trao_tang_Dai_hoi_buc_truong"/>
          <p:cNvPicPr>
            <a:picLocks noChangeAspect="1" noChangeArrowheads="1"/>
          </p:cNvPicPr>
          <p:nvPr/>
        </p:nvPicPr>
        <p:blipFill>
          <a:blip r:embed="rId2" cstate="print"/>
          <a:srcRect l="25397" t="43921" r="23810" b="5882"/>
          <a:stretch>
            <a:fillRect/>
          </a:stretch>
        </p:blipFill>
        <p:spPr bwMode="auto">
          <a:xfrm>
            <a:off x="237781" y="716096"/>
            <a:ext cx="3937612" cy="408725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0245" name="AutoShape 5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068197" y="5924321"/>
            <a:ext cx="2737692" cy="66376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Bức trướng</a:t>
            </a:r>
          </a:p>
        </p:txBody>
      </p:sp>
      <p:pic>
        <p:nvPicPr>
          <p:cNvPr id="6148" name="Picture 12" descr="Đảng%20bộ%20huyện%20Xuân%20Lộc%20đón%20nhận%20bức%20trướng%20của%20Ban%20chấp%20hành%20Đảng%20bộ%20tỉnh%20tặng%20đại%20hộ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713" y="692225"/>
            <a:ext cx="4580492" cy="4100111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8611"/>
          <p:cNvPicPr>
            <a:picLocks noChangeAspect="1" noChangeArrowheads="1"/>
          </p:cNvPicPr>
          <p:nvPr/>
        </p:nvPicPr>
        <p:blipFill>
          <a:blip r:embed="rId2" cstate="print"/>
          <a:srcRect l="9525" t="16667" r="7143" b="23810"/>
          <a:stretch>
            <a:fillRect/>
          </a:stretch>
        </p:blipFill>
        <p:spPr bwMode="auto">
          <a:xfrm>
            <a:off x="4340646" y="593992"/>
            <a:ext cx="4634429" cy="442969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7171" name="Picture 5" descr="33"/>
          <p:cNvPicPr>
            <a:picLocks noChangeAspect="1" noChangeArrowheads="1"/>
          </p:cNvPicPr>
          <p:nvPr/>
        </p:nvPicPr>
        <p:blipFill>
          <a:blip r:embed="rId3" cstate="print"/>
          <a:srcRect l="7111" t="4301" r="7556" b="3226"/>
          <a:stretch>
            <a:fillRect/>
          </a:stretch>
        </p:blipFill>
        <p:spPr bwMode="auto">
          <a:xfrm>
            <a:off x="257978" y="550843"/>
            <a:ext cx="3906398" cy="445081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180" name="AutoShape 1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2996588" y="5943599"/>
            <a:ext cx="2765234" cy="67753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Chè 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252499" y="253388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Thêu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199" name="Picture 7" descr="vay%20nhung%20theu%20old%20navy2_GF"/>
          <p:cNvPicPr>
            <a:picLocks noChangeAspect="1" noChangeArrowheads="1"/>
          </p:cNvPicPr>
          <p:nvPr/>
        </p:nvPicPr>
        <p:blipFill>
          <a:blip r:embed="rId2" cstate="print"/>
          <a:srcRect l="7080" t="1874" r="3246" b="11943"/>
          <a:stretch>
            <a:fillRect/>
          </a:stretch>
        </p:blipFill>
        <p:spPr bwMode="auto">
          <a:xfrm>
            <a:off x="3748088" y="3443977"/>
            <a:ext cx="1676400" cy="23288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200" name="Picture 8" descr="107119_58_tui-theu-tay-lam-san-pham-qua-t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2739"/>
            <a:ext cx="3200400" cy="21431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8201" name="Picture 9" descr="xuLyA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124639"/>
            <a:ext cx="2905125" cy="21621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202" name="Picture 10" descr="vis12826546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700" y="3439214"/>
            <a:ext cx="3429000" cy="24003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203" name="Picture 11" descr="0ff6ce830aa128e4f8e071fb83ac5b98"/>
          <p:cNvPicPr>
            <a:picLocks noChangeAspect="1" noChangeArrowheads="1"/>
          </p:cNvPicPr>
          <p:nvPr/>
        </p:nvPicPr>
        <p:blipFill>
          <a:blip r:embed="rId6" cstate="print"/>
          <a:srcRect l="3540" t="3748" r="4425" b="4449"/>
          <a:stretch>
            <a:fillRect/>
          </a:stretch>
        </p:blipFill>
        <p:spPr bwMode="auto">
          <a:xfrm>
            <a:off x="95250" y="3443977"/>
            <a:ext cx="3429000" cy="2328862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8204" name="Picture 12" descr="P1010707_208"/>
          <p:cNvPicPr>
            <a:picLocks noChangeAspect="1" noChangeArrowheads="1"/>
          </p:cNvPicPr>
          <p:nvPr/>
        </p:nvPicPr>
        <p:blipFill>
          <a:blip r:embed="rId7" cstate="print"/>
          <a:srcRect l="27637" t="14421" r="18546" b="16077"/>
          <a:stretch>
            <a:fillRect/>
          </a:stretch>
        </p:blipFill>
        <p:spPr bwMode="auto">
          <a:xfrm>
            <a:off x="6267450" y="1148452"/>
            <a:ext cx="2733675" cy="21336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ghe the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6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29" y="424071"/>
            <a:ext cx="8706679" cy="6122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29" y="424071"/>
            <a:ext cx="4353339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5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02112010_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09" y="144788"/>
            <a:ext cx="8768738" cy="6713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</TotalTime>
  <Words>23</Words>
  <Application>Microsoft Office PowerPoint</Application>
  <PresentationFormat>On-screen Show (4:3)</PresentationFormat>
  <Paragraphs>9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iTmax</dc:creator>
  <cp:lastModifiedBy>Van Nguyen</cp:lastModifiedBy>
  <cp:revision>72</cp:revision>
  <dcterms:created xsi:type="dcterms:W3CDTF">2018-01-12T05:27:13Z</dcterms:created>
  <dcterms:modified xsi:type="dcterms:W3CDTF">2022-05-16T13:37:20Z</dcterms:modified>
</cp:coreProperties>
</file>