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2" r:id="rId2"/>
    <p:sldId id="344" r:id="rId3"/>
    <p:sldId id="316" r:id="rId4"/>
    <p:sldId id="266" r:id="rId5"/>
    <p:sldId id="352" r:id="rId6"/>
    <p:sldId id="302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33FF"/>
    <a:srgbClr val="FF99CC"/>
    <a:srgbClr val="FF0000"/>
    <a:srgbClr val="66CCFF"/>
    <a:srgbClr val="FFFF00"/>
    <a:srgbClr val="FFFFFF"/>
    <a:srgbClr val="00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D574F9-ACE6-44E5-AA0E-D95589681B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F177A-7795-4733-BE64-4C38F2D43DF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0B008-8FFE-42D8-A5E4-5C14CF08889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0317A-0556-414C-9DFB-F8284262F67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DB34B-CA6F-4FA6-809C-F4659CA0380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0F4A7-CD72-4F6B-8629-F095C74E2CE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91217-6984-4ABA-A7E9-05CA15947BA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766F9-31B7-44AA-91B2-0FB6F5D0A81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7F2C0-E4CB-47BD-B1FA-1B3A112A1A2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B4A80-AEA5-494F-AE94-8D058417878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A339B4-336C-4B36-B23C-19B89F6A2BE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E9FE81-EBF3-45D2-9DE9-ABC3B90CC36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0">
                <a:solidFill>
                  <a:srgbClr val="50B4C8"/>
                </a:solidFill>
                <a:latin typeface="Calibri Light" pitchFamily="34" charset="0"/>
              </a:defRPr>
            </a:lvl1pPr>
          </a:lstStyle>
          <a:p>
            <a:fld id="{646ED94E-1950-4409-9CD5-AB7F175CE0B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8" r:id="rId8"/>
    <p:sldLayoutId id="2147483859" r:id="rId9"/>
    <p:sldLayoutId id="2147483854" r:id="rId10"/>
    <p:sldLayoutId id="2147483855" r:id="rId11"/>
    <p:sldLayoutId id="2147483856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Boo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5538" y="685800"/>
            <a:ext cx="2374900" cy="1460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5123" name="WordArt 4"/>
          <p:cNvSpPr>
            <a:spLocks noChangeArrowheads="1" noChangeShapeType="1" noTextEdit="1"/>
          </p:cNvSpPr>
          <p:nvPr/>
        </p:nvSpPr>
        <p:spPr bwMode="auto">
          <a:xfrm>
            <a:off x="2895600" y="990600"/>
            <a:ext cx="3816350" cy="3276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41636"/>
              </a:avLst>
            </a:prstTxWarp>
          </a:bodyPr>
          <a:lstStyle/>
          <a:p>
            <a:pPr algn="ctr"/>
            <a:endParaRPr lang="en-US" sz="800" b="1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FF00"/>
              </a:solidFill>
              <a:latin typeface=".VnTimeH"/>
            </a:endParaRPr>
          </a:p>
        </p:txBody>
      </p:sp>
      <p:sp>
        <p:nvSpPr>
          <p:cNvPr id="5124" name="WordArt 14"/>
          <p:cNvSpPr>
            <a:spLocks noChangeArrowheads="1" noChangeShapeType="1" noTextEdit="1"/>
          </p:cNvSpPr>
          <p:nvPr/>
        </p:nvSpPr>
        <p:spPr bwMode="auto">
          <a:xfrm rot="601606">
            <a:off x="1884363" y="2232025"/>
            <a:ext cx="5102225" cy="16033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vi-VN" b="1" kern="1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Tập đọc lớp 3.</a:t>
            </a:r>
            <a:endParaRPr lang="en-US" b="1" kern="10">
              <a:ln w="9525">
                <a:noFill/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pic>
        <p:nvPicPr>
          <p:cNvPr id="5125" name="Picture 2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81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28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086600" y="4572000"/>
            <a:ext cx="1981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Box 1"/>
          <p:cNvSpPr txBox="1">
            <a:spLocks noChangeArrowheads="1"/>
          </p:cNvSpPr>
          <p:nvPr/>
        </p:nvSpPr>
        <p:spPr bwMode="auto">
          <a:xfrm>
            <a:off x="533400" y="3502025"/>
            <a:ext cx="7772400" cy="1108075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6600" b="1">
                <a:latin typeface="Times New Roman" pitchFamily="18" charset="0"/>
                <a:cs typeface="Times New Roman" pitchFamily="18" charset="0"/>
              </a:rPr>
              <a:t>BÀN TAY CÔ GIÁO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9"/>
          <p:cNvGrpSpPr>
            <a:grpSpLocks/>
          </p:cNvGrpSpPr>
          <p:nvPr/>
        </p:nvGrpSpPr>
        <p:grpSpPr bwMode="auto">
          <a:xfrm>
            <a:off x="152400" y="1524000"/>
            <a:ext cx="8839200" cy="5257800"/>
            <a:chOff x="74" y="816"/>
            <a:chExt cx="5568" cy="3456"/>
          </a:xfrm>
        </p:grpSpPr>
        <p:sp>
          <p:nvSpPr>
            <p:cNvPr id="7173" name="Rectangle 8" descr="40%"/>
            <p:cNvSpPr>
              <a:spLocks noChangeArrowheads="1"/>
            </p:cNvSpPr>
            <p:nvPr/>
          </p:nvSpPr>
          <p:spPr bwMode="auto">
            <a:xfrm>
              <a:off x="74" y="816"/>
              <a:ext cx="5568" cy="345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57150" cmpd="thinThick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pic>
          <p:nvPicPr>
            <p:cNvPr id="7174" name="Picture 7" descr="DSC_004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932"/>
              <a:ext cx="5328" cy="324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57150" cmpd="thinThick">
              <a:solidFill>
                <a:srgbClr val="3333CC"/>
              </a:solidFill>
              <a:miter lim="800000"/>
              <a:headEnd/>
              <a:tailEnd/>
            </a:ln>
          </p:spPr>
        </p:pic>
      </p:grpSp>
      <p:sp>
        <p:nvSpPr>
          <p:cNvPr id="7171" name="Rectangle 15"/>
          <p:cNvSpPr>
            <a:spLocks noChangeArrowheads="1"/>
          </p:cNvSpPr>
          <p:nvPr/>
        </p:nvSpPr>
        <p:spPr bwMode="auto">
          <a:xfrm>
            <a:off x="3411538" y="76200"/>
            <a:ext cx="19415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u="sng">
                <a:latin typeface="Times New Roman" pitchFamily="18" charset="0"/>
                <a:cs typeface="Times New Roman" pitchFamily="18" charset="0"/>
              </a:rPr>
              <a:t>Tập đọc: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11475" y="642938"/>
            <a:ext cx="3314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 tay cô giáo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668_binhminhweb_38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luline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bluline[1]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2590800" y="1905000"/>
            <a:ext cx="388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.VnTime" pitchFamily="34" charset="0"/>
              </a:rPr>
              <a:t>MÆt n­íc dËp dÒnh.</a:t>
            </a:r>
          </a:p>
        </p:txBody>
      </p:sp>
      <p:pic>
        <p:nvPicPr>
          <p:cNvPr id="13317" name="Picture 9" descr="bien dap den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1752600" y="5638800"/>
            <a:ext cx="4991100" cy="584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66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 nước dập dềnh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5638800" y="2000250"/>
            <a:ext cx="2209800" cy="369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1166813" y="1579563"/>
            <a:ext cx="213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u="sng">
                <a:latin typeface="Times New Roman" pitchFamily="18" charset="0"/>
              </a:rPr>
              <a:t>Luyện đọc</a:t>
            </a: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5410200" y="1692275"/>
            <a:ext cx="312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u="sng">
                <a:latin typeface="Times New Roman" pitchFamily="18" charset="0"/>
              </a:rPr>
              <a:t>Tìm hiểu bài</a:t>
            </a:r>
          </a:p>
        </p:txBody>
      </p:sp>
      <p:sp>
        <p:nvSpPr>
          <p:cNvPr id="130057" name="Line 9"/>
          <p:cNvSpPr>
            <a:spLocks noChangeShapeType="1"/>
          </p:cNvSpPr>
          <p:nvPr/>
        </p:nvSpPr>
        <p:spPr bwMode="auto">
          <a:xfrm>
            <a:off x="4724400" y="2514600"/>
            <a:ext cx="0" cy="3371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349250" y="1905000"/>
            <a:ext cx="817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 b="1" i="1">
                <a:latin typeface="Times New Roman" pitchFamily="18" charset="0"/>
                <a:cs typeface="Times New Roman" pitchFamily="18" charset="0"/>
              </a:rPr>
              <a:t>Từ:</a:t>
            </a:r>
          </a:p>
        </p:txBody>
      </p:sp>
      <p:sp>
        <p:nvSpPr>
          <p:cNvPr id="14343" name="TextBox 9"/>
          <p:cNvSpPr txBox="1">
            <a:spLocks noChangeArrowheads="1"/>
          </p:cNvSpPr>
          <p:nvPr/>
        </p:nvSpPr>
        <p:spPr bwMode="auto">
          <a:xfrm>
            <a:off x="190500" y="2286000"/>
            <a:ext cx="1027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 b="1" i="1">
                <a:latin typeface="Times New Roman" pitchFamily="18" charset="0"/>
                <a:cs typeface="Times New Roman" pitchFamily="18" charset="0"/>
              </a:rPr>
              <a:t>Câu:</a:t>
            </a:r>
          </a:p>
        </p:txBody>
      </p:sp>
      <p:sp>
        <p:nvSpPr>
          <p:cNvPr id="14344" name="Rectangle 15"/>
          <p:cNvSpPr>
            <a:spLocks noChangeArrowheads="1"/>
          </p:cNvSpPr>
          <p:nvPr/>
        </p:nvSpPr>
        <p:spPr bwMode="auto">
          <a:xfrm>
            <a:off x="3411538" y="76200"/>
            <a:ext cx="19415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u="sng">
                <a:latin typeface="Times New Roman" pitchFamily="18" charset="0"/>
                <a:cs typeface="Times New Roman" pitchFamily="18" charset="0"/>
              </a:rPr>
              <a:t>Tập đọc:</a:t>
            </a:r>
          </a:p>
        </p:txBody>
      </p:sp>
      <p:sp>
        <p:nvSpPr>
          <p:cNvPr id="14345" name="TextBox 27"/>
          <p:cNvSpPr txBox="1">
            <a:spLocks noChangeArrowheads="1"/>
          </p:cNvSpPr>
          <p:nvPr/>
        </p:nvSpPr>
        <p:spPr bwMode="auto">
          <a:xfrm>
            <a:off x="2911475" y="642938"/>
            <a:ext cx="3314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 tay cô giáo </a:t>
            </a:r>
          </a:p>
        </p:txBody>
      </p:sp>
      <p:sp>
        <p:nvSpPr>
          <p:cNvPr id="14346" name="TextBox 28"/>
          <p:cNvSpPr txBox="1">
            <a:spLocks noChangeArrowheads="1"/>
          </p:cNvSpPr>
          <p:nvPr/>
        </p:nvSpPr>
        <p:spPr bwMode="auto">
          <a:xfrm>
            <a:off x="5143500" y="1233488"/>
            <a:ext cx="282416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 i="1">
                <a:latin typeface="Times New Roman" pitchFamily="18" charset="0"/>
                <a:cs typeface="Times New Roman" pitchFamily="18" charset="0"/>
              </a:rPr>
              <a:t>Nguyễn Trọng Hoàn</a:t>
            </a:r>
            <a:endParaRPr lang="en-US" altLang="en-US" sz="2400" b="1" i="1">
              <a:latin typeface=".VnTime" pitchFamily="34" charset="0"/>
            </a:endParaRPr>
          </a:p>
          <a:p>
            <a:endParaRPr lang="en-US"/>
          </a:p>
        </p:txBody>
      </p:sp>
      <p:sp>
        <p:nvSpPr>
          <p:cNvPr id="14347" name="TextBox 2"/>
          <p:cNvSpPr txBox="1">
            <a:spLocks noChangeArrowheads="1"/>
          </p:cNvSpPr>
          <p:nvPr/>
        </p:nvSpPr>
        <p:spPr bwMode="auto">
          <a:xfrm>
            <a:off x="342900" y="2057400"/>
            <a:ext cx="43815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 sz="3600">
              <a:solidFill>
                <a:srgbClr val="FF0000"/>
              </a:solidFill>
            </a:endParaRPr>
          </a:p>
          <a:p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Một tờ giấy trắng</a:t>
            </a:r>
            <a:r>
              <a:rPr lang="en-US" alt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Cô gấp cong cong</a:t>
            </a:r>
            <a:r>
              <a:rPr lang="en-US" alt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alt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Thoắt</a:t>
            </a: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 cái đã xong</a:t>
            </a:r>
            <a:r>
              <a:rPr lang="en-US" alt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Chiếc thuyền </a:t>
            </a:r>
            <a:r>
              <a:rPr lang="en-US" alt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xinh quá</a:t>
            </a: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alt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348" name="TextBox 2"/>
          <p:cNvSpPr txBox="1">
            <a:spLocks noChangeArrowheads="1"/>
          </p:cNvSpPr>
          <p:nvPr/>
        </p:nvSpPr>
        <p:spPr bwMode="auto">
          <a:xfrm>
            <a:off x="5524500" y="2563813"/>
            <a:ext cx="12906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đã phô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3590925"/>
            <a:ext cx="4572000" cy="37242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2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2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2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  <a:p>
            <a:pPr>
              <a:defRPr/>
            </a:pPr>
            <a:endParaRPr lang="en-US" sz="36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0" name="TextBox 13"/>
          <p:cNvSpPr txBox="1">
            <a:spLocks noChangeArrowheads="1"/>
          </p:cNvSpPr>
          <p:nvPr/>
        </p:nvSpPr>
        <p:spPr bwMode="auto">
          <a:xfrm>
            <a:off x="5524500" y="3073400"/>
            <a:ext cx="1679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dập dềnh</a:t>
            </a:r>
          </a:p>
        </p:txBody>
      </p:sp>
    </p:spTree>
  </p:cSld>
  <p:clrMapOvr>
    <a:masterClrMapping/>
  </p:clrMapOvr>
  <p:transition advTm="319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2057400" y="762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 b="1" i="1">
              <a:latin typeface=".VnTime" pitchFamily="34" charset="0"/>
            </a:endParaRPr>
          </a:p>
        </p:txBody>
      </p:sp>
      <p:grpSp>
        <p:nvGrpSpPr>
          <p:cNvPr id="65558" name="Group 22"/>
          <p:cNvGrpSpPr>
            <a:grpSpLocks/>
          </p:cNvGrpSpPr>
          <p:nvPr/>
        </p:nvGrpSpPr>
        <p:grpSpPr bwMode="auto">
          <a:xfrm>
            <a:off x="1524000" y="3810000"/>
            <a:ext cx="2438400" cy="1219200"/>
            <a:chOff x="288" y="1488"/>
            <a:chExt cx="2064" cy="1488"/>
          </a:xfrm>
        </p:grpSpPr>
        <p:sp>
          <p:nvSpPr>
            <p:cNvPr id="18472" name="AutoShape 23"/>
            <p:cNvSpPr>
              <a:spLocks noChangeArrowheads="1"/>
            </p:cNvSpPr>
            <p:nvPr/>
          </p:nvSpPr>
          <p:spPr bwMode="auto">
            <a:xfrm>
              <a:off x="288" y="2400"/>
              <a:ext cx="2064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07 w 21600"/>
                <a:gd name="T13" fmla="*/ 3300 h 21600"/>
                <a:gd name="T14" fmla="*/ 18293 w 21600"/>
                <a:gd name="T15" fmla="*/ 183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024" y="21600"/>
                  </a:lnTo>
                  <a:lnTo>
                    <a:pt x="1857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7150" cmpd="thinThick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3" name="AutoShape 24"/>
            <p:cNvSpPr>
              <a:spLocks noChangeArrowheads="1"/>
            </p:cNvSpPr>
            <p:nvPr/>
          </p:nvSpPr>
          <p:spPr bwMode="auto">
            <a:xfrm>
              <a:off x="1392" y="1488"/>
              <a:ext cx="624" cy="864"/>
            </a:xfrm>
            <a:prstGeom prst="rtTriangle">
              <a:avLst/>
            </a:prstGeom>
            <a:solidFill>
              <a:srgbClr val="FFFFFF"/>
            </a:solidFill>
            <a:ln w="57150" cmpd="thinThick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8474" name="AutoShape 25"/>
            <p:cNvSpPr>
              <a:spLocks noChangeArrowheads="1"/>
            </p:cNvSpPr>
            <p:nvPr/>
          </p:nvSpPr>
          <p:spPr bwMode="auto">
            <a:xfrm flipH="1">
              <a:off x="720" y="1488"/>
              <a:ext cx="624" cy="864"/>
            </a:xfrm>
            <a:prstGeom prst="rtTriangle">
              <a:avLst/>
            </a:prstGeom>
            <a:solidFill>
              <a:srgbClr val="FFFFFF"/>
            </a:solidFill>
            <a:ln w="57150" cmpd="thinThick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  <p:grpSp>
        <p:nvGrpSpPr>
          <p:cNvPr id="65562" name="Group 26"/>
          <p:cNvGrpSpPr>
            <a:grpSpLocks/>
          </p:cNvGrpSpPr>
          <p:nvPr/>
        </p:nvGrpSpPr>
        <p:grpSpPr bwMode="auto">
          <a:xfrm>
            <a:off x="5248275" y="3046413"/>
            <a:ext cx="1676400" cy="914400"/>
            <a:chOff x="288" y="1488"/>
            <a:chExt cx="2064" cy="1488"/>
          </a:xfrm>
        </p:grpSpPr>
        <p:sp>
          <p:nvSpPr>
            <p:cNvPr id="18469" name="AutoShape 27"/>
            <p:cNvSpPr>
              <a:spLocks noChangeArrowheads="1"/>
            </p:cNvSpPr>
            <p:nvPr/>
          </p:nvSpPr>
          <p:spPr bwMode="auto">
            <a:xfrm>
              <a:off x="288" y="2400"/>
              <a:ext cx="2064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07 w 21600"/>
                <a:gd name="T13" fmla="*/ 3300 h 21600"/>
                <a:gd name="T14" fmla="*/ 18293 w 21600"/>
                <a:gd name="T15" fmla="*/ 183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024" y="21600"/>
                  </a:lnTo>
                  <a:lnTo>
                    <a:pt x="1857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7150" cmpd="thinThick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0" name="AutoShape 28"/>
            <p:cNvSpPr>
              <a:spLocks noChangeArrowheads="1"/>
            </p:cNvSpPr>
            <p:nvPr/>
          </p:nvSpPr>
          <p:spPr bwMode="auto">
            <a:xfrm>
              <a:off x="1392" y="1488"/>
              <a:ext cx="624" cy="864"/>
            </a:xfrm>
            <a:prstGeom prst="rtTriangle">
              <a:avLst/>
            </a:prstGeom>
            <a:solidFill>
              <a:srgbClr val="FFFFFF"/>
            </a:solidFill>
            <a:ln w="57150" cmpd="thinThick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8471" name="AutoShape 29"/>
            <p:cNvSpPr>
              <a:spLocks noChangeArrowheads="1"/>
            </p:cNvSpPr>
            <p:nvPr/>
          </p:nvSpPr>
          <p:spPr bwMode="auto">
            <a:xfrm flipH="1">
              <a:off x="720" y="1488"/>
              <a:ext cx="624" cy="864"/>
            </a:xfrm>
            <a:prstGeom prst="rtTriangle">
              <a:avLst/>
            </a:prstGeom>
            <a:solidFill>
              <a:srgbClr val="FFFFFF"/>
            </a:solidFill>
            <a:ln w="57150" cmpd="thinThick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  <p:sp>
        <p:nvSpPr>
          <p:cNvPr id="65566" name="Freeform 30"/>
          <p:cNvSpPr>
            <a:spLocks/>
          </p:cNvSpPr>
          <p:nvPr/>
        </p:nvSpPr>
        <p:spPr bwMode="auto">
          <a:xfrm>
            <a:off x="635000" y="5105400"/>
            <a:ext cx="1879600" cy="228600"/>
          </a:xfrm>
          <a:custGeom>
            <a:avLst/>
            <a:gdLst>
              <a:gd name="T0" fmla="*/ 2147483646 w 1184"/>
              <a:gd name="T1" fmla="*/ 2147483646 h 464"/>
              <a:gd name="T2" fmla="*/ 2147483646 w 1184"/>
              <a:gd name="T3" fmla="*/ 2147483646 h 464"/>
              <a:gd name="T4" fmla="*/ 2147483646 w 1184"/>
              <a:gd name="T5" fmla="*/ 2147483646 h 464"/>
              <a:gd name="T6" fmla="*/ 2147483646 w 1184"/>
              <a:gd name="T7" fmla="*/ 2147483646 h 464"/>
              <a:gd name="T8" fmla="*/ 2147483646 w 1184"/>
              <a:gd name="T9" fmla="*/ 2147483646 h 464"/>
              <a:gd name="T10" fmla="*/ 2147483646 w 1184"/>
              <a:gd name="T11" fmla="*/ 2147483646 h 464"/>
              <a:gd name="T12" fmla="*/ 2147483646 w 1184"/>
              <a:gd name="T13" fmla="*/ 2147483646 h 464"/>
              <a:gd name="T14" fmla="*/ 2147483646 w 1184"/>
              <a:gd name="T15" fmla="*/ 2147483646 h 464"/>
              <a:gd name="T16" fmla="*/ 2147483646 w 1184"/>
              <a:gd name="T17" fmla="*/ 2147483646 h 464"/>
              <a:gd name="T18" fmla="*/ 2147483646 w 1184"/>
              <a:gd name="T19" fmla="*/ 214748364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67" name="Freeform 31"/>
          <p:cNvSpPr>
            <a:spLocks/>
          </p:cNvSpPr>
          <p:nvPr/>
        </p:nvSpPr>
        <p:spPr bwMode="auto">
          <a:xfrm>
            <a:off x="1066800" y="5791200"/>
            <a:ext cx="1498600" cy="228600"/>
          </a:xfrm>
          <a:custGeom>
            <a:avLst/>
            <a:gdLst>
              <a:gd name="T0" fmla="*/ 2147483646 w 1184"/>
              <a:gd name="T1" fmla="*/ 2147483646 h 464"/>
              <a:gd name="T2" fmla="*/ 2147483646 w 1184"/>
              <a:gd name="T3" fmla="*/ 2147483646 h 464"/>
              <a:gd name="T4" fmla="*/ 2147483646 w 1184"/>
              <a:gd name="T5" fmla="*/ 2147483646 h 464"/>
              <a:gd name="T6" fmla="*/ 2147483646 w 1184"/>
              <a:gd name="T7" fmla="*/ 2147483646 h 464"/>
              <a:gd name="T8" fmla="*/ 2147483646 w 1184"/>
              <a:gd name="T9" fmla="*/ 2147483646 h 464"/>
              <a:gd name="T10" fmla="*/ 2147483646 w 1184"/>
              <a:gd name="T11" fmla="*/ 2147483646 h 464"/>
              <a:gd name="T12" fmla="*/ 2147483646 w 1184"/>
              <a:gd name="T13" fmla="*/ 2147483646 h 464"/>
              <a:gd name="T14" fmla="*/ 2147483646 w 1184"/>
              <a:gd name="T15" fmla="*/ 2147483646 h 464"/>
              <a:gd name="T16" fmla="*/ 2147483646 w 1184"/>
              <a:gd name="T17" fmla="*/ 2147483646 h 464"/>
              <a:gd name="T18" fmla="*/ 2147483646 w 1184"/>
              <a:gd name="T19" fmla="*/ 214748364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68" name="Freeform 32"/>
          <p:cNvSpPr>
            <a:spLocks/>
          </p:cNvSpPr>
          <p:nvPr/>
        </p:nvSpPr>
        <p:spPr bwMode="auto">
          <a:xfrm rot="184410">
            <a:off x="2741613" y="5262563"/>
            <a:ext cx="1527175" cy="230187"/>
          </a:xfrm>
          <a:custGeom>
            <a:avLst/>
            <a:gdLst>
              <a:gd name="T0" fmla="*/ 2147483646 w 1184"/>
              <a:gd name="T1" fmla="*/ 2147483646 h 464"/>
              <a:gd name="T2" fmla="*/ 2147483646 w 1184"/>
              <a:gd name="T3" fmla="*/ 2147483646 h 464"/>
              <a:gd name="T4" fmla="*/ 2147483646 w 1184"/>
              <a:gd name="T5" fmla="*/ 2147483646 h 464"/>
              <a:gd name="T6" fmla="*/ 2147483646 w 1184"/>
              <a:gd name="T7" fmla="*/ 2147483646 h 464"/>
              <a:gd name="T8" fmla="*/ 2147483646 w 1184"/>
              <a:gd name="T9" fmla="*/ 2147483646 h 464"/>
              <a:gd name="T10" fmla="*/ 2147483646 w 1184"/>
              <a:gd name="T11" fmla="*/ 2147483646 h 464"/>
              <a:gd name="T12" fmla="*/ 2147483646 w 1184"/>
              <a:gd name="T13" fmla="*/ 2147483646 h 464"/>
              <a:gd name="T14" fmla="*/ 2147483646 w 1184"/>
              <a:gd name="T15" fmla="*/ 2147483646 h 464"/>
              <a:gd name="T16" fmla="*/ 2147483646 w 1184"/>
              <a:gd name="T17" fmla="*/ 2147483646 h 464"/>
              <a:gd name="T18" fmla="*/ 2147483646 w 1184"/>
              <a:gd name="T19" fmla="*/ 214748364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69" name="Freeform 33"/>
          <p:cNvSpPr>
            <a:spLocks/>
          </p:cNvSpPr>
          <p:nvPr/>
        </p:nvSpPr>
        <p:spPr bwMode="auto">
          <a:xfrm>
            <a:off x="3048000" y="5867400"/>
            <a:ext cx="1625600" cy="152400"/>
          </a:xfrm>
          <a:custGeom>
            <a:avLst/>
            <a:gdLst>
              <a:gd name="T0" fmla="*/ 2147483646 w 1184"/>
              <a:gd name="T1" fmla="*/ 2147483646 h 464"/>
              <a:gd name="T2" fmla="*/ 2147483646 w 1184"/>
              <a:gd name="T3" fmla="*/ 2147483646 h 464"/>
              <a:gd name="T4" fmla="*/ 2147483646 w 1184"/>
              <a:gd name="T5" fmla="*/ 2147483646 h 464"/>
              <a:gd name="T6" fmla="*/ 2147483646 w 1184"/>
              <a:gd name="T7" fmla="*/ 2147483646 h 464"/>
              <a:gd name="T8" fmla="*/ 2147483646 w 1184"/>
              <a:gd name="T9" fmla="*/ 2147483646 h 464"/>
              <a:gd name="T10" fmla="*/ 2147483646 w 1184"/>
              <a:gd name="T11" fmla="*/ 2147483646 h 464"/>
              <a:gd name="T12" fmla="*/ 2147483646 w 1184"/>
              <a:gd name="T13" fmla="*/ 2147483646 h 464"/>
              <a:gd name="T14" fmla="*/ 2147483646 w 1184"/>
              <a:gd name="T15" fmla="*/ 2147483646 h 464"/>
              <a:gd name="T16" fmla="*/ 2147483646 w 1184"/>
              <a:gd name="T17" fmla="*/ 2147483646 h 464"/>
              <a:gd name="T18" fmla="*/ 2147483646 w 1184"/>
              <a:gd name="T19" fmla="*/ 214748364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70" name="Freeform 34"/>
          <p:cNvSpPr>
            <a:spLocks/>
          </p:cNvSpPr>
          <p:nvPr/>
        </p:nvSpPr>
        <p:spPr bwMode="auto">
          <a:xfrm>
            <a:off x="5029200" y="3962400"/>
            <a:ext cx="1447800" cy="228600"/>
          </a:xfrm>
          <a:custGeom>
            <a:avLst/>
            <a:gdLst>
              <a:gd name="T0" fmla="*/ 2147483646 w 1184"/>
              <a:gd name="T1" fmla="*/ 2147483646 h 464"/>
              <a:gd name="T2" fmla="*/ 2147483646 w 1184"/>
              <a:gd name="T3" fmla="*/ 2147483646 h 464"/>
              <a:gd name="T4" fmla="*/ 2147483646 w 1184"/>
              <a:gd name="T5" fmla="*/ 2147483646 h 464"/>
              <a:gd name="T6" fmla="*/ 2147483646 w 1184"/>
              <a:gd name="T7" fmla="*/ 2147483646 h 464"/>
              <a:gd name="T8" fmla="*/ 2147483646 w 1184"/>
              <a:gd name="T9" fmla="*/ 2147483646 h 464"/>
              <a:gd name="T10" fmla="*/ 2147483646 w 1184"/>
              <a:gd name="T11" fmla="*/ 2147483646 h 464"/>
              <a:gd name="T12" fmla="*/ 2147483646 w 1184"/>
              <a:gd name="T13" fmla="*/ 2147483646 h 464"/>
              <a:gd name="T14" fmla="*/ 2147483646 w 1184"/>
              <a:gd name="T15" fmla="*/ 2147483646 h 464"/>
              <a:gd name="T16" fmla="*/ 2147483646 w 1184"/>
              <a:gd name="T17" fmla="*/ 2147483646 h 464"/>
              <a:gd name="T18" fmla="*/ 2147483646 w 1184"/>
              <a:gd name="T19" fmla="*/ 214748364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71" name="Freeform 35"/>
          <p:cNvSpPr>
            <a:spLocks/>
          </p:cNvSpPr>
          <p:nvPr/>
        </p:nvSpPr>
        <p:spPr bwMode="auto">
          <a:xfrm>
            <a:off x="6426200" y="4419600"/>
            <a:ext cx="1879600" cy="304800"/>
          </a:xfrm>
          <a:custGeom>
            <a:avLst/>
            <a:gdLst>
              <a:gd name="T0" fmla="*/ 2147483646 w 1184"/>
              <a:gd name="T1" fmla="*/ 2147483646 h 464"/>
              <a:gd name="T2" fmla="*/ 2147483646 w 1184"/>
              <a:gd name="T3" fmla="*/ 2147483646 h 464"/>
              <a:gd name="T4" fmla="*/ 2147483646 w 1184"/>
              <a:gd name="T5" fmla="*/ 2147483646 h 464"/>
              <a:gd name="T6" fmla="*/ 2147483646 w 1184"/>
              <a:gd name="T7" fmla="*/ 2147483646 h 464"/>
              <a:gd name="T8" fmla="*/ 2147483646 w 1184"/>
              <a:gd name="T9" fmla="*/ 2147483646 h 464"/>
              <a:gd name="T10" fmla="*/ 2147483646 w 1184"/>
              <a:gd name="T11" fmla="*/ 2147483646 h 464"/>
              <a:gd name="T12" fmla="*/ 2147483646 w 1184"/>
              <a:gd name="T13" fmla="*/ 2147483646 h 464"/>
              <a:gd name="T14" fmla="*/ 2147483646 w 1184"/>
              <a:gd name="T15" fmla="*/ 2147483646 h 464"/>
              <a:gd name="T16" fmla="*/ 2147483646 w 1184"/>
              <a:gd name="T17" fmla="*/ 2147483646 h 464"/>
              <a:gd name="T18" fmla="*/ 2147483646 w 1184"/>
              <a:gd name="T19" fmla="*/ 214748364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72" name="Freeform 36"/>
          <p:cNvSpPr>
            <a:spLocks/>
          </p:cNvSpPr>
          <p:nvPr/>
        </p:nvSpPr>
        <p:spPr bwMode="auto">
          <a:xfrm>
            <a:off x="3124200" y="6400800"/>
            <a:ext cx="1549400" cy="228600"/>
          </a:xfrm>
          <a:custGeom>
            <a:avLst/>
            <a:gdLst>
              <a:gd name="T0" fmla="*/ 2147483646 w 1184"/>
              <a:gd name="T1" fmla="*/ 2147483646 h 464"/>
              <a:gd name="T2" fmla="*/ 2147483646 w 1184"/>
              <a:gd name="T3" fmla="*/ 2147483646 h 464"/>
              <a:gd name="T4" fmla="*/ 2147483646 w 1184"/>
              <a:gd name="T5" fmla="*/ 2147483646 h 464"/>
              <a:gd name="T6" fmla="*/ 2147483646 w 1184"/>
              <a:gd name="T7" fmla="*/ 2147483646 h 464"/>
              <a:gd name="T8" fmla="*/ 2147483646 w 1184"/>
              <a:gd name="T9" fmla="*/ 2147483646 h 464"/>
              <a:gd name="T10" fmla="*/ 2147483646 w 1184"/>
              <a:gd name="T11" fmla="*/ 2147483646 h 464"/>
              <a:gd name="T12" fmla="*/ 2147483646 w 1184"/>
              <a:gd name="T13" fmla="*/ 2147483646 h 464"/>
              <a:gd name="T14" fmla="*/ 2147483646 w 1184"/>
              <a:gd name="T15" fmla="*/ 2147483646 h 464"/>
              <a:gd name="T16" fmla="*/ 2147483646 w 1184"/>
              <a:gd name="T17" fmla="*/ 2147483646 h 464"/>
              <a:gd name="T18" fmla="*/ 2147483646 w 1184"/>
              <a:gd name="T19" fmla="*/ 214748364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73" name="Freeform 37"/>
          <p:cNvSpPr>
            <a:spLocks/>
          </p:cNvSpPr>
          <p:nvPr/>
        </p:nvSpPr>
        <p:spPr bwMode="auto">
          <a:xfrm>
            <a:off x="990600" y="6400800"/>
            <a:ext cx="1498600" cy="228600"/>
          </a:xfrm>
          <a:custGeom>
            <a:avLst/>
            <a:gdLst>
              <a:gd name="T0" fmla="*/ 2147483646 w 1184"/>
              <a:gd name="T1" fmla="*/ 2147483646 h 464"/>
              <a:gd name="T2" fmla="*/ 2147483646 w 1184"/>
              <a:gd name="T3" fmla="*/ 2147483646 h 464"/>
              <a:gd name="T4" fmla="*/ 2147483646 w 1184"/>
              <a:gd name="T5" fmla="*/ 2147483646 h 464"/>
              <a:gd name="T6" fmla="*/ 2147483646 w 1184"/>
              <a:gd name="T7" fmla="*/ 2147483646 h 464"/>
              <a:gd name="T8" fmla="*/ 2147483646 w 1184"/>
              <a:gd name="T9" fmla="*/ 2147483646 h 464"/>
              <a:gd name="T10" fmla="*/ 2147483646 w 1184"/>
              <a:gd name="T11" fmla="*/ 2147483646 h 464"/>
              <a:gd name="T12" fmla="*/ 2147483646 w 1184"/>
              <a:gd name="T13" fmla="*/ 2147483646 h 464"/>
              <a:gd name="T14" fmla="*/ 2147483646 w 1184"/>
              <a:gd name="T15" fmla="*/ 2147483646 h 464"/>
              <a:gd name="T16" fmla="*/ 2147483646 w 1184"/>
              <a:gd name="T17" fmla="*/ 2147483646 h 464"/>
              <a:gd name="T18" fmla="*/ 2147483646 w 1184"/>
              <a:gd name="T19" fmla="*/ 214748364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74" name="Freeform 38"/>
          <p:cNvSpPr>
            <a:spLocks/>
          </p:cNvSpPr>
          <p:nvPr/>
        </p:nvSpPr>
        <p:spPr bwMode="auto">
          <a:xfrm>
            <a:off x="6934200" y="3733800"/>
            <a:ext cx="1447800" cy="152400"/>
          </a:xfrm>
          <a:custGeom>
            <a:avLst/>
            <a:gdLst>
              <a:gd name="T0" fmla="*/ 2147483646 w 1184"/>
              <a:gd name="T1" fmla="*/ 2147483646 h 464"/>
              <a:gd name="T2" fmla="*/ 2147483646 w 1184"/>
              <a:gd name="T3" fmla="*/ 2147483646 h 464"/>
              <a:gd name="T4" fmla="*/ 2147483646 w 1184"/>
              <a:gd name="T5" fmla="*/ 2147483646 h 464"/>
              <a:gd name="T6" fmla="*/ 2147483646 w 1184"/>
              <a:gd name="T7" fmla="*/ 2147483646 h 464"/>
              <a:gd name="T8" fmla="*/ 2147483646 w 1184"/>
              <a:gd name="T9" fmla="*/ 2147483646 h 464"/>
              <a:gd name="T10" fmla="*/ 2147483646 w 1184"/>
              <a:gd name="T11" fmla="*/ 2147483646 h 464"/>
              <a:gd name="T12" fmla="*/ 2147483646 w 1184"/>
              <a:gd name="T13" fmla="*/ 2147483646 h 464"/>
              <a:gd name="T14" fmla="*/ 2147483646 w 1184"/>
              <a:gd name="T15" fmla="*/ 2147483646 h 464"/>
              <a:gd name="T16" fmla="*/ 2147483646 w 1184"/>
              <a:gd name="T17" fmla="*/ 2147483646 h 464"/>
              <a:gd name="T18" fmla="*/ 2147483646 w 1184"/>
              <a:gd name="T19" fmla="*/ 214748364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77" name="Freeform 41"/>
          <p:cNvSpPr>
            <a:spLocks/>
          </p:cNvSpPr>
          <p:nvPr/>
        </p:nvSpPr>
        <p:spPr bwMode="auto">
          <a:xfrm>
            <a:off x="6934200" y="5562600"/>
            <a:ext cx="1879600" cy="304800"/>
          </a:xfrm>
          <a:custGeom>
            <a:avLst/>
            <a:gdLst>
              <a:gd name="T0" fmla="*/ 2147483646 w 1184"/>
              <a:gd name="T1" fmla="*/ 2147483646 h 464"/>
              <a:gd name="T2" fmla="*/ 2147483646 w 1184"/>
              <a:gd name="T3" fmla="*/ 2147483646 h 464"/>
              <a:gd name="T4" fmla="*/ 2147483646 w 1184"/>
              <a:gd name="T5" fmla="*/ 2147483646 h 464"/>
              <a:gd name="T6" fmla="*/ 2147483646 w 1184"/>
              <a:gd name="T7" fmla="*/ 2147483646 h 464"/>
              <a:gd name="T8" fmla="*/ 2147483646 w 1184"/>
              <a:gd name="T9" fmla="*/ 2147483646 h 464"/>
              <a:gd name="T10" fmla="*/ 2147483646 w 1184"/>
              <a:gd name="T11" fmla="*/ 2147483646 h 464"/>
              <a:gd name="T12" fmla="*/ 2147483646 w 1184"/>
              <a:gd name="T13" fmla="*/ 2147483646 h 464"/>
              <a:gd name="T14" fmla="*/ 2147483646 w 1184"/>
              <a:gd name="T15" fmla="*/ 2147483646 h 464"/>
              <a:gd name="T16" fmla="*/ 2147483646 w 1184"/>
              <a:gd name="T17" fmla="*/ 2147483646 h 464"/>
              <a:gd name="T18" fmla="*/ 2147483646 w 1184"/>
              <a:gd name="T19" fmla="*/ 214748364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78" name="Freeform 42"/>
          <p:cNvSpPr>
            <a:spLocks/>
          </p:cNvSpPr>
          <p:nvPr/>
        </p:nvSpPr>
        <p:spPr bwMode="auto">
          <a:xfrm>
            <a:off x="5715000" y="5105400"/>
            <a:ext cx="1879600" cy="304800"/>
          </a:xfrm>
          <a:custGeom>
            <a:avLst/>
            <a:gdLst>
              <a:gd name="T0" fmla="*/ 2147483646 w 1184"/>
              <a:gd name="T1" fmla="*/ 2147483646 h 464"/>
              <a:gd name="T2" fmla="*/ 2147483646 w 1184"/>
              <a:gd name="T3" fmla="*/ 2147483646 h 464"/>
              <a:gd name="T4" fmla="*/ 2147483646 w 1184"/>
              <a:gd name="T5" fmla="*/ 2147483646 h 464"/>
              <a:gd name="T6" fmla="*/ 2147483646 w 1184"/>
              <a:gd name="T7" fmla="*/ 2147483646 h 464"/>
              <a:gd name="T8" fmla="*/ 2147483646 w 1184"/>
              <a:gd name="T9" fmla="*/ 2147483646 h 464"/>
              <a:gd name="T10" fmla="*/ 2147483646 w 1184"/>
              <a:gd name="T11" fmla="*/ 2147483646 h 464"/>
              <a:gd name="T12" fmla="*/ 2147483646 w 1184"/>
              <a:gd name="T13" fmla="*/ 2147483646 h 464"/>
              <a:gd name="T14" fmla="*/ 2147483646 w 1184"/>
              <a:gd name="T15" fmla="*/ 2147483646 h 464"/>
              <a:gd name="T16" fmla="*/ 2147483646 w 1184"/>
              <a:gd name="T17" fmla="*/ 2147483646 h 464"/>
              <a:gd name="T18" fmla="*/ 2147483646 w 1184"/>
              <a:gd name="T19" fmla="*/ 214748364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80" name="Freeform 44"/>
          <p:cNvSpPr>
            <a:spLocks/>
          </p:cNvSpPr>
          <p:nvPr/>
        </p:nvSpPr>
        <p:spPr bwMode="auto">
          <a:xfrm rot="184410">
            <a:off x="4114800" y="4876800"/>
            <a:ext cx="1527175" cy="230188"/>
          </a:xfrm>
          <a:custGeom>
            <a:avLst/>
            <a:gdLst>
              <a:gd name="T0" fmla="*/ 2147483646 w 1184"/>
              <a:gd name="T1" fmla="*/ 2147483646 h 464"/>
              <a:gd name="T2" fmla="*/ 2147483646 w 1184"/>
              <a:gd name="T3" fmla="*/ 2147483646 h 464"/>
              <a:gd name="T4" fmla="*/ 2147483646 w 1184"/>
              <a:gd name="T5" fmla="*/ 2147483646 h 464"/>
              <a:gd name="T6" fmla="*/ 2147483646 w 1184"/>
              <a:gd name="T7" fmla="*/ 2147483646 h 464"/>
              <a:gd name="T8" fmla="*/ 2147483646 w 1184"/>
              <a:gd name="T9" fmla="*/ 2147483646 h 464"/>
              <a:gd name="T10" fmla="*/ 2147483646 w 1184"/>
              <a:gd name="T11" fmla="*/ 2147483646 h 464"/>
              <a:gd name="T12" fmla="*/ 2147483646 w 1184"/>
              <a:gd name="T13" fmla="*/ 2147483646 h 464"/>
              <a:gd name="T14" fmla="*/ 2147483646 w 1184"/>
              <a:gd name="T15" fmla="*/ 2147483646 h 464"/>
              <a:gd name="T16" fmla="*/ 2147483646 w 1184"/>
              <a:gd name="T17" fmla="*/ 2147483646 h 464"/>
              <a:gd name="T18" fmla="*/ 2147483646 w 1184"/>
              <a:gd name="T19" fmla="*/ 214748364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81" name="Freeform 45"/>
          <p:cNvSpPr>
            <a:spLocks/>
          </p:cNvSpPr>
          <p:nvPr/>
        </p:nvSpPr>
        <p:spPr bwMode="auto">
          <a:xfrm rot="184410">
            <a:off x="4344988" y="5410200"/>
            <a:ext cx="1527175" cy="306388"/>
          </a:xfrm>
          <a:custGeom>
            <a:avLst/>
            <a:gdLst>
              <a:gd name="T0" fmla="*/ 2147483646 w 1184"/>
              <a:gd name="T1" fmla="*/ 2147483646 h 464"/>
              <a:gd name="T2" fmla="*/ 2147483646 w 1184"/>
              <a:gd name="T3" fmla="*/ 2147483646 h 464"/>
              <a:gd name="T4" fmla="*/ 2147483646 w 1184"/>
              <a:gd name="T5" fmla="*/ 2147483646 h 464"/>
              <a:gd name="T6" fmla="*/ 2147483646 w 1184"/>
              <a:gd name="T7" fmla="*/ 2147483646 h 464"/>
              <a:gd name="T8" fmla="*/ 2147483646 w 1184"/>
              <a:gd name="T9" fmla="*/ 2147483646 h 464"/>
              <a:gd name="T10" fmla="*/ 2147483646 w 1184"/>
              <a:gd name="T11" fmla="*/ 2147483646 h 464"/>
              <a:gd name="T12" fmla="*/ 2147483646 w 1184"/>
              <a:gd name="T13" fmla="*/ 2147483646 h 464"/>
              <a:gd name="T14" fmla="*/ 2147483646 w 1184"/>
              <a:gd name="T15" fmla="*/ 2147483646 h 464"/>
              <a:gd name="T16" fmla="*/ 2147483646 w 1184"/>
              <a:gd name="T17" fmla="*/ 2147483646 h 464"/>
              <a:gd name="T18" fmla="*/ 2147483646 w 1184"/>
              <a:gd name="T19" fmla="*/ 214748364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83" name="Freeform 47"/>
          <p:cNvSpPr>
            <a:spLocks/>
          </p:cNvSpPr>
          <p:nvPr/>
        </p:nvSpPr>
        <p:spPr bwMode="auto">
          <a:xfrm rot="184410">
            <a:off x="4953000" y="6019800"/>
            <a:ext cx="1527175" cy="230188"/>
          </a:xfrm>
          <a:custGeom>
            <a:avLst/>
            <a:gdLst>
              <a:gd name="T0" fmla="*/ 2147483646 w 1184"/>
              <a:gd name="T1" fmla="*/ 2147483646 h 464"/>
              <a:gd name="T2" fmla="*/ 2147483646 w 1184"/>
              <a:gd name="T3" fmla="*/ 2147483646 h 464"/>
              <a:gd name="T4" fmla="*/ 2147483646 w 1184"/>
              <a:gd name="T5" fmla="*/ 2147483646 h 464"/>
              <a:gd name="T6" fmla="*/ 2147483646 w 1184"/>
              <a:gd name="T7" fmla="*/ 2147483646 h 464"/>
              <a:gd name="T8" fmla="*/ 2147483646 w 1184"/>
              <a:gd name="T9" fmla="*/ 2147483646 h 464"/>
              <a:gd name="T10" fmla="*/ 2147483646 w 1184"/>
              <a:gd name="T11" fmla="*/ 2147483646 h 464"/>
              <a:gd name="T12" fmla="*/ 2147483646 w 1184"/>
              <a:gd name="T13" fmla="*/ 2147483646 h 464"/>
              <a:gd name="T14" fmla="*/ 2147483646 w 1184"/>
              <a:gd name="T15" fmla="*/ 2147483646 h 464"/>
              <a:gd name="T16" fmla="*/ 2147483646 w 1184"/>
              <a:gd name="T17" fmla="*/ 2147483646 h 464"/>
              <a:gd name="T18" fmla="*/ 2147483646 w 1184"/>
              <a:gd name="T19" fmla="*/ 214748364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84" name="Freeform 48"/>
          <p:cNvSpPr>
            <a:spLocks/>
          </p:cNvSpPr>
          <p:nvPr/>
        </p:nvSpPr>
        <p:spPr bwMode="auto">
          <a:xfrm rot="184410">
            <a:off x="6629400" y="6172200"/>
            <a:ext cx="1527175" cy="230188"/>
          </a:xfrm>
          <a:custGeom>
            <a:avLst/>
            <a:gdLst>
              <a:gd name="T0" fmla="*/ 2147483646 w 1184"/>
              <a:gd name="T1" fmla="*/ 2147483646 h 464"/>
              <a:gd name="T2" fmla="*/ 2147483646 w 1184"/>
              <a:gd name="T3" fmla="*/ 2147483646 h 464"/>
              <a:gd name="T4" fmla="*/ 2147483646 w 1184"/>
              <a:gd name="T5" fmla="*/ 2147483646 h 464"/>
              <a:gd name="T6" fmla="*/ 2147483646 w 1184"/>
              <a:gd name="T7" fmla="*/ 2147483646 h 464"/>
              <a:gd name="T8" fmla="*/ 2147483646 w 1184"/>
              <a:gd name="T9" fmla="*/ 2147483646 h 464"/>
              <a:gd name="T10" fmla="*/ 2147483646 w 1184"/>
              <a:gd name="T11" fmla="*/ 2147483646 h 464"/>
              <a:gd name="T12" fmla="*/ 2147483646 w 1184"/>
              <a:gd name="T13" fmla="*/ 2147483646 h 464"/>
              <a:gd name="T14" fmla="*/ 2147483646 w 1184"/>
              <a:gd name="T15" fmla="*/ 2147483646 h 464"/>
              <a:gd name="T16" fmla="*/ 2147483646 w 1184"/>
              <a:gd name="T17" fmla="*/ 2147483646 h 464"/>
              <a:gd name="T18" fmla="*/ 2147483646 w 1184"/>
              <a:gd name="T19" fmla="*/ 2147483646 h 4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84" h="464">
                <a:moveTo>
                  <a:pt x="32" y="272"/>
                </a:moveTo>
                <a:cubicBezTo>
                  <a:pt x="64" y="232"/>
                  <a:pt x="272" y="64"/>
                  <a:pt x="368" y="32"/>
                </a:cubicBezTo>
                <a:cubicBezTo>
                  <a:pt x="464" y="0"/>
                  <a:pt x="536" y="40"/>
                  <a:pt x="608" y="80"/>
                </a:cubicBezTo>
                <a:cubicBezTo>
                  <a:pt x="680" y="120"/>
                  <a:pt x="704" y="264"/>
                  <a:pt x="800" y="272"/>
                </a:cubicBezTo>
                <a:cubicBezTo>
                  <a:pt x="896" y="280"/>
                  <a:pt x="1184" y="104"/>
                  <a:pt x="1184" y="128"/>
                </a:cubicBezTo>
                <a:cubicBezTo>
                  <a:pt x="1184" y="152"/>
                  <a:pt x="904" y="368"/>
                  <a:pt x="800" y="416"/>
                </a:cubicBezTo>
                <a:cubicBezTo>
                  <a:pt x="696" y="464"/>
                  <a:pt x="624" y="440"/>
                  <a:pt x="560" y="416"/>
                </a:cubicBezTo>
                <a:cubicBezTo>
                  <a:pt x="496" y="392"/>
                  <a:pt x="480" y="296"/>
                  <a:pt x="416" y="272"/>
                </a:cubicBezTo>
                <a:cubicBezTo>
                  <a:pt x="352" y="248"/>
                  <a:pt x="240" y="264"/>
                  <a:pt x="176" y="272"/>
                </a:cubicBezTo>
                <a:cubicBezTo>
                  <a:pt x="112" y="280"/>
                  <a:pt x="0" y="312"/>
                  <a:pt x="32" y="272"/>
                </a:cubicBezTo>
                <a:close/>
              </a:path>
            </a:pathLst>
          </a:custGeom>
          <a:gradFill rotWithShape="1">
            <a:gsLst>
              <a:gs pos="0">
                <a:srgbClr val="3333FF"/>
              </a:gs>
              <a:gs pos="100000">
                <a:srgbClr val="8484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603" name="Oval 67"/>
          <p:cNvSpPr>
            <a:spLocks noChangeArrowheads="1"/>
          </p:cNvSpPr>
          <p:nvPr/>
        </p:nvSpPr>
        <p:spPr bwMode="auto">
          <a:xfrm>
            <a:off x="852488" y="2116138"/>
            <a:ext cx="1066800" cy="9144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65604" name="Line 68"/>
          <p:cNvSpPr>
            <a:spLocks noChangeShapeType="1"/>
          </p:cNvSpPr>
          <p:nvPr/>
        </p:nvSpPr>
        <p:spPr bwMode="auto">
          <a:xfrm flipV="1">
            <a:off x="1905000" y="2362200"/>
            <a:ext cx="914400" cy="1524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605" name="Line 69"/>
          <p:cNvSpPr>
            <a:spLocks noChangeShapeType="1"/>
          </p:cNvSpPr>
          <p:nvPr/>
        </p:nvSpPr>
        <p:spPr bwMode="auto">
          <a:xfrm>
            <a:off x="1905000" y="2667000"/>
            <a:ext cx="457200" cy="1524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606" name="Line 70"/>
          <p:cNvSpPr>
            <a:spLocks noChangeShapeType="1"/>
          </p:cNvSpPr>
          <p:nvPr/>
        </p:nvSpPr>
        <p:spPr bwMode="auto">
          <a:xfrm>
            <a:off x="1524000" y="2971800"/>
            <a:ext cx="228600" cy="6858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607" name="Line 71"/>
          <p:cNvSpPr>
            <a:spLocks noChangeShapeType="1"/>
          </p:cNvSpPr>
          <p:nvPr/>
        </p:nvSpPr>
        <p:spPr bwMode="auto">
          <a:xfrm flipH="1">
            <a:off x="838200" y="2971800"/>
            <a:ext cx="381000" cy="6858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608" name="Line 72"/>
          <p:cNvSpPr>
            <a:spLocks noChangeShapeType="1"/>
          </p:cNvSpPr>
          <p:nvPr/>
        </p:nvSpPr>
        <p:spPr bwMode="auto">
          <a:xfrm>
            <a:off x="1371600" y="2971800"/>
            <a:ext cx="0" cy="3048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609" name="Line 73"/>
          <p:cNvSpPr>
            <a:spLocks noChangeShapeType="1"/>
          </p:cNvSpPr>
          <p:nvPr/>
        </p:nvSpPr>
        <p:spPr bwMode="auto">
          <a:xfrm flipH="1">
            <a:off x="685800" y="2895600"/>
            <a:ext cx="304800" cy="2286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610" name="Line 74"/>
          <p:cNvSpPr>
            <a:spLocks noChangeShapeType="1"/>
          </p:cNvSpPr>
          <p:nvPr/>
        </p:nvSpPr>
        <p:spPr bwMode="auto">
          <a:xfrm flipH="1">
            <a:off x="76200" y="2667000"/>
            <a:ext cx="723900" cy="1524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611" name="Line 75"/>
          <p:cNvSpPr>
            <a:spLocks noChangeShapeType="1"/>
          </p:cNvSpPr>
          <p:nvPr/>
        </p:nvSpPr>
        <p:spPr bwMode="auto">
          <a:xfrm>
            <a:off x="457200" y="2362200"/>
            <a:ext cx="381000" cy="762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612" name="Line 76"/>
          <p:cNvSpPr>
            <a:spLocks noChangeShapeType="1"/>
          </p:cNvSpPr>
          <p:nvPr/>
        </p:nvSpPr>
        <p:spPr bwMode="auto">
          <a:xfrm>
            <a:off x="304800" y="1752600"/>
            <a:ext cx="609600" cy="5334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613" name="Line 77"/>
          <p:cNvSpPr>
            <a:spLocks noChangeShapeType="1"/>
          </p:cNvSpPr>
          <p:nvPr/>
        </p:nvSpPr>
        <p:spPr bwMode="auto">
          <a:xfrm>
            <a:off x="838200" y="1752600"/>
            <a:ext cx="228600" cy="3810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614" name="Line 78"/>
          <p:cNvSpPr>
            <a:spLocks noChangeShapeType="1"/>
          </p:cNvSpPr>
          <p:nvPr/>
        </p:nvSpPr>
        <p:spPr bwMode="auto">
          <a:xfrm>
            <a:off x="1219200" y="1371600"/>
            <a:ext cx="76200" cy="6858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615" name="Line 79"/>
          <p:cNvSpPr>
            <a:spLocks noChangeShapeType="1"/>
          </p:cNvSpPr>
          <p:nvPr/>
        </p:nvSpPr>
        <p:spPr bwMode="auto">
          <a:xfrm flipH="1">
            <a:off x="1524000" y="1676400"/>
            <a:ext cx="76200" cy="3810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616" name="Line 80"/>
          <p:cNvSpPr>
            <a:spLocks noChangeShapeType="1"/>
          </p:cNvSpPr>
          <p:nvPr/>
        </p:nvSpPr>
        <p:spPr bwMode="auto">
          <a:xfrm flipH="1">
            <a:off x="1676400" y="1524000"/>
            <a:ext cx="533400" cy="6096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617" name="Line 81"/>
          <p:cNvSpPr>
            <a:spLocks noChangeShapeType="1"/>
          </p:cNvSpPr>
          <p:nvPr/>
        </p:nvSpPr>
        <p:spPr bwMode="auto">
          <a:xfrm flipV="1">
            <a:off x="1866900" y="2133600"/>
            <a:ext cx="342900" cy="1524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618" name="Line 82"/>
          <p:cNvSpPr>
            <a:spLocks noChangeShapeType="1"/>
          </p:cNvSpPr>
          <p:nvPr/>
        </p:nvSpPr>
        <p:spPr bwMode="auto">
          <a:xfrm>
            <a:off x="1752600" y="2895600"/>
            <a:ext cx="685800" cy="5334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619" name="Line 83"/>
          <p:cNvSpPr>
            <a:spLocks noChangeShapeType="1"/>
          </p:cNvSpPr>
          <p:nvPr/>
        </p:nvSpPr>
        <p:spPr bwMode="auto">
          <a:xfrm>
            <a:off x="1676400" y="2971800"/>
            <a:ext cx="304800" cy="457200"/>
          </a:xfrm>
          <a:prstGeom prst="line">
            <a:avLst/>
          </a:prstGeom>
          <a:noFill/>
          <a:ln w="9525">
            <a:solidFill>
              <a:srgbClr val="FFCC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656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656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56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6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6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6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6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6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5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5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5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5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5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5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65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5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65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5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66" grpId="0" animBg="1"/>
      <p:bldP spid="65567" grpId="0" animBg="1"/>
      <p:bldP spid="65568" grpId="0" animBg="1"/>
      <p:bldP spid="65569" grpId="0" animBg="1"/>
      <p:bldP spid="65570" grpId="0" animBg="1"/>
      <p:bldP spid="65571" grpId="0" animBg="1"/>
      <p:bldP spid="65572" grpId="0" animBg="1"/>
      <p:bldP spid="65573" grpId="0" animBg="1"/>
      <p:bldP spid="65574" grpId="0" animBg="1"/>
      <p:bldP spid="65577" grpId="0" animBg="1"/>
      <p:bldP spid="65578" grpId="0" animBg="1"/>
      <p:bldP spid="65580" grpId="0" animBg="1"/>
      <p:bldP spid="65581" grpId="0" animBg="1"/>
      <p:bldP spid="65583" grpId="0" animBg="1"/>
      <p:bldP spid="65584" grpId="0" animBg="1"/>
      <p:bldP spid="65603" grpId="0" animBg="1"/>
      <p:bldP spid="65604" grpId="0" animBg="1"/>
      <p:bldP spid="65605" grpId="0" animBg="1"/>
      <p:bldP spid="65606" grpId="0" animBg="1"/>
      <p:bldP spid="65607" grpId="0" animBg="1"/>
      <p:bldP spid="65608" grpId="0" animBg="1"/>
      <p:bldP spid="65609" grpId="0" animBg="1"/>
      <p:bldP spid="65610" grpId="0" animBg="1"/>
      <p:bldP spid="65611" grpId="0" animBg="1"/>
      <p:bldP spid="65612" grpId="0" animBg="1"/>
      <p:bldP spid="65613" grpId="0" animBg="1"/>
      <p:bldP spid="65614" grpId="0" animBg="1"/>
      <p:bldP spid="65615" grpId="0" animBg="1"/>
      <p:bldP spid="65616" grpId="0" animBg="1"/>
      <p:bldP spid="65617" grpId="0" animBg="1"/>
      <p:bldP spid="65618" grpId="0" animBg="1"/>
      <p:bldP spid="656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2&quot;/&gt;&lt;/object&gt;&lt;object type=&quot;3&quot; unique_id=&quot;10004&quot;&gt;&lt;property id=&quot;20148&quot; value=&quot;5&quot;/&gt;&lt;property id=&quot;20300&quot; value=&quot;Slide 2&quot;/&gt;&lt;property id=&quot;20307&quot; value=&quot;274&quot;/&gt;&lt;/object&gt;&lt;object type=&quot;3&quot; unique_id=&quot;10005&quot;&gt;&lt;property id=&quot;20148&quot; value=&quot;5&quot;/&gt;&lt;property id=&quot;20300&quot; value=&quot;Slide 3&quot;/&gt;&lt;property id=&quot;20307&quot; value=&quot;275&quot;/&gt;&lt;/object&gt;&lt;object type=&quot;3&quot; unique_id=&quot;10006&quot;&gt;&lt;property id=&quot;20148&quot; value=&quot;5&quot;/&gt;&lt;property id=&quot;20300&quot; value=&quot;Slide 4&quot;/&gt;&lt;property id=&quot;20307&quot; value=&quot;263&quot;/&gt;&lt;/object&gt;&lt;object type=&quot;3&quot; unique_id=&quot;10007&quot;&gt;&lt;property id=&quot;20148&quot; value=&quot;5&quot;/&gt;&lt;property id=&quot;20300&quot; value=&quot;Slide 5&quot;/&gt;&lt;property id=&quot;20307&quot; value=&quot;318&quot;/&gt;&lt;/object&gt;&lt;object type=&quot;3&quot; unique_id=&quot;10008&quot;&gt;&lt;property id=&quot;20148&quot; value=&quot;5&quot;/&gt;&lt;property id=&quot;20300&quot; value=&quot;Slide 6&quot;/&gt;&lt;property id=&quot;20307&quot; value=&quot;279&quot;/&gt;&lt;/object&gt;&lt;object type=&quot;3&quot; unique_id=&quot;10009&quot;&gt;&lt;property id=&quot;20148&quot; value=&quot;5&quot;/&gt;&lt;property id=&quot;20300&quot; value=&quot;Slide 7&quot;/&gt;&lt;property id=&quot;20307&quot; value=&quot;282&quot;/&gt;&lt;/object&gt;&lt;object type=&quot;3&quot; unique_id=&quot;10010&quot;&gt;&lt;property id=&quot;20148&quot; value=&quot;5&quot;/&gt;&lt;property id=&quot;20300&quot; value=&quot;Slide 8&quot;/&gt;&lt;property id=&quot;20307&quot; value=&quot;278&quot;/&gt;&lt;/object&gt;&lt;object type=&quot;3&quot; unique_id=&quot;10011&quot;&gt;&lt;property id=&quot;20148&quot; value=&quot;5&quot;/&gt;&lt;property id=&quot;20300&quot; value=&quot;Slide 9&quot;/&gt;&lt;property id=&quot;20307&quot; value=&quot;316&quot;/&gt;&lt;/object&gt;&lt;object type=&quot;3&quot; unique_id=&quot;10012&quot;&gt;&lt;property id=&quot;20148&quot; value=&quot;5&quot;/&gt;&lt;property id=&quot;20300&quot; value=&quot;Slide 10&quot;/&gt;&lt;property id=&quot;20307&quot; value=&quot;308&quot;/&gt;&lt;/object&gt;&lt;object type=&quot;3&quot; unique_id=&quot;10013&quot;&gt;&lt;property id=&quot;20148&quot; value=&quot;5&quot;/&gt;&lt;property id=&quot;20300&quot; value=&quot;Slide 11&quot;/&gt;&lt;property id=&quot;20307&quot; value=&quot;311&quot;/&gt;&lt;/object&gt;&lt;object type=&quot;3&quot; unique_id=&quot;10014&quot;&gt;&lt;property id=&quot;20148&quot; value=&quot;5&quot;/&gt;&lt;property id=&quot;20300&quot; value=&quot;Slide 12&quot;/&gt;&lt;property id=&quot;20307&quot; value=&quot;310&quot;/&gt;&lt;/object&gt;&lt;object type=&quot;3&quot; unique_id=&quot;10015&quot;&gt;&lt;property id=&quot;20148&quot; value=&quot;5&quot;/&gt;&lt;property id=&quot;20300&quot; value=&quot;Slide 13&quot;/&gt;&lt;property id=&quot;20307&quot; value=&quot;309&quot;/&gt;&lt;/object&gt;&lt;object type=&quot;3&quot; unique_id=&quot;10016&quot;&gt;&lt;property id=&quot;20148&quot; value=&quot;5&quot;/&gt;&lt;property id=&quot;20300&quot; value=&quot;Slide 14&quot;/&gt;&lt;property id=&quot;20307&quot; value=&quot;312&quot;/&gt;&lt;/object&gt;&lt;object type=&quot;3&quot; unique_id=&quot;10017&quot;&gt;&lt;property id=&quot;20148&quot; value=&quot;5&quot;/&gt;&lt;property id=&quot;20300&quot; value=&quot;Slide 15&quot;/&gt;&lt;property id=&quot;20307&quot; value=&quot;299&quot;/&gt;&lt;/object&gt;&lt;object type=&quot;3&quot; unique_id=&quot;10018&quot;&gt;&lt;property id=&quot;20148&quot; value=&quot;5&quot;/&gt;&lt;property id=&quot;20300&quot; value=&quot;Slide 16&quot;/&gt;&lt;property id=&quot;20307&quot; value=&quot;313&quot;/&gt;&lt;/object&gt;&lt;object type=&quot;3&quot; unique_id=&quot;10019&quot;&gt;&lt;property id=&quot;20148&quot; value=&quot;5&quot;/&gt;&lt;property id=&quot;20300&quot; value=&quot;Slide 17&quot;/&gt;&lt;property id=&quot;20307&quot; value=&quot;300&quot;/&gt;&lt;/object&gt;&lt;object type=&quot;3&quot; unique_id=&quot;10020&quot;&gt;&lt;property id=&quot;20148&quot; value=&quot;5&quot;/&gt;&lt;property id=&quot;20300&quot; value=&quot;Slide 18&quot;/&gt;&lt;property id=&quot;20307&quot; value=&quot;301&quot;/&gt;&lt;/object&gt;&lt;object type=&quot;3&quot; unique_id=&quot;10021&quot;&gt;&lt;property id=&quot;20148&quot; value=&quot;5&quot;/&gt;&lt;property id=&quot;20300&quot; value=&quot;Slide 19&quot;/&gt;&lt;property id=&quot;20307&quot; value=&quot;266&quot;/&gt;&lt;/object&gt;&lt;object type=&quot;3&quot; unique_id=&quot;10022&quot;&gt;&lt;property id=&quot;20148&quot; value=&quot;5&quot;/&gt;&lt;property id=&quot;20300&quot; value=&quot;Slide 20&quot;/&gt;&lt;property id=&quot;20307&quot; value=&quot;314&quot;/&gt;&lt;/object&gt;&lt;object type=&quot;3&quot; unique_id=&quot;10023&quot;&gt;&lt;property id=&quot;20148&quot; value=&quot;5&quot;/&gt;&lt;property id=&quot;20300&quot; value=&quot;Slide 21&quot;/&gt;&lt;property id=&quot;20307&quot; value=&quot;302&quot;/&gt;&lt;/object&gt;&lt;object type=&quot;3&quot; unique_id=&quot;10024&quot;&gt;&lt;property id=&quot;20148&quot; value=&quot;5&quot;/&gt;&lt;property id=&quot;20300&quot; value=&quot;Slide 22&quot;/&gt;&lt;property id=&quot;20307&quot; value=&quot;306&quot;/&gt;&lt;/object&gt;&lt;object type=&quot;3&quot; unique_id=&quot;10025&quot;&gt;&lt;property id=&quot;20148&quot; value=&quot;5&quot;/&gt;&lt;property id=&quot;20300&quot; value=&quot;Slide 23&quot;/&gt;&lt;property id=&quot;20307&quot; value=&quot;303&quot;/&gt;&lt;/object&gt;&lt;object type=&quot;3&quot; unique_id=&quot;10026&quot;&gt;&lt;property id=&quot;20148&quot; value=&quot;5&quot;/&gt;&lt;property id=&quot;20300&quot; value=&quot;Slide 24&quot;/&gt;&lt;property id=&quot;20307&quot; value=&quot;304&quot;/&gt;&lt;/object&gt;&lt;object type=&quot;3&quot; unique_id=&quot;10027&quot;&gt;&lt;property id=&quot;20148&quot; value=&quot;5&quot;/&gt;&lt;property id=&quot;20300&quot; value=&quot;Slide 25&quot;/&gt;&lt;property id=&quot;20307&quot; value=&quot;319&quot;/&gt;&lt;/object&gt;&lt;object type=&quot;3&quot; unique_id=&quot;10028&quot;&gt;&lt;property id=&quot;20148&quot; value=&quot;5&quot;/&gt;&lt;property id=&quot;20300&quot; value=&quot;Slide 26&quot;/&gt;&lt;property id=&quot;20307&quot; value=&quot;321&quot;/&gt;&lt;/object&gt;&lt;object type=&quot;3&quot; unique_id=&quot;10029&quot;&gt;&lt;property id=&quot;20148&quot; value=&quot;5&quot;/&gt;&lt;property id=&quot;20300&quot; value=&quot;Slide 27&quot;/&gt;&lt;property id=&quot;20307&quot; value=&quot;317&quot;/&gt;&lt;/object&gt;&lt;object type=&quot;3&quot; unique_id=&quot;10030&quot;&gt;&lt;property id=&quot;20148&quot; value=&quot;5&quot;/&gt;&lt;property id=&quot;20300&quot; value=&quot;Slide 28&quot;/&gt;&lt;property id=&quot;20307&quot; value=&quot;295&quot;/&gt;&lt;/object&gt;&lt;/object&gt;&lt;object type=&quot;8&quot; unique_id=&quot;10060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Override1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1579</TotalTime>
  <Words>89</Words>
  <Application>Microsoft Office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Metropolitan</vt:lpstr>
      <vt:lpstr>Slide 1</vt:lpstr>
      <vt:lpstr>Slide 2</vt:lpstr>
      <vt:lpstr>Slide 3</vt:lpstr>
      <vt:lpstr>Slide 4</vt:lpstr>
      <vt:lpstr>Slide 5</vt:lpstr>
      <vt:lpstr>Slide 6</vt:lpstr>
    </vt:vector>
  </TitlesOfParts>
  <Company>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 The Cong</dc:creator>
  <cp:lastModifiedBy>Van Nguyen</cp:lastModifiedBy>
  <cp:revision>116</cp:revision>
  <dcterms:created xsi:type="dcterms:W3CDTF">2007-01-23T04:06:40Z</dcterms:created>
  <dcterms:modified xsi:type="dcterms:W3CDTF">2022-05-16T13:35:47Z</dcterms:modified>
</cp:coreProperties>
</file>