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0" r:id="rId3"/>
    <p:sldId id="280" r:id="rId4"/>
    <p:sldId id="291" r:id="rId5"/>
    <p:sldId id="292" r:id="rId6"/>
    <p:sldId id="294" r:id="rId7"/>
    <p:sldId id="293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2710-5534-105E-982F-9E0687D5B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FC853B-76C8-E53C-AA5A-6ECC6492D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DEBFB-3077-F53C-16D2-3AC53ED4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F0AC-5634-46DF-A84E-918418A08403}" type="datetimeFigureOut">
              <a:rPr lang="vi-VN" smtClean="0"/>
              <a:t>18/05/2022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458A8-800A-AC4A-7E0A-EEC30C109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7118C-D7B2-5128-96DC-A36C375AC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BF78-682D-4036-B808-1DBEA45177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997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76EA0-0860-3785-3C3C-9A13814BC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FF63D1-E794-9970-332A-89FF78BDD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F4A0F-0223-3E29-5875-0C6EAF9A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F0AC-5634-46DF-A84E-918418A08403}" type="datetimeFigureOut">
              <a:rPr lang="vi-VN" smtClean="0"/>
              <a:t>18/05/2022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3DE0C-BE1C-2DB2-13F2-72CD0ED0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F039A-7163-B199-7086-06B98203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BF78-682D-4036-B808-1DBEA45177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087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97D6B3-3236-DC53-3CB1-15274ABA4E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031A2-D12F-4419-7D69-008AC270D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66543-D021-C8E2-E3AE-07541BFBE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F0AC-5634-46DF-A84E-918418A08403}" type="datetimeFigureOut">
              <a:rPr lang="vi-VN" smtClean="0"/>
              <a:t>18/05/2022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AA0E2-6523-9F2D-3A6C-10EB54FD8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1F691-32C0-C1B5-A25A-00222B207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BF78-682D-4036-B808-1DBEA45177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608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CD22-BD66-237C-A1B4-4CD19595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F2771-3342-3A65-902D-80E4757B0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6361E-3A46-3B00-E9C9-6A814A13D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F0AC-5634-46DF-A84E-918418A08403}" type="datetimeFigureOut">
              <a:rPr lang="vi-VN" smtClean="0"/>
              <a:t>18/05/2022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78A24-E228-7915-7988-1B50840C8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70934-39C7-94DA-3D51-D5C1C692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BF78-682D-4036-B808-1DBEA45177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374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1A30-5DB4-E779-A00A-9539CBC11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84510-B969-E3C4-89C2-D6ABD00F4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68F83-24FB-F8D9-925E-FE7063B4E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F0AC-5634-46DF-A84E-918418A08403}" type="datetimeFigureOut">
              <a:rPr lang="vi-VN" smtClean="0"/>
              <a:t>18/05/2022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E5863-6547-5C1D-A76F-E081E2DD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0F15A-59CE-07BF-8FA1-9DDD23E6C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BF78-682D-4036-B808-1DBEA45177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66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98BB3-8BED-F1F2-38DB-4EAB26E8A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B0B24-8ED3-02DB-0243-81B2F76C03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C2EA7-ECA1-A0E3-1459-D87B9439C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54B57-EB75-590D-BD18-D7C507BA4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F0AC-5634-46DF-A84E-918418A08403}" type="datetimeFigureOut">
              <a:rPr lang="vi-VN" smtClean="0"/>
              <a:t>18/05/2022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F1FC9-8566-E304-1180-2E83DD235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1E9E0-64E2-922A-FE69-28964BA9E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BF78-682D-4036-B808-1DBEA45177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032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581E9-EB17-1439-17A8-F0A413D5C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7CD0B-4195-4613-6697-93380A50E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E591F3-B8F1-FF83-2A93-181FB39D9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EA739-27ED-BF21-258B-3CF80AB90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161474-DBD9-4750-FAF2-98B08A860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34E6BA-FE97-EDD5-D55C-5598843C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F0AC-5634-46DF-A84E-918418A08403}" type="datetimeFigureOut">
              <a:rPr lang="vi-VN" smtClean="0"/>
              <a:t>18/05/2022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F7A67E-1B23-A9FC-8386-67062B80F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A6D619-991A-FE3B-035F-77DA35B79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BF78-682D-4036-B808-1DBEA45177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767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A70EC-AC66-E3B8-5891-4502B4520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18814-670B-49F2-B839-B8A48483B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F0AC-5634-46DF-A84E-918418A08403}" type="datetimeFigureOut">
              <a:rPr lang="vi-VN" smtClean="0"/>
              <a:t>18/05/2022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4A26E-ED32-CED2-BE52-169F788CA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D2A326-8947-86F7-45CA-9CF340D1A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BF78-682D-4036-B808-1DBEA45177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882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287D49-AC2C-CC6F-839C-83783A4FC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F0AC-5634-46DF-A84E-918418A08403}" type="datetimeFigureOut">
              <a:rPr lang="vi-VN" smtClean="0"/>
              <a:t>18/05/2022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9F045F-9E7E-5E32-D9C1-AB286E182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9380E-1AD3-8112-FD00-7AFAE355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BF78-682D-4036-B808-1DBEA45177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3906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8B1FA-1E34-15AE-264F-0806B6076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D39F5-B343-5752-AC5E-988564592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48769-C4CA-4C3C-12D0-EF8BA66E7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37B38-CB7B-FB6E-AA7C-AF61EB8F9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F0AC-5634-46DF-A84E-918418A08403}" type="datetimeFigureOut">
              <a:rPr lang="vi-VN" smtClean="0"/>
              <a:t>18/05/2022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D4FB4-96AA-D5FE-79D2-11B6769CB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D0692-A336-719C-8C7F-550337C5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BF78-682D-4036-B808-1DBEA45177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664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3CC3-1934-A007-814C-FD243C70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514456-62C8-E928-F4BC-679840FFD2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19D37-848D-EC47-2685-625F7F358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B436-664D-789E-2CF4-DDD6E78AE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F0AC-5634-46DF-A84E-918418A08403}" type="datetimeFigureOut">
              <a:rPr lang="vi-VN" smtClean="0"/>
              <a:t>18/05/2022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F4ED6-E5C8-7300-2412-4B247A1D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61589-A97D-D199-CA72-324C602E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BF78-682D-4036-B808-1DBEA45177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828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A6A261-5865-83D4-42ED-728BCBDF5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1ABAB-F534-B59E-E89C-A080A7811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DFD0F-2D67-0824-CA05-521639A87F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8F0AC-5634-46DF-A84E-918418A08403}" type="datetimeFigureOut">
              <a:rPr lang="vi-VN" smtClean="0"/>
              <a:t>18/05/2022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5F263-24EB-02E6-8312-DC481E7BC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DD992-3802-8CF5-6F83-7C540F8BD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BBF78-682D-4036-B808-1DBEA45177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473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sites.google.com/a/hanam.edu.vn/tieuhochungly/tin-cap-nhat-tu-d/nguyenngocky-motnguoithayhuyenthoai/575782_266224333515102_1836698425_n.jpg?attredirects=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s://sites.google.com/a/hanam.edu.vn/tieuhochungly/tin-cap-nhat-tu-d/nguyenngocky-motnguoithayhuyenthoai/Nguoi-vo-hien-lam-doi-tay-cho-nha-giao-Nguyen-Ngoc-Ky-8.jpg?attredirects=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media.tinmoi.vn/2012/12/29/2_34_1356760583_93_2-c138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inmoi.vn/?act=share&amp;url=http://dantri.com.vn/giao-duc-khuyen-hoc/cam-phuc-co-be-10-tuoi-o-rieng-nuoi-em-an-hoc-655948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titled-1">
            <a:extLst>
              <a:ext uri="{FF2B5EF4-FFF2-40B4-BE49-F238E27FC236}">
                <a16:creationId xmlns:a16="http://schemas.microsoft.com/office/drawing/2014/main" id="{1A2D71EB-1678-8B11-B9AA-E4EFCA1B1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9144000" cy="5257800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1">
            <a:extLst>
              <a:ext uri="{FF2B5EF4-FFF2-40B4-BE49-F238E27FC236}">
                <a16:creationId xmlns:a16="http://schemas.microsoft.com/office/drawing/2014/main" id="{6FBA601D-3FBF-19B3-890C-2FF1A1D2A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9144000" cy="6324600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Arrow 22">
            <a:hlinkClick r:id="" action="ppaction://noaction"/>
            <a:extLst>
              <a:ext uri="{FF2B5EF4-FFF2-40B4-BE49-F238E27FC236}">
                <a16:creationId xmlns:a16="http://schemas.microsoft.com/office/drawing/2014/main" id="{A1649910-4B29-5C12-3B70-DB936B61AC7C}"/>
              </a:ext>
            </a:extLst>
          </p:cNvPr>
          <p:cNvSpPr/>
          <p:nvPr/>
        </p:nvSpPr>
        <p:spPr>
          <a:xfrm>
            <a:off x="10058400" y="6324600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Picture 6" descr="bo-sao-dieu.jpg">
            <a:extLst>
              <a:ext uri="{FF2B5EF4-FFF2-40B4-BE49-F238E27FC236}">
                <a16:creationId xmlns:a16="http://schemas.microsoft.com/office/drawing/2014/main" id="{BE44DA50-BB4D-E9A5-E0BE-9C3E61EB2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95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0-asaodieu.jpg">
            <a:extLst>
              <a:ext uri="{FF2B5EF4-FFF2-40B4-BE49-F238E27FC236}">
                <a16:creationId xmlns:a16="http://schemas.microsoft.com/office/drawing/2014/main" id="{BEB1D277-CFD6-004A-1F3D-BE1B1DF64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1"/>
            <a:ext cx="44704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Ve-Ba-Giang-xem-hoi-tha-dieunbsp_Tin180.com_005.jpg">
            <a:hlinkClick r:id="rId4" action="ppaction://hlinksldjump"/>
            <a:extLst>
              <a:ext uri="{FF2B5EF4-FFF2-40B4-BE49-F238E27FC236}">
                <a16:creationId xmlns:a16="http://schemas.microsoft.com/office/drawing/2014/main" id="{2A3B63C2-DDB1-15C4-912C-FE7F903CBC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1520825" y="3810000"/>
            <a:ext cx="4572000" cy="3048000"/>
          </a:xfrm>
          <a:prstGeom prst="rect">
            <a:avLst/>
          </a:prstGeom>
        </p:spPr>
      </p:pic>
      <p:pic>
        <p:nvPicPr>
          <p:cNvPr id="6151" name="Picture 1" descr="KenhSinhVien.Net-ca8bc9ac-fa15-4b9a-812a-83b24ced458d-ff-bmp.jpg">
            <a:hlinkClick r:id="rId4" action="ppaction://hlinksldjump"/>
            <a:extLst>
              <a:ext uri="{FF2B5EF4-FFF2-40B4-BE49-F238E27FC236}">
                <a16:creationId xmlns:a16="http://schemas.microsoft.com/office/drawing/2014/main" id="{9124FFF0-BECB-196C-1AB0-2E138D8824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4572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1">
            <a:extLst>
              <a:ext uri="{FF2B5EF4-FFF2-40B4-BE49-F238E27FC236}">
                <a16:creationId xmlns:a16="http://schemas.microsoft.com/office/drawing/2014/main" id="{55B743DB-B17E-CB0C-C3FA-D13079352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838201"/>
            <a:ext cx="4114800" cy="4981575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nguyenhien.jpg">
            <a:extLst>
              <a:ext uri="{FF2B5EF4-FFF2-40B4-BE49-F238E27FC236}">
                <a16:creationId xmlns:a16="http://schemas.microsoft.com/office/drawing/2014/main" id="{7060650A-1AF1-B934-88D2-5E91DE2EA0B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2" y="838201"/>
            <a:ext cx="4876799" cy="49434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up_be_tat__nguyen">
            <a:extLst>
              <a:ext uri="{FF2B5EF4-FFF2-40B4-BE49-F238E27FC236}">
                <a16:creationId xmlns:a16="http://schemas.microsoft.com/office/drawing/2014/main" id="{642C9EF2-8ECF-6A0A-734B-354681E79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4419600" cy="5181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4">
            <a:extLst>
              <a:ext uri="{FF2B5EF4-FFF2-40B4-BE49-F238E27FC236}">
                <a16:creationId xmlns:a16="http://schemas.microsoft.com/office/drawing/2014/main" id="{94F2F36B-7902-7880-FF7E-2F11D3D6A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410200"/>
            <a:ext cx="4343400" cy="1200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Suốt 6 năm liền, búp bê Thu Hương ( Hà Tĩnh) là HS giỏi được thầy cô, bạn bè yêu mến</a:t>
            </a:r>
          </a:p>
        </p:txBody>
      </p:sp>
      <p:pic>
        <p:nvPicPr>
          <p:cNvPr id="6148" name="Picture 2" descr="http://3.bp.blogspot.com/-8PPa83YhUW8/UaRnHtvje0I/AAAAAAAACYI/WLUyBxbnSiM/s1600/nickvietnam.jpg">
            <a:extLst>
              <a:ext uri="{FF2B5EF4-FFF2-40B4-BE49-F238E27FC236}">
                <a16:creationId xmlns:a16="http://schemas.microsoft.com/office/drawing/2014/main" id="{AB672F35-4CEE-1C85-9AC2-2C7EE74CE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724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21">
            <a:extLst>
              <a:ext uri="{FF2B5EF4-FFF2-40B4-BE49-F238E27FC236}">
                <a16:creationId xmlns:a16="http://schemas.microsoft.com/office/drawing/2014/main" id="{C0A716A5-8E5E-1D80-1AF6-D220E219A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334001"/>
            <a:ext cx="4800600" cy="1565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Bé Nguyễn Linh Chi 9 tuổi  học lớp 1 (Yên Bái).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Không có tay chân, Linh Chi vẫn có thể viết chữ, mang, cắp được đồ vật nhỏ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guyenNgocKy]">
            <a:extLst>
              <a:ext uri="{FF2B5EF4-FFF2-40B4-BE49-F238E27FC236}">
                <a16:creationId xmlns:a16="http://schemas.microsoft.com/office/drawing/2014/main" id="{2FEFBB36-B586-5E0E-8505-FAE2BAD65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19600" cy="5867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7" descr="THAYKY.jpg">
            <a:extLst>
              <a:ext uri="{FF2B5EF4-FFF2-40B4-BE49-F238E27FC236}">
                <a16:creationId xmlns:a16="http://schemas.microsoft.com/office/drawing/2014/main" id="{8F174E46-0BDA-A68A-F1F4-87908CB7E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"/>
            <a:ext cx="4648200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5">
            <a:extLst>
              <a:ext uri="{FF2B5EF4-FFF2-40B4-BE49-F238E27FC236}">
                <a16:creationId xmlns:a16="http://schemas.microsoft.com/office/drawing/2014/main" id="{86DC8461-009C-96D5-B92E-D65F71AEF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867401"/>
            <a:ext cx="9144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Nhà giáo Ưu tú, nhà văn Nguyễn Ngọc Ký. Năm lên 4 tuổi, một cơn sốt cao khiến cho đôi bàn tay của thầy bị bại liệt. Người thầy đầu tiên của Việt Nam dùng chân để viết.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https://sites.google.com/a/hanam.edu.vn/tieuhochungly/_/rsrc/1380748266913/tin-cap-nhat-tu-d/nguyenngocky-motnguoithayhuyenthoai/575782_266224333515102_1836698425_n.jpg?height=293&amp;width=320">
            <a:hlinkClick r:id="rId2"/>
            <a:extLst>
              <a:ext uri="{FF2B5EF4-FFF2-40B4-BE49-F238E27FC236}">
                <a16:creationId xmlns:a16="http://schemas.microsoft.com/office/drawing/2014/main" id="{39C47D9B-B93B-EF32-BF5A-92B6DD6A9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9064"/>
            <a:ext cx="4038600" cy="651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https://sites.google.com/a/hanam.edu.vn/tieuhochungly/_/rsrc/1380748266941/tin-cap-nhat-tu-d/nguyenngocky-motnguoithayhuyenthoai/Nguoi-vo-hien-lam-doi-tay-cho-nha-giao-Nguyen-Ngoc-Ky-8.jpg">
            <a:hlinkClick r:id="rId4"/>
            <a:extLst>
              <a:ext uri="{FF2B5EF4-FFF2-40B4-BE49-F238E27FC236}">
                <a16:creationId xmlns:a16="http://schemas.microsoft.com/office/drawing/2014/main" id="{7E28715F-7850-CEE0-224C-7FAA4ECAD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9064"/>
            <a:ext cx="4572000" cy="651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Hình ảnh Những học trò nghèo vượt khó đáng khâm phục trong năm 2012 số 4">
            <a:hlinkClick r:id="rId2" tooltip="&quot;Những học trò nghèo vượt khó đáng khâm phục trong năm 2012 - ảnh 4&quot;"/>
            <a:extLst>
              <a:ext uri="{FF2B5EF4-FFF2-40B4-BE49-F238E27FC236}">
                <a16:creationId xmlns:a16="http://schemas.microsoft.com/office/drawing/2014/main" id="{15BCD3A7-2BD8-BC1A-5714-EF88F0668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>
            <a:extLst>
              <a:ext uri="{FF2B5EF4-FFF2-40B4-BE49-F238E27FC236}">
                <a16:creationId xmlns:a16="http://schemas.microsoft.com/office/drawing/2014/main" id="{0F92C39E-7956-5621-5851-25D4F81DE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441951"/>
            <a:ext cx="69342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Cô bé 10 tuổi “ở riêng” nuôi em ăn học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Ngân Thị Đòa 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ở bản Chiềng, xã Trung Lý (Mường Lát, Thanh Hóa)</a:t>
            </a: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130</Words>
  <Application>Microsoft Office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Windows 10</cp:lastModifiedBy>
  <cp:revision>1</cp:revision>
  <dcterms:created xsi:type="dcterms:W3CDTF">2022-05-18T03:02:51Z</dcterms:created>
  <dcterms:modified xsi:type="dcterms:W3CDTF">2022-05-18T03:04:46Z</dcterms:modified>
</cp:coreProperties>
</file>