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5" r:id="rId3"/>
    <p:sldId id="321" r:id="rId4"/>
    <p:sldId id="335" r:id="rId5"/>
    <p:sldId id="340" r:id="rId6"/>
    <p:sldId id="342" r:id="rId7"/>
    <p:sldId id="30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9494-FB3A-C010-7A65-5CE7DFEB4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1FD4A-FCA4-BC46-056A-827235B68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214F-EA8C-3FC0-1AE2-37C915F8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2D73-16ED-AACD-90CC-71618EA9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DC34-4DF2-5021-370C-ADBB8D32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48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081D-1571-60D3-0C11-DBAF2055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9B900-F356-BA50-4C7A-4E6C71D64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232-4F43-F943-1258-C85D4267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043C-FFBA-7591-F91C-CFA5416C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B6AF9-AEF2-9730-B67F-80ED70A3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5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567C9-5737-A7CB-36A3-AE8502238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0837-4C35-FFF8-92A9-2708D9126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D55C-13F0-0029-A541-451DF78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E97FB-D1BC-3E76-4C85-6B7F027E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8F118-B5EB-1003-44F0-A21E9DD9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2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8D78-7A65-1CDD-3CF3-2C416801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8C18-ACB5-55BA-E52E-C8FF584B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B01A-7EE8-CD73-63A2-88E46D3A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3647D-AF3B-7135-E6CF-6469371A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2D48-F26D-844D-4D70-9BE855C9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243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3AA4-6E56-F11A-A1E0-0C13E54D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AEF7C-679B-0936-1BE9-4B6F30B69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DE923-E4BB-9475-7B91-CACA9F0E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2DA1E-67B2-AFE5-2100-83CFB15B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D47B-296D-6B63-B243-BB3F341C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3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AD33-302D-0A5B-8443-243846B3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BB07-9532-867D-4598-53154EF7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0FC78-6FC3-D3E1-B43E-D7D8EB01A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55DD5-6F9C-8942-F0BC-B58A3210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D7995-B0ED-1F90-22E5-7CDE5605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F78C4-5D83-E8D0-7935-AF9A2118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7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68B0-41A0-8EC7-7401-5C707F56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51A1-AF96-6A6F-E712-EB5C23410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4A204-3088-18D6-E27A-FA8A2628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3B7F7-3B24-B383-D49E-3D1BE9F9D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539F6-19FE-A92D-682A-B0A43C443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D34B6-78B7-9B9F-895E-5ADA0153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B1DBA-3F7D-8F6E-DBC4-AEBE402D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D8082-6143-1F1E-5234-45AC8BF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7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5B81-4BE9-EB73-2948-48E581B5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A3889-AF3D-44C4-9286-79D4ADD9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223EE-AABC-F414-4503-027E3F5D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C0382-38D4-578D-96A0-44170AF7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82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A2958-EF81-159C-4F1C-827666F6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75554-6652-9DD1-4755-4A1825C6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CFBA-8FA1-AB28-45FC-296886CB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87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FE2-16E6-EE61-0C6B-211A916F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63D1-72C0-266C-0A62-0EB53815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A61DA-8274-C63E-F804-36C4EF64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87C75-6166-8900-F940-16D2EDC0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F6495-03D2-E95A-D13D-7C1FF424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882C0-288A-5C43-A369-788B7D4A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87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6697-7C1F-C9F6-2A48-824F477C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9D2A4-70EF-D19D-2DE5-FE1AD5D5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6C2E-FA57-3A6D-41BC-C8C66F8F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32F5C-7F44-2065-D16C-D1B33931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621CB-344F-20CE-A3F5-33727B0F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1923B-F9B6-0C78-CD1E-CDD04380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76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8F064-57F1-DBE0-5DD2-6F289EED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23548-0B3E-0E6A-F9BB-B81BB637F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6AFA-0649-8AB0-1683-601A4687B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9D10-D345-4A3C-BE1C-6A49DB1CE52C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5B46-7971-7EF2-FE90-B0AEC4F3D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0F0C-49F7-5B76-FE10-F1B3D336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DA7D-D689-476D-89CC-46C0A6ED7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slide" Target="slide2.xm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gif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9.png"/><Relationship Id="rId7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41.jpeg"/><Relationship Id="rId5" Type="http://schemas.openxmlformats.org/officeDocument/2006/relationships/image" Target="../media/image16.png"/><Relationship Id="rId10" Type="http://schemas.openxmlformats.org/officeDocument/2006/relationships/image" Target="http://img.tintuc.vietgiaitri.com/2011/12/4/hon-600-cong-nhan-bi-ngo-doc-thuc-pham-df04ef.jp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MCj04391170000[1]">
            <a:hlinkClick r:id="rId2" action="ppaction://hlinksldjump"/>
            <a:extLst>
              <a:ext uri="{FF2B5EF4-FFF2-40B4-BE49-F238E27FC236}">
                <a16:creationId xmlns:a16="http://schemas.microsoft.com/office/drawing/2014/main" id="{3A238916-5049-23D6-C74F-E2FF6FE4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269038"/>
            <a:ext cx="5397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004" name="Picture 36" descr="Rau va qua chin">
            <a:extLst>
              <a:ext uri="{FF2B5EF4-FFF2-40B4-BE49-F238E27FC236}">
                <a16:creationId xmlns:a16="http://schemas.microsoft.com/office/drawing/2014/main" id="{F52A3863-B5FA-0DE8-8EC8-4D770714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914399"/>
            <a:ext cx="1800225" cy="323532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005" name="Picture 37" descr="Rau va qua chin">
            <a:extLst>
              <a:ext uri="{FF2B5EF4-FFF2-40B4-BE49-F238E27FC236}">
                <a16:creationId xmlns:a16="http://schemas.microsoft.com/office/drawing/2014/main" id="{7C93F427-82BD-EC4E-750F-DDF9A69B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1835150" cy="323532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Rau củ quả sạch Đà Lạt">
            <a:extLst>
              <a:ext uri="{FF2B5EF4-FFF2-40B4-BE49-F238E27FC236}">
                <a16:creationId xmlns:a16="http://schemas.microsoft.com/office/drawing/2014/main" id="{EBE09135-20A7-FA27-A19E-8817A5A4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14401"/>
            <a:ext cx="18732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trai cay1">
            <a:extLst>
              <a:ext uri="{FF2B5EF4-FFF2-40B4-BE49-F238E27FC236}">
                <a16:creationId xmlns:a16="http://schemas.microsoft.com/office/drawing/2014/main" id="{8D961B49-594E-8C34-34BA-715B1604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914397"/>
            <a:ext cx="1692275" cy="32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ình ảnh: CHỈ CÒN 1 KG DÂU TƯƠI CHO SÁNG MAI (THỨ BẢY 22/02). GIÁ ƯU ĐÃI CHO KG DÂU CUỐI CỦA NGÀY MAI 100K/KG&#10;NHẬN ĐẶT HÀNG DÂU, CHUỐI VÀ RAU CỦ QUẢ SẠCH ĐÀ LẠT. &#10;LIÊN HỆ 0122.815.8982&#10;GIAO HÀNG TẬN NƠI TẠI TPHCM TRONG VÒNG 48H. MẠI DZÔ ...">
            <a:extLst>
              <a:ext uri="{FF2B5EF4-FFF2-40B4-BE49-F238E27FC236}">
                <a16:creationId xmlns:a16="http://schemas.microsoft.com/office/drawing/2014/main" id="{34F28DD6-6D43-9723-167F-6F11AAF7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914398"/>
            <a:ext cx="1943100" cy="323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4" descr="110503afamilyskvitaminc1">
            <a:extLst>
              <a:ext uri="{FF2B5EF4-FFF2-40B4-BE49-F238E27FC236}">
                <a16:creationId xmlns:a16="http://schemas.microsoft.com/office/drawing/2014/main" id="{25F863D8-1029-1712-FD35-F546185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4024313"/>
            <a:ext cx="21971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5" descr="110503afamilyskvitaminc4">
            <a:extLst>
              <a:ext uri="{FF2B5EF4-FFF2-40B4-BE49-F238E27FC236}">
                <a16:creationId xmlns:a16="http://schemas.microsoft.com/office/drawing/2014/main" id="{2F4A2405-421C-74FB-40E8-FAAE240B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102101"/>
            <a:ext cx="25209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6" descr="110503afamilyskvitaminc6">
            <a:extLst>
              <a:ext uri="{FF2B5EF4-FFF2-40B4-BE49-F238E27FC236}">
                <a16:creationId xmlns:a16="http://schemas.microsoft.com/office/drawing/2014/main" id="{30DFBEB2-3613-3C0E-4363-151C7D18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49725"/>
            <a:ext cx="2016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7" descr="110503afamilyskvitaminc7">
            <a:extLst>
              <a:ext uri="{FF2B5EF4-FFF2-40B4-BE49-F238E27FC236}">
                <a16:creationId xmlns:a16="http://schemas.microsoft.com/office/drawing/2014/main" id="{C0AE3D98-B1B3-6651-4FA0-8259E201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149726"/>
            <a:ext cx="23764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ages413100_rau1">
            <a:extLst>
              <a:ext uri="{FF2B5EF4-FFF2-40B4-BE49-F238E27FC236}">
                <a16:creationId xmlns:a16="http://schemas.microsoft.com/office/drawing/2014/main" id="{502E3786-A762-E229-DB67-CEECCB12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788123"/>
            <a:ext cx="2339975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images413101_rau2">
            <a:extLst>
              <a:ext uri="{FF2B5EF4-FFF2-40B4-BE49-F238E27FC236}">
                <a16:creationId xmlns:a16="http://schemas.microsoft.com/office/drawing/2014/main" id="{B9DB23E3-1345-7CC9-0AB0-E4239CEA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789709"/>
            <a:ext cx="2979450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images413103_rau3">
            <a:extLst>
              <a:ext uri="{FF2B5EF4-FFF2-40B4-BE49-F238E27FC236}">
                <a16:creationId xmlns:a16="http://schemas.microsoft.com/office/drawing/2014/main" id="{2F07AC3C-9531-7C16-823B-019FA8D8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789709"/>
            <a:ext cx="2160587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120px-Cay_cai">
            <a:extLst>
              <a:ext uri="{FF2B5EF4-FFF2-40B4-BE49-F238E27FC236}">
                <a16:creationId xmlns:a16="http://schemas.microsoft.com/office/drawing/2014/main" id="{D36B6D0C-63BF-5E56-E066-D097B47E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788123"/>
            <a:ext cx="2303462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 Box 14">
            <a:extLst>
              <a:ext uri="{FF2B5EF4-FFF2-40B4-BE49-F238E27FC236}">
                <a16:creationId xmlns:a16="http://schemas.microsoft.com/office/drawing/2014/main" id="{8AC83865-B9FA-C67D-1BCE-6B1205D6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3429001"/>
            <a:ext cx="27368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 ta min A, B,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>
            <a:extLst>
              <a:ext uri="{FF2B5EF4-FFF2-40B4-BE49-F238E27FC236}">
                <a16:creationId xmlns:a16="http://schemas.microsoft.com/office/drawing/2014/main" id="{079FE814-20CD-66B8-ADC8-5310662D0065}"/>
              </a:ext>
            </a:extLst>
          </p:cNvPr>
          <p:cNvGrpSpPr>
            <a:grpSpLocks/>
          </p:cNvGrpSpPr>
          <p:nvPr/>
        </p:nvGrpSpPr>
        <p:grpSpPr bwMode="auto"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7188" name="Picture 15" descr="226">
              <a:extLst>
                <a:ext uri="{FF2B5EF4-FFF2-40B4-BE49-F238E27FC236}">
                  <a16:creationId xmlns:a16="http://schemas.microsoft.com/office/drawing/2014/main" id="{9E6E1EAC-83D8-543E-7A90-1E7D50BDC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16" descr="211">
              <a:extLst>
                <a:ext uri="{FF2B5EF4-FFF2-40B4-BE49-F238E27FC236}">
                  <a16:creationId xmlns:a16="http://schemas.microsoft.com/office/drawing/2014/main" id="{C50965D2-D7EC-DDD0-A21B-66AB5EF03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19" descr="book3">
            <a:extLst>
              <a:ext uri="{FF2B5EF4-FFF2-40B4-BE49-F238E27FC236}">
                <a16:creationId xmlns:a16="http://schemas.microsoft.com/office/drawing/2014/main" id="{1AB9679B-9104-80D1-A18E-F366EF01F5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-476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0" descr="MCj04391170000[1]">
            <a:hlinkClick r:id="rId5" action="ppaction://hlinksldjump"/>
            <a:extLst>
              <a:ext uri="{FF2B5EF4-FFF2-40B4-BE49-F238E27FC236}">
                <a16:creationId xmlns:a16="http://schemas.microsoft.com/office/drawing/2014/main" id="{256E08EB-5FB0-F415-183F-8D11B60E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4" y="60198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2" descr="Thuc pham sach an toan">
            <a:extLst>
              <a:ext uri="{FF2B5EF4-FFF2-40B4-BE49-F238E27FC236}">
                <a16:creationId xmlns:a16="http://schemas.microsoft.com/office/drawing/2014/main" id="{0B50175E-D465-51EF-DE46-54D6E2E3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36838"/>
            <a:ext cx="1763713" cy="208915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33" descr="Thuc pham sach an toan">
            <a:extLst>
              <a:ext uri="{FF2B5EF4-FFF2-40B4-BE49-F238E27FC236}">
                <a16:creationId xmlns:a16="http://schemas.microsoft.com/office/drawing/2014/main" id="{CFE5C5D0-BF94-4C9B-7CCC-0822D77A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24400"/>
            <a:ext cx="2209800" cy="21336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33" descr="D:\trong rau sach.jpg">
            <a:extLst>
              <a:ext uri="{FF2B5EF4-FFF2-40B4-BE49-F238E27FC236}">
                <a16:creationId xmlns:a16="http://schemas.microsoft.com/office/drawing/2014/main" id="{797FA4BD-64A7-5464-331B-62C31EB8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36838"/>
            <a:ext cx="1727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4" descr="D:\nuoi ga hop ve sinh.jpg">
            <a:extLst>
              <a:ext uri="{FF2B5EF4-FFF2-40B4-BE49-F238E27FC236}">
                <a16:creationId xmlns:a16="http://schemas.microsoft.com/office/drawing/2014/main" id="{12A62DC5-EDFA-9100-2988-7A39D930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195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5" descr="D:\thuoc sau rau.jpg">
            <a:extLst>
              <a:ext uri="{FF2B5EF4-FFF2-40B4-BE49-F238E27FC236}">
                <a16:creationId xmlns:a16="http://schemas.microsoft.com/office/drawing/2014/main" id="{17C26909-3A5A-5056-357B-924A38CC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636838"/>
            <a:ext cx="18716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7" descr="https://encrypted-tbn0.gstatic.com/images?q=tbn:ANd9GcTL7TG0VziC1iSbATqrAHzJckJamaRNfGnjUVRVHFyGywfhMxYd">
            <a:extLst>
              <a:ext uri="{FF2B5EF4-FFF2-40B4-BE49-F238E27FC236}">
                <a16:creationId xmlns:a16="http://schemas.microsoft.com/office/drawing/2014/main" id="{8B278918-C1AC-C08B-DCDD-ECAFCA23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4724400"/>
            <a:ext cx="24971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9" descr="https://encrypted-tbn0.gstatic.com/images?q=tbn:ANd9GcSRRAIVOsO8qiuaqycW49whZ0iaT8KzpaoGCZ3_qVyGxvJGL-l3">
            <a:extLst>
              <a:ext uri="{FF2B5EF4-FFF2-40B4-BE49-F238E27FC236}">
                <a16:creationId xmlns:a16="http://schemas.microsoft.com/office/drawing/2014/main" id="{B1EDAA2B-819F-9B93-540B-12C93377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636838"/>
            <a:ext cx="1873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0" descr="D:\giet mo gia cam khong ve sinh.jpg">
            <a:extLst>
              <a:ext uri="{FF2B5EF4-FFF2-40B4-BE49-F238E27FC236}">
                <a16:creationId xmlns:a16="http://schemas.microsoft.com/office/drawing/2014/main" id="{3E1001A7-BC32-1941-AC9E-87826C65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2636838"/>
            <a:ext cx="190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1" descr="D:\che bien thuc pham.jpg">
            <a:extLst>
              <a:ext uri="{FF2B5EF4-FFF2-40B4-BE49-F238E27FC236}">
                <a16:creationId xmlns:a16="http://schemas.microsoft.com/office/drawing/2014/main" id="{42BC74F5-C445-97CD-8526-D34B212F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772026"/>
            <a:ext cx="21955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37" descr="&amp;Abreve;n rau mầm phải chế biến &amp;dstrok;úng cách">
            <a:extLst>
              <a:ext uri="{FF2B5EF4-FFF2-40B4-BE49-F238E27FC236}">
                <a16:creationId xmlns:a16="http://schemas.microsoft.com/office/drawing/2014/main" id="{42F51FA7-18B0-5F51-1952-2B15B161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2" y="4365626"/>
            <a:ext cx="45252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1" descr="rau%20sach%20dong%20giang">
            <a:extLst>
              <a:ext uri="{FF2B5EF4-FFF2-40B4-BE49-F238E27FC236}">
                <a16:creationId xmlns:a16="http://schemas.microsoft.com/office/drawing/2014/main" id="{70D4527C-3CDE-3C16-83D9-335F0992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0" y="1094509"/>
            <a:ext cx="5172942" cy="32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0" descr="PAD4CALE1IH4CAZAUWXECAEH05EXCANCLQ9ZCAGROMLLCAZ44VUUCAM4KF1ICA0L3R69CA3W6VDICA7TJF7UCATDK917CA78GATYCA9O20MICASGB413CAW492UECA74I6KLCAXSLRW9CAO33F81CAC0PX1E">
            <a:extLst>
              <a:ext uri="{FF2B5EF4-FFF2-40B4-BE49-F238E27FC236}">
                <a16:creationId xmlns:a16="http://schemas.microsoft.com/office/drawing/2014/main" id="{AEE2734F-5F7A-CA7B-F0B5-A3D44ED2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1" y="4365626"/>
            <a:ext cx="5172941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trong rau">
            <a:extLst>
              <a:ext uri="{FF2B5EF4-FFF2-40B4-BE49-F238E27FC236}">
                <a16:creationId xmlns:a16="http://schemas.microsoft.com/office/drawing/2014/main" id="{07D11F3C-795A-7323-2CB8-FC8D1767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2" y="997527"/>
            <a:ext cx="4525238" cy="33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au3">
            <a:extLst>
              <a:ext uri="{FF2B5EF4-FFF2-40B4-BE49-F238E27FC236}">
                <a16:creationId xmlns:a16="http://schemas.microsoft.com/office/drawing/2014/main" id="{D311A76C-2980-3AE8-E827-01A773F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94509"/>
            <a:ext cx="3419475" cy="5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thuc an">
            <a:extLst>
              <a:ext uri="{FF2B5EF4-FFF2-40B4-BE49-F238E27FC236}">
                <a16:creationId xmlns:a16="http://schemas.microsoft.com/office/drawing/2014/main" id="{0DFB52F2-2FBD-EE5E-613E-2E53FD1F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094509"/>
            <a:ext cx="2916238" cy="5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sieu thị">
            <a:extLst>
              <a:ext uri="{FF2B5EF4-FFF2-40B4-BE49-F238E27FC236}">
                <a16:creationId xmlns:a16="http://schemas.microsoft.com/office/drawing/2014/main" id="{4E6D1820-095A-65DF-02D3-FBE8A97A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94509"/>
            <a:ext cx="2843212" cy="5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ón ăn1">
            <a:extLst>
              <a:ext uri="{FF2B5EF4-FFF2-40B4-BE49-F238E27FC236}">
                <a16:creationId xmlns:a16="http://schemas.microsoft.com/office/drawing/2014/main" id="{BC46D868-7D7D-9250-41F6-13805EB7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0037"/>
            <a:ext cx="3276600" cy="552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món ăn2">
            <a:extLst>
              <a:ext uri="{FF2B5EF4-FFF2-40B4-BE49-F238E27FC236}">
                <a16:creationId xmlns:a16="http://schemas.microsoft.com/office/drawing/2014/main" id="{80695E15-22AE-0F6C-59C2-50294E74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0038"/>
            <a:ext cx="2808288" cy="55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món ăn">
            <a:extLst>
              <a:ext uri="{FF2B5EF4-FFF2-40B4-BE49-F238E27FC236}">
                <a16:creationId xmlns:a16="http://schemas.microsoft.com/office/drawing/2014/main" id="{D3D4CACF-3C98-1429-2DF4-3F4AC155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330037"/>
            <a:ext cx="3059112" cy="55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>
            <a:extLst>
              <a:ext uri="{FF2B5EF4-FFF2-40B4-BE49-F238E27FC236}">
                <a16:creationId xmlns:a16="http://schemas.microsoft.com/office/drawing/2014/main" id="{C87C17E6-9D33-5389-762D-FE9FF6C12C6A}"/>
              </a:ext>
            </a:extLst>
          </p:cNvPr>
          <p:cNvGrpSpPr>
            <a:grpSpLocks/>
          </p:cNvGrpSpPr>
          <p:nvPr/>
        </p:nvGrpSpPr>
        <p:grpSpPr bwMode="auto">
          <a:xfrm>
            <a:off x="2647950" y="-14288"/>
            <a:ext cx="781050" cy="623888"/>
            <a:chOff x="2256" y="3360"/>
            <a:chExt cx="768" cy="515"/>
          </a:xfrm>
        </p:grpSpPr>
        <p:pic>
          <p:nvPicPr>
            <p:cNvPr id="16400" name="Picture 5" descr="197">
              <a:extLst>
                <a:ext uri="{FF2B5EF4-FFF2-40B4-BE49-F238E27FC236}">
                  <a16:creationId xmlns:a16="http://schemas.microsoft.com/office/drawing/2014/main" id="{40A5983C-51FF-C1D1-7CE5-2D0435B02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6" descr="196">
              <a:extLst>
                <a:ext uri="{FF2B5EF4-FFF2-40B4-BE49-F238E27FC236}">
                  <a16:creationId xmlns:a16="http://schemas.microsoft.com/office/drawing/2014/main" id="{DB76FCAB-D350-C36F-A16E-824EF6C3E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14">
            <a:extLst>
              <a:ext uri="{FF2B5EF4-FFF2-40B4-BE49-F238E27FC236}">
                <a16:creationId xmlns:a16="http://schemas.microsoft.com/office/drawing/2014/main" id="{B758EEB2-0D91-82DF-501A-C764BE9FD5CF}"/>
              </a:ext>
            </a:extLst>
          </p:cNvPr>
          <p:cNvGrpSpPr>
            <a:grpSpLocks/>
          </p:cNvGrpSpPr>
          <p:nvPr/>
        </p:nvGrpSpPr>
        <p:grpSpPr bwMode="auto"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16398" name="Picture 15" descr="226">
              <a:extLst>
                <a:ext uri="{FF2B5EF4-FFF2-40B4-BE49-F238E27FC236}">
                  <a16:creationId xmlns:a16="http://schemas.microsoft.com/office/drawing/2014/main" id="{17AF5BE2-9584-45C0-F2C7-019646338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6" descr="211">
              <a:extLst>
                <a:ext uri="{FF2B5EF4-FFF2-40B4-BE49-F238E27FC236}">
                  <a16:creationId xmlns:a16="http://schemas.microsoft.com/office/drawing/2014/main" id="{0FC5252A-6391-8CEF-CCE3-7A22A910D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19" descr="book3">
            <a:extLst>
              <a:ext uri="{FF2B5EF4-FFF2-40B4-BE49-F238E27FC236}">
                <a16:creationId xmlns:a16="http://schemas.microsoft.com/office/drawing/2014/main" id="{D450B8B5-5439-1DB7-A1A6-A91B60D45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-476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" descr="MCj04391170000[1]">
            <a:hlinkClick r:id="rId7" action="ppaction://hlinksldjump"/>
            <a:extLst>
              <a:ext uri="{FF2B5EF4-FFF2-40B4-BE49-F238E27FC236}">
                <a16:creationId xmlns:a16="http://schemas.microsoft.com/office/drawing/2014/main" id="{9165D4DF-556B-A374-7B4E-0ED0C887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4" y="60198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8" descr="Hơn 600 công nhân bị ngộ độc thực phẩm">
            <a:extLst>
              <a:ext uri="{FF2B5EF4-FFF2-40B4-BE49-F238E27FC236}">
                <a16:creationId xmlns:a16="http://schemas.microsoft.com/office/drawing/2014/main" id="{7C9C8E5E-04EF-7B8C-7FC8-A7EA0EDF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2109"/>
            <a:ext cx="4643438" cy="51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30">
            <a:extLst>
              <a:ext uri="{FF2B5EF4-FFF2-40B4-BE49-F238E27FC236}">
                <a16:creationId xmlns:a16="http://schemas.microsoft.com/office/drawing/2014/main" id="{6E4EA97B-9E54-300F-F76E-B9780E53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5026025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6171" name="Picture 27" descr="thumbnail">
            <a:extLst>
              <a:ext uri="{FF2B5EF4-FFF2-40B4-BE49-F238E27FC236}">
                <a16:creationId xmlns:a16="http://schemas.microsoft.com/office/drawing/2014/main" id="{FAB4DEB1-25B8-D93E-BB54-D4446209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938213"/>
            <a:ext cx="4888489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2022-05-18T14:09:42Z</dcterms:created>
  <dcterms:modified xsi:type="dcterms:W3CDTF">2022-05-18T14:15:55Z</dcterms:modified>
</cp:coreProperties>
</file>