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767A-4131-4002-B533-2AFFD210D2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C0260C-CE04-4E18-98AF-14B7BEA20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F76339-51C1-4FD7-9206-55C591BE9A22}"/>
              </a:ext>
            </a:extLst>
          </p:cNvPr>
          <p:cNvSpPr>
            <a:spLocks noGrp="1"/>
          </p:cNvSpPr>
          <p:nvPr>
            <p:ph type="dt" sz="half" idx="10"/>
          </p:nvPr>
        </p:nvSpPr>
        <p:spPr/>
        <p:txBody>
          <a:bodyPr/>
          <a:lstStyle/>
          <a:p>
            <a:fld id="{C99D9718-9B32-4330-A077-8098B4911D66}" type="datetimeFigureOut">
              <a:rPr lang="en-US" smtClean="0"/>
              <a:t>3/22/2022</a:t>
            </a:fld>
            <a:endParaRPr lang="en-US"/>
          </a:p>
        </p:txBody>
      </p:sp>
      <p:sp>
        <p:nvSpPr>
          <p:cNvPr id="5" name="Footer Placeholder 4">
            <a:extLst>
              <a:ext uri="{FF2B5EF4-FFF2-40B4-BE49-F238E27FC236}">
                <a16:creationId xmlns:a16="http://schemas.microsoft.com/office/drawing/2014/main" id="{6A32CD3D-A838-43C1-987C-EC859BFB9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B9E52-3981-468D-9B0A-DC26F37E0D83}"/>
              </a:ext>
            </a:extLst>
          </p:cNvPr>
          <p:cNvSpPr>
            <a:spLocks noGrp="1"/>
          </p:cNvSpPr>
          <p:nvPr>
            <p:ph type="sldNum" sz="quarter" idx="12"/>
          </p:nvPr>
        </p:nvSpPr>
        <p:spPr/>
        <p:txBody>
          <a:bodyPr/>
          <a:lstStyle/>
          <a:p>
            <a:fld id="{410801F2-4BD7-4EFB-B2D7-2402329CAD60}" type="slidenum">
              <a:rPr lang="en-US" smtClean="0"/>
              <a:t>‹#›</a:t>
            </a:fld>
            <a:endParaRPr lang="en-US"/>
          </a:p>
        </p:txBody>
      </p:sp>
    </p:spTree>
    <p:extLst>
      <p:ext uri="{BB962C8B-B14F-4D97-AF65-F5344CB8AC3E}">
        <p14:creationId xmlns:p14="http://schemas.microsoft.com/office/powerpoint/2010/main" val="184752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2C45-DB55-4934-AECE-44829D6BAA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B83A23-DB9A-4808-B515-2FFE35BA76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D5F27-6EFF-408D-A927-0EEA0D3E3371}"/>
              </a:ext>
            </a:extLst>
          </p:cNvPr>
          <p:cNvSpPr>
            <a:spLocks noGrp="1"/>
          </p:cNvSpPr>
          <p:nvPr>
            <p:ph type="dt" sz="half" idx="10"/>
          </p:nvPr>
        </p:nvSpPr>
        <p:spPr/>
        <p:txBody>
          <a:bodyPr/>
          <a:lstStyle/>
          <a:p>
            <a:fld id="{C99D9718-9B32-4330-A077-8098B4911D66}" type="datetimeFigureOut">
              <a:rPr lang="en-US" smtClean="0"/>
              <a:t>3/22/2022</a:t>
            </a:fld>
            <a:endParaRPr lang="en-US"/>
          </a:p>
        </p:txBody>
      </p:sp>
      <p:sp>
        <p:nvSpPr>
          <p:cNvPr id="5" name="Footer Placeholder 4">
            <a:extLst>
              <a:ext uri="{FF2B5EF4-FFF2-40B4-BE49-F238E27FC236}">
                <a16:creationId xmlns:a16="http://schemas.microsoft.com/office/drawing/2014/main" id="{965E084C-7A7B-45AF-B488-D95CCC316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3F9DE-01DE-4D61-A7C1-45A26AE32D4C}"/>
              </a:ext>
            </a:extLst>
          </p:cNvPr>
          <p:cNvSpPr>
            <a:spLocks noGrp="1"/>
          </p:cNvSpPr>
          <p:nvPr>
            <p:ph type="sldNum" sz="quarter" idx="12"/>
          </p:nvPr>
        </p:nvSpPr>
        <p:spPr/>
        <p:txBody>
          <a:bodyPr/>
          <a:lstStyle/>
          <a:p>
            <a:fld id="{410801F2-4BD7-4EFB-B2D7-2402329CAD60}" type="slidenum">
              <a:rPr lang="en-US" smtClean="0"/>
              <a:t>‹#›</a:t>
            </a:fld>
            <a:endParaRPr lang="en-US"/>
          </a:p>
        </p:txBody>
      </p:sp>
    </p:spTree>
    <p:extLst>
      <p:ext uri="{BB962C8B-B14F-4D97-AF65-F5344CB8AC3E}">
        <p14:creationId xmlns:p14="http://schemas.microsoft.com/office/powerpoint/2010/main" val="357463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F0D034-C993-4382-83AB-542732FA92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A2D803-6622-4F9D-9FA4-372D764AAA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357A2-1EC8-4D9C-A4ED-415A7AB993ED}"/>
              </a:ext>
            </a:extLst>
          </p:cNvPr>
          <p:cNvSpPr>
            <a:spLocks noGrp="1"/>
          </p:cNvSpPr>
          <p:nvPr>
            <p:ph type="dt" sz="half" idx="10"/>
          </p:nvPr>
        </p:nvSpPr>
        <p:spPr/>
        <p:txBody>
          <a:bodyPr/>
          <a:lstStyle/>
          <a:p>
            <a:fld id="{C99D9718-9B32-4330-A077-8098B4911D66}" type="datetimeFigureOut">
              <a:rPr lang="en-US" smtClean="0"/>
              <a:t>3/22/2022</a:t>
            </a:fld>
            <a:endParaRPr lang="en-US"/>
          </a:p>
        </p:txBody>
      </p:sp>
      <p:sp>
        <p:nvSpPr>
          <p:cNvPr id="5" name="Footer Placeholder 4">
            <a:extLst>
              <a:ext uri="{FF2B5EF4-FFF2-40B4-BE49-F238E27FC236}">
                <a16:creationId xmlns:a16="http://schemas.microsoft.com/office/drawing/2014/main" id="{90BEE7D0-F048-424C-B71D-E848743D5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509B4-4994-4AEF-9AA4-3EA59D884E19}"/>
              </a:ext>
            </a:extLst>
          </p:cNvPr>
          <p:cNvSpPr>
            <a:spLocks noGrp="1"/>
          </p:cNvSpPr>
          <p:nvPr>
            <p:ph type="sldNum" sz="quarter" idx="12"/>
          </p:nvPr>
        </p:nvSpPr>
        <p:spPr/>
        <p:txBody>
          <a:bodyPr/>
          <a:lstStyle/>
          <a:p>
            <a:fld id="{410801F2-4BD7-4EFB-B2D7-2402329CAD60}" type="slidenum">
              <a:rPr lang="en-US" smtClean="0"/>
              <a:t>‹#›</a:t>
            </a:fld>
            <a:endParaRPr lang="en-US"/>
          </a:p>
        </p:txBody>
      </p:sp>
    </p:spTree>
    <p:extLst>
      <p:ext uri="{BB962C8B-B14F-4D97-AF65-F5344CB8AC3E}">
        <p14:creationId xmlns:p14="http://schemas.microsoft.com/office/powerpoint/2010/main" val="219219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0865-F168-448F-B64D-EDF7B5A5B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D90EE-4E94-43FE-9935-060875AFDA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33A0C-1FE6-4BAE-B427-59A9EBE7B14E}"/>
              </a:ext>
            </a:extLst>
          </p:cNvPr>
          <p:cNvSpPr>
            <a:spLocks noGrp="1"/>
          </p:cNvSpPr>
          <p:nvPr>
            <p:ph type="dt" sz="half" idx="10"/>
          </p:nvPr>
        </p:nvSpPr>
        <p:spPr/>
        <p:txBody>
          <a:bodyPr/>
          <a:lstStyle/>
          <a:p>
            <a:fld id="{C99D9718-9B32-4330-A077-8098B4911D66}" type="datetimeFigureOut">
              <a:rPr lang="en-US" smtClean="0"/>
              <a:t>3/22/2022</a:t>
            </a:fld>
            <a:endParaRPr lang="en-US"/>
          </a:p>
        </p:txBody>
      </p:sp>
      <p:sp>
        <p:nvSpPr>
          <p:cNvPr id="5" name="Footer Placeholder 4">
            <a:extLst>
              <a:ext uri="{FF2B5EF4-FFF2-40B4-BE49-F238E27FC236}">
                <a16:creationId xmlns:a16="http://schemas.microsoft.com/office/drawing/2014/main" id="{1D5369EC-AE22-4392-B016-6D6AC839B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2ACFF-5FE2-4A53-BBDD-257C35238455}"/>
              </a:ext>
            </a:extLst>
          </p:cNvPr>
          <p:cNvSpPr>
            <a:spLocks noGrp="1"/>
          </p:cNvSpPr>
          <p:nvPr>
            <p:ph type="sldNum" sz="quarter" idx="12"/>
          </p:nvPr>
        </p:nvSpPr>
        <p:spPr/>
        <p:txBody>
          <a:bodyPr/>
          <a:lstStyle/>
          <a:p>
            <a:fld id="{410801F2-4BD7-4EFB-B2D7-2402329CAD60}" type="slidenum">
              <a:rPr lang="en-US" smtClean="0"/>
              <a:t>‹#›</a:t>
            </a:fld>
            <a:endParaRPr lang="en-US"/>
          </a:p>
        </p:txBody>
      </p:sp>
    </p:spTree>
    <p:extLst>
      <p:ext uri="{BB962C8B-B14F-4D97-AF65-F5344CB8AC3E}">
        <p14:creationId xmlns:p14="http://schemas.microsoft.com/office/powerpoint/2010/main" val="190573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7996-FF53-4D44-9CBF-70421B62F1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D06FE9-FDC3-4722-BC35-0F509F7CA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A45893-C2C8-41EC-B68B-0C61DA9D1381}"/>
              </a:ext>
            </a:extLst>
          </p:cNvPr>
          <p:cNvSpPr>
            <a:spLocks noGrp="1"/>
          </p:cNvSpPr>
          <p:nvPr>
            <p:ph type="dt" sz="half" idx="10"/>
          </p:nvPr>
        </p:nvSpPr>
        <p:spPr/>
        <p:txBody>
          <a:bodyPr/>
          <a:lstStyle/>
          <a:p>
            <a:fld id="{C99D9718-9B32-4330-A077-8098B4911D66}" type="datetimeFigureOut">
              <a:rPr lang="en-US" smtClean="0"/>
              <a:t>3/22/2022</a:t>
            </a:fld>
            <a:endParaRPr lang="en-US"/>
          </a:p>
        </p:txBody>
      </p:sp>
      <p:sp>
        <p:nvSpPr>
          <p:cNvPr id="5" name="Footer Placeholder 4">
            <a:extLst>
              <a:ext uri="{FF2B5EF4-FFF2-40B4-BE49-F238E27FC236}">
                <a16:creationId xmlns:a16="http://schemas.microsoft.com/office/drawing/2014/main" id="{B65BC592-F844-461B-805A-FBB05B105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771A6-A738-4342-86C4-4CA1EC7F1F23}"/>
              </a:ext>
            </a:extLst>
          </p:cNvPr>
          <p:cNvSpPr>
            <a:spLocks noGrp="1"/>
          </p:cNvSpPr>
          <p:nvPr>
            <p:ph type="sldNum" sz="quarter" idx="12"/>
          </p:nvPr>
        </p:nvSpPr>
        <p:spPr/>
        <p:txBody>
          <a:bodyPr/>
          <a:lstStyle/>
          <a:p>
            <a:fld id="{410801F2-4BD7-4EFB-B2D7-2402329CAD60}" type="slidenum">
              <a:rPr lang="en-US" smtClean="0"/>
              <a:t>‹#›</a:t>
            </a:fld>
            <a:endParaRPr lang="en-US"/>
          </a:p>
        </p:txBody>
      </p:sp>
    </p:spTree>
    <p:extLst>
      <p:ext uri="{BB962C8B-B14F-4D97-AF65-F5344CB8AC3E}">
        <p14:creationId xmlns:p14="http://schemas.microsoft.com/office/powerpoint/2010/main" val="308468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C7A4E-01A9-4980-835E-3573B3075F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F3B25-1D76-4E18-8DA1-6DAC37C17B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FCE69A-C619-4BD4-8A59-C1D3C60070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060F52-FD33-40D5-B787-1288AEEB717F}"/>
              </a:ext>
            </a:extLst>
          </p:cNvPr>
          <p:cNvSpPr>
            <a:spLocks noGrp="1"/>
          </p:cNvSpPr>
          <p:nvPr>
            <p:ph type="dt" sz="half" idx="10"/>
          </p:nvPr>
        </p:nvSpPr>
        <p:spPr/>
        <p:txBody>
          <a:bodyPr/>
          <a:lstStyle/>
          <a:p>
            <a:fld id="{C99D9718-9B32-4330-A077-8098B4911D66}" type="datetimeFigureOut">
              <a:rPr lang="en-US" smtClean="0"/>
              <a:t>3/22/2022</a:t>
            </a:fld>
            <a:endParaRPr lang="en-US"/>
          </a:p>
        </p:txBody>
      </p:sp>
      <p:sp>
        <p:nvSpPr>
          <p:cNvPr id="6" name="Footer Placeholder 5">
            <a:extLst>
              <a:ext uri="{FF2B5EF4-FFF2-40B4-BE49-F238E27FC236}">
                <a16:creationId xmlns:a16="http://schemas.microsoft.com/office/drawing/2014/main" id="{A28F391A-D648-4B3E-8B27-15F26A3C06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C25FA6-7B5F-44E7-AD2D-25D68F73F3CD}"/>
              </a:ext>
            </a:extLst>
          </p:cNvPr>
          <p:cNvSpPr>
            <a:spLocks noGrp="1"/>
          </p:cNvSpPr>
          <p:nvPr>
            <p:ph type="sldNum" sz="quarter" idx="12"/>
          </p:nvPr>
        </p:nvSpPr>
        <p:spPr/>
        <p:txBody>
          <a:bodyPr/>
          <a:lstStyle/>
          <a:p>
            <a:fld id="{410801F2-4BD7-4EFB-B2D7-2402329CAD60}" type="slidenum">
              <a:rPr lang="en-US" smtClean="0"/>
              <a:t>‹#›</a:t>
            </a:fld>
            <a:endParaRPr lang="en-US"/>
          </a:p>
        </p:txBody>
      </p:sp>
    </p:spTree>
    <p:extLst>
      <p:ext uri="{BB962C8B-B14F-4D97-AF65-F5344CB8AC3E}">
        <p14:creationId xmlns:p14="http://schemas.microsoft.com/office/powerpoint/2010/main" val="212036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CA93-8BBE-4BFA-85B1-F498A23B8A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7235C0-CA45-4979-8C23-02FF4D7D8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B71420-13B7-4C2A-B865-865C366DA3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739FC-9218-4227-9965-BE35CE3C4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9B71AA-5B36-49AA-80DF-5B2D62A9AF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5E5A1-F640-4067-87FB-6ADE8DE9CF9D}"/>
              </a:ext>
            </a:extLst>
          </p:cNvPr>
          <p:cNvSpPr>
            <a:spLocks noGrp="1"/>
          </p:cNvSpPr>
          <p:nvPr>
            <p:ph type="dt" sz="half" idx="10"/>
          </p:nvPr>
        </p:nvSpPr>
        <p:spPr/>
        <p:txBody>
          <a:bodyPr/>
          <a:lstStyle/>
          <a:p>
            <a:fld id="{C99D9718-9B32-4330-A077-8098B4911D66}" type="datetimeFigureOut">
              <a:rPr lang="en-US" smtClean="0"/>
              <a:t>3/22/2022</a:t>
            </a:fld>
            <a:endParaRPr lang="en-US"/>
          </a:p>
        </p:txBody>
      </p:sp>
      <p:sp>
        <p:nvSpPr>
          <p:cNvPr id="8" name="Footer Placeholder 7">
            <a:extLst>
              <a:ext uri="{FF2B5EF4-FFF2-40B4-BE49-F238E27FC236}">
                <a16:creationId xmlns:a16="http://schemas.microsoft.com/office/drawing/2014/main" id="{78CC2AE6-EAFE-4D96-8F0C-671ED63ACB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608A3C-8E73-471C-AD7E-9BB09B6F384E}"/>
              </a:ext>
            </a:extLst>
          </p:cNvPr>
          <p:cNvSpPr>
            <a:spLocks noGrp="1"/>
          </p:cNvSpPr>
          <p:nvPr>
            <p:ph type="sldNum" sz="quarter" idx="12"/>
          </p:nvPr>
        </p:nvSpPr>
        <p:spPr/>
        <p:txBody>
          <a:bodyPr/>
          <a:lstStyle/>
          <a:p>
            <a:fld id="{410801F2-4BD7-4EFB-B2D7-2402329CAD60}" type="slidenum">
              <a:rPr lang="en-US" smtClean="0"/>
              <a:t>‹#›</a:t>
            </a:fld>
            <a:endParaRPr lang="en-US"/>
          </a:p>
        </p:txBody>
      </p:sp>
    </p:spTree>
    <p:extLst>
      <p:ext uri="{BB962C8B-B14F-4D97-AF65-F5344CB8AC3E}">
        <p14:creationId xmlns:p14="http://schemas.microsoft.com/office/powerpoint/2010/main" val="307823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E669-03DA-461C-8AB5-CE3B1DAE7C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7855D5-D106-4218-BC4F-C1B92DCCD4FE}"/>
              </a:ext>
            </a:extLst>
          </p:cNvPr>
          <p:cNvSpPr>
            <a:spLocks noGrp="1"/>
          </p:cNvSpPr>
          <p:nvPr>
            <p:ph type="dt" sz="half" idx="10"/>
          </p:nvPr>
        </p:nvSpPr>
        <p:spPr/>
        <p:txBody>
          <a:bodyPr/>
          <a:lstStyle/>
          <a:p>
            <a:fld id="{C99D9718-9B32-4330-A077-8098B4911D66}" type="datetimeFigureOut">
              <a:rPr lang="en-US" smtClean="0"/>
              <a:t>3/22/2022</a:t>
            </a:fld>
            <a:endParaRPr lang="en-US"/>
          </a:p>
        </p:txBody>
      </p:sp>
      <p:sp>
        <p:nvSpPr>
          <p:cNvPr id="4" name="Footer Placeholder 3">
            <a:extLst>
              <a:ext uri="{FF2B5EF4-FFF2-40B4-BE49-F238E27FC236}">
                <a16:creationId xmlns:a16="http://schemas.microsoft.com/office/drawing/2014/main" id="{C3F56E4C-E016-4075-8E76-B99904DBF1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99C338-B5D0-41DA-89A6-CE99442DB899}"/>
              </a:ext>
            </a:extLst>
          </p:cNvPr>
          <p:cNvSpPr>
            <a:spLocks noGrp="1"/>
          </p:cNvSpPr>
          <p:nvPr>
            <p:ph type="sldNum" sz="quarter" idx="12"/>
          </p:nvPr>
        </p:nvSpPr>
        <p:spPr/>
        <p:txBody>
          <a:bodyPr/>
          <a:lstStyle/>
          <a:p>
            <a:fld id="{410801F2-4BD7-4EFB-B2D7-2402329CAD60}" type="slidenum">
              <a:rPr lang="en-US" smtClean="0"/>
              <a:t>‹#›</a:t>
            </a:fld>
            <a:endParaRPr lang="en-US"/>
          </a:p>
        </p:txBody>
      </p:sp>
    </p:spTree>
    <p:extLst>
      <p:ext uri="{BB962C8B-B14F-4D97-AF65-F5344CB8AC3E}">
        <p14:creationId xmlns:p14="http://schemas.microsoft.com/office/powerpoint/2010/main" val="114765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A07B0-D567-4547-AE9C-A9CB57DA2332}"/>
              </a:ext>
            </a:extLst>
          </p:cNvPr>
          <p:cNvSpPr>
            <a:spLocks noGrp="1"/>
          </p:cNvSpPr>
          <p:nvPr>
            <p:ph type="dt" sz="half" idx="10"/>
          </p:nvPr>
        </p:nvSpPr>
        <p:spPr/>
        <p:txBody>
          <a:bodyPr/>
          <a:lstStyle/>
          <a:p>
            <a:fld id="{C99D9718-9B32-4330-A077-8098B4911D66}" type="datetimeFigureOut">
              <a:rPr lang="en-US" smtClean="0"/>
              <a:t>3/22/2022</a:t>
            </a:fld>
            <a:endParaRPr lang="en-US"/>
          </a:p>
        </p:txBody>
      </p:sp>
      <p:sp>
        <p:nvSpPr>
          <p:cNvPr id="3" name="Footer Placeholder 2">
            <a:extLst>
              <a:ext uri="{FF2B5EF4-FFF2-40B4-BE49-F238E27FC236}">
                <a16:creationId xmlns:a16="http://schemas.microsoft.com/office/drawing/2014/main" id="{BAAA64F7-3DC1-4ABB-BB6B-3E5C5A2668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9D6042-C10F-4708-860D-5BCFB69F05E0}"/>
              </a:ext>
            </a:extLst>
          </p:cNvPr>
          <p:cNvSpPr>
            <a:spLocks noGrp="1"/>
          </p:cNvSpPr>
          <p:nvPr>
            <p:ph type="sldNum" sz="quarter" idx="12"/>
          </p:nvPr>
        </p:nvSpPr>
        <p:spPr/>
        <p:txBody>
          <a:bodyPr/>
          <a:lstStyle/>
          <a:p>
            <a:fld id="{410801F2-4BD7-4EFB-B2D7-2402329CAD60}" type="slidenum">
              <a:rPr lang="en-US" smtClean="0"/>
              <a:t>‹#›</a:t>
            </a:fld>
            <a:endParaRPr lang="en-US"/>
          </a:p>
        </p:txBody>
      </p:sp>
    </p:spTree>
    <p:extLst>
      <p:ext uri="{BB962C8B-B14F-4D97-AF65-F5344CB8AC3E}">
        <p14:creationId xmlns:p14="http://schemas.microsoft.com/office/powerpoint/2010/main" val="14115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6161-62E0-4D00-BF0F-CE4DC0303F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C35CF8-91B6-4B76-9E42-0532E9817D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E53F8A-CE72-4301-B03D-B9C307103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D00117-A4A3-4824-9414-AD3AB27B651A}"/>
              </a:ext>
            </a:extLst>
          </p:cNvPr>
          <p:cNvSpPr>
            <a:spLocks noGrp="1"/>
          </p:cNvSpPr>
          <p:nvPr>
            <p:ph type="dt" sz="half" idx="10"/>
          </p:nvPr>
        </p:nvSpPr>
        <p:spPr/>
        <p:txBody>
          <a:bodyPr/>
          <a:lstStyle/>
          <a:p>
            <a:fld id="{C99D9718-9B32-4330-A077-8098B4911D66}" type="datetimeFigureOut">
              <a:rPr lang="en-US" smtClean="0"/>
              <a:t>3/22/2022</a:t>
            </a:fld>
            <a:endParaRPr lang="en-US"/>
          </a:p>
        </p:txBody>
      </p:sp>
      <p:sp>
        <p:nvSpPr>
          <p:cNvPr id="6" name="Footer Placeholder 5">
            <a:extLst>
              <a:ext uri="{FF2B5EF4-FFF2-40B4-BE49-F238E27FC236}">
                <a16:creationId xmlns:a16="http://schemas.microsoft.com/office/drawing/2014/main" id="{7CED2EDF-DD7B-4A95-99E4-AEF7A69C7C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501DBE-3489-476A-9453-A29A5BC5DCC1}"/>
              </a:ext>
            </a:extLst>
          </p:cNvPr>
          <p:cNvSpPr>
            <a:spLocks noGrp="1"/>
          </p:cNvSpPr>
          <p:nvPr>
            <p:ph type="sldNum" sz="quarter" idx="12"/>
          </p:nvPr>
        </p:nvSpPr>
        <p:spPr/>
        <p:txBody>
          <a:bodyPr/>
          <a:lstStyle/>
          <a:p>
            <a:fld id="{410801F2-4BD7-4EFB-B2D7-2402329CAD60}" type="slidenum">
              <a:rPr lang="en-US" smtClean="0"/>
              <a:t>‹#›</a:t>
            </a:fld>
            <a:endParaRPr lang="en-US"/>
          </a:p>
        </p:txBody>
      </p:sp>
    </p:spTree>
    <p:extLst>
      <p:ext uri="{BB962C8B-B14F-4D97-AF65-F5344CB8AC3E}">
        <p14:creationId xmlns:p14="http://schemas.microsoft.com/office/powerpoint/2010/main" val="303428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6620-1B60-4ED8-A944-A383008B9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44E670-654F-4C7E-9CFB-A0083B8522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51CF97-44C5-4AA2-8F83-BA764851F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F03B1A-C47C-4EFF-92DA-9C1FCF208737}"/>
              </a:ext>
            </a:extLst>
          </p:cNvPr>
          <p:cNvSpPr>
            <a:spLocks noGrp="1"/>
          </p:cNvSpPr>
          <p:nvPr>
            <p:ph type="dt" sz="half" idx="10"/>
          </p:nvPr>
        </p:nvSpPr>
        <p:spPr/>
        <p:txBody>
          <a:bodyPr/>
          <a:lstStyle/>
          <a:p>
            <a:fld id="{C99D9718-9B32-4330-A077-8098B4911D66}" type="datetimeFigureOut">
              <a:rPr lang="en-US" smtClean="0"/>
              <a:t>3/22/2022</a:t>
            </a:fld>
            <a:endParaRPr lang="en-US"/>
          </a:p>
        </p:txBody>
      </p:sp>
      <p:sp>
        <p:nvSpPr>
          <p:cNvPr id="6" name="Footer Placeholder 5">
            <a:extLst>
              <a:ext uri="{FF2B5EF4-FFF2-40B4-BE49-F238E27FC236}">
                <a16:creationId xmlns:a16="http://schemas.microsoft.com/office/drawing/2014/main" id="{B0E477A2-FD6F-4066-A763-985B174B7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E0DF1-7F4D-4E4D-8821-0009469067D7}"/>
              </a:ext>
            </a:extLst>
          </p:cNvPr>
          <p:cNvSpPr>
            <a:spLocks noGrp="1"/>
          </p:cNvSpPr>
          <p:nvPr>
            <p:ph type="sldNum" sz="quarter" idx="12"/>
          </p:nvPr>
        </p:nvSpPr>
        <p:spPr/>
        <p:txBody>
          <a:bodyPr/>
          <a:lstStyle/>
          <a:p>
            <a:fld id="{410801F2-4BD7-4EFB-B2D7-2402329CAD60}" type="slidenum">
              <a:rPr lang="en-US" smtClean="0"/>
              <a:t>‹#›</a:t>
            </a:fld>
            <a:endParaRPr lang="en-US"/>
          </a:p>
        </p:txBody>
      </p:sp>
    </p:spTree>
    <p:extLst>
      <p:ext uri="{BB962C8B-B14F-4D97-AF65-F5344CB8AC3E}">
        <p14:creationId xmlns:p14="http://schemas.microsoft.com/office/powerpoint/2010/main" val="147382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402D2E-ECE4-4F3E-B472-B7F3B1635C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74944A-6328-4C66-AC33-924867848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0F1C0-1BC5-47E3-AA76-AC4738D57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D9718-9B32-4330-A077-8098B4911D66}" type="datetimeFigureOut">
              <a:rPr lang="en-US" smtClean="0"/>
              <a:t>3/22/2022</a:t>
            </a:fld>
            <a:endParaRPr lang="en-US"/>
          </a:p>
        </p:txBody>
      </p:sp>
      <p:sp>
        <p:nvSpPr>
          <p:cNvPr id="5" name="Footer Placeholder 4">
            <a:extLst>
              <a:ext uri="{FF2B5EF4-FFF2-40B4-BE49-F238E27FC236}">
                <a16:creationId xmlns:a16="http://schemas.microsoft.com/office/drawing/2014/main" id="{0DB5A087-3706-47B8-944D-A198E0025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8E5F61-BA6D-4DDF-8AEC-0D556A218C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801F2-4BD7-4EFB-B2D7-2402329CAD60}" type="slidenum">
              <a:rPr lang="en-US" smtClean="0"/>
              <a:t>‹#›</a:t>
            </a:fld>
            <a:endParaRPr lang="en-US"/>
          </a:p>
        </p:txBody>
      </p:sp>
    </p:spTree>
    <p:extLst>
      <p:ext uri="{BB962C8B-B14F-4D97-AF65-F5344CB8AC3E}">
        <p14:creationId xmlns:p14="http://schemas.microsoft.com/office/powerpoint/2010/main" val="282983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A079-9097-481F-A32B-58B664465950}"/>
              </a:ext>
            </a:extLst>
          </p:cNvPr>
          <p:cNvSpPr>
            <a:spLocks noGrp="1"/>
          </p:cNvSpPr>
          <p:nvPr>
            <p:ph type="ctrTitle"/>
          </p:nvPr>
        </p:nvSpPr>
        <p:spPr>
          <a:xfrm>
            <a:off x="1425528" y="1164566"/>
            <a:ext cx="10194388" cy="3210487"/>
          </a:xfrm>
        </p:spPr>
        <p:txBody>
          <a:bodyPr>
            <a:normAutofit/>
          </a:bodyPr>
          <a:lstStyle/>
          <a:p>
            <a:r>
              <a:rPr lang="en-US" sz="4800" dirty="0" err="1"/>
              <a:t>Thứ</a:t>
            </a:r>
            <a:r>
              <a:rPr lang="en-US" sz="4800" dirty="0"/>
              <a:t> </a:t>
            </a:r>
            <a:r>
              <a:rPr lang="en-US" sz="4800" dirty="0" err="1"/>
              <a:t>tư</a:t>
            </a:r>
            <a:r>
              <a:rPr lang="en-US" sz="4800" dirty="0"/>
              <a:t> </a:t>
            </a:r>
            <a:r>
              <a:rPr lang="en-US" sz="4800" dirty="0" err="1"/>
              <a:t>ngày</a:t>
            </a:r>
            <a:r>
              <a:rPr lang="en-US" sz="4800" dirty="0"/>
              <a:t> 23 </a:t>
            </a:r>
            <a:r>
              <a:rPr lang="en-US" sz="4800" dirty="0" err="1"/>
              <a:t>tháng</a:t>
            </a:r>
            <a:r>
              <a:rPr lang="en-US" sz="4800" dirty="0"/>
              <a:t> 3 </a:t>
            </a:r>
            <a:r>
              <a:rPr lang="en-US" sz="4800" dirty="0" err="1"/>
              <a:t>năm</a:t>
            </a:r>
            <a:r>
              <a:rPr lang="en-US" sz="4800" dirty="0"/>
              <a:t> 2022</a:t>
            </a:r>
            <a:br>
              <a:rPr lang="en-US" sz="4800" dirty="0"/>
            </a:br>
            <a:r>
              <a:rPr lang="en-US" sz="4800" u="sng" dirty="0" err="1">
                <a:solidFill>
                  <a:srgbClr val="FF0000"/>
                </a:solidFill>
              </a:rPr>
              <a:t>Tập</a:t>
            </a:r>
            <a:r>
              <a:rPr lang="en-US" sz="4800" u="sng" dirty="0">
                <a:solidFill>
                  <a:srgbClr val="FF0000"/>
                </a:solidFill>
              </a:rPr>
              <a:t> </a:t>
            </a:r>
            <a:r>
              <a:rPr lang="en-US" sz="4800" u="sng" dirty="0" err="1">
                <a:solidFill>
                  <a:srgbClr val="FF0000"/>
                </a:solidFill>
              </a:rPr>
              <a:t>đọc</a:t>
            </a:r>
            <a:br>
              <a:rPr lang="en-US" sz="4800" dirty="0"/>
            </a:br>
            <a:r>
              <a:rPr lang="en-US" sz="4800" dirty="0" err="1">
                <a:solidFill>
                  <a:srgbClr val="0070C0"/>
                </a:solidFill>
              </a:rPr>
              <a:t>Đất</a:t>
            </a:r>
            <a:r>
              <a:rPr lang="en-US" sz="4800" dirty="0">
                <a:solidFill>
                  <a:srgbClr val="0070C0"/>
                </a:solidFill>
              </a:rPr>
              <a:t> </a:t>
            </a:r>
            <a:r>
              <a:rPr lang="en-US" sz="4800" dirty="0" err="1">
                <a:solidFill>
                  <a:srgbClr val="0070C0"/>
                </a:solidFill>
              </a:rPr>
              <a:t>nước</a:t>
            </a:r>
            <a:br>
              <a:rPr lang="en-US" sz="4800" dirty="0">
                <a:solidFill>
                  <a:srgbClr val="0070C0"/>
                </a:solidFill>
              </a:rPr>
            </a:br>
            <a:r>
              <a:rPr lang="en-US" sz="4800" dirty="0">
                <a:solidFill>
                  <a:srgbClr val="0070C0"/>
                </a:solidFill>
              </a:rPr>
              <a:t>           </a:t>
            </a:r>
            <a:r>
              <a:rPr lang="en-US" sz="2000" b="1" dirty="0"/>
              <a:t>NGUYỄN ĐÌNH THI</a:t>
            </a:r>
            <a:endParaRPr lang="en-US" sz="4800" dirty="0"/>
          </a:p>
        </p:txBody>
      </p:sp>
    </p:spTree>
    <p:extLst>
      <p:ext uri="{BB962C8B-B14F-4D97-AF65-F5344CB8AC3E}">
        <p14:creationId xmlns:p14="http://schemas.microsoft.com/office/powerpoint/2010/main" val="293422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0C66-9C66-44F7-B77C-CED6D9C4AC2D}"/>
              </a:ext>
            </a:extLst>
          </p:cNvPr>
          <p:cNvSpPr>
            <a:spLocks noGrp="1"/>
          </p:cNvSpPr>
          <p:nvPr>
            <p:ph type="title"/>
          </p:nvPr>
        </p:nvSpPr>
        <p:spPr>
          <a:xfrm>
            <a:off x="838200" y="4937125"/>
            <a:ext cx="10515600" cy="1325563"/>
          </a:xfrm>
        </p:spPr>
        <p:txBody>
          <a:bodyPr/>
          <a:lstStyle/>
          <a:p>
            <a:r>
              <a:rPr lang="en-US" b="0" i="0" dirty="0">
                <a:solidFill>
                  <a:srgbClr val="FF0000"/>
                </a:solidFill>
                <a:effectLst/>
                <a:latin typeface="arial" panose="020B0604020202020204" pitchFamily="34" charset="0"/>
              </a:rPr>
              <a:t>       </a:t>
            </a:r>
            <a:r>
              <a:rPr lang="vi-VN" b="0" i="0" dirty="0">
                <a:solidFill>
                  <a:srgbClr val="FF0000"/>
                </a:solidFill>
                <a:effectLst/>
                <a:latin typeface="arial" panose="020B0604020202020204" pitchFamily="34" charset="0"/>
              </a:rPr>
              <a:t>Những phố dài xao xác hơi may</a:t>
            </a:r>
            <a:br>
              <a:rPr lang="vi-VN" dirty="0">
                <a:solidFill>
                  <a:srgbClr val="FF0000"/>
                </a:solidFill>
              </a:rPr>
            </a:br>
            <a:endParaRPr lang="en-US" dirty="0">
              <a:solidFill>
                <a:srgbClr val="FF0000"/>
              </a:solidFill>
            </a:endParaRPr>
          </a:p>
        </p:txBody>
      </p:sp>
      <p:pic>
        <p:nvPicPr>
          <p:cNvPr id="4" name="Picture 3">
            <a:extLst>
              <a:ext uri="{FF2B5EF4-FFF2-40B4-BE49-F238E27FC236}">
                <a16:creationId xmlns:a16="http://schemas.microsoft.com/office/drawing/2014/main" id="{54FEB2C7-8B28-46D0-9CBF-216D6805A3BA}"/>
              </a:ext>
            </a:extLst>
          </p:cNvPr>
          <p:cNvPicPr>
            <a:picLocks noChangeAspect="1"/>
          </p:cNvPicPr>
          <p:nvPr/>
        </p:nvPicPr>
        <p:blipFill>
          <a:blip r:embed="rId2"/>
          <a:stretch>
            <a:fillRect/>
          </a:stretch>
        </p:blipFill>
        <p:spPr>
          <a:xfrm>
            <a:off x="2194560" y="218375"/>
            <a:ext cx="7863839" cy="4128542"/>
          </a:xfrm>
          <a:prstGeom prst="rect">
            <a:avLst/>
          </a:prstGeom>
        </p:spPr>
      </p:pic>
    </p:spTree>
    <p:extLst>
      <p:ext uri="{BB962C8B-B14F-4D97-AF65-F5344CB8AC3E}">
        <p14:creationId xmlns:p14="http://schemas.microsoft.com/office/powerpoint/2010/main" val="229232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1F2E-1647-45A7-BCB8-D188042C1F49}"/>
              </a:ext>
            </a:extLst>
          </p:cNvPr>
          <p:cNvSpPr>
            <a:spLocks noGrp="1"/>
          </p:cNvSpPr>
          <p:nvPr>
            <p:ph type="title"/>
          </p:nvPr>
        </p:nvSpPr>
        <p:spPr>
          <a:xfrm>
            <a:off x="1007011" y="5302885"/>
            <a:ext cx="10515600" cy="1325563"/>
          </a:xfrm>
        </p:spPr>
        <p:txBody>
          <a:bodyPr/>
          <a:lstStyle/>
          <a:p>
            <a:r>
              <a:rPr lang="en-US" b="0" i="0" dirty="0">
                <a:solidFill>
                  <a:srgbClr val="FF0000"/>
                </a:solidFill>
                <a:effectLst/>
                <a:latin typeface="arial" panose="020B0604020202020204" pitchFamily="34" charset="0"/>
              </a:rPr>
              <a:t>    </a:t>
            </a:r>
            <a:r>
              <a:rPr lang="vi-VN" b="0" i="0" dirty="0">
                <a:solidFill>
                  <a:srgbClr val="FF0000"/>
                </a:solidFill>
                <a:effectLst/>
                <a:latin typeface="arial" panose="020B0604020202020204" pitchFamily="34" charset="0"/>
              </a:rPr>
              <a:t>Người ra đi đầu không ngoảnh lại</a:t>
            </a:r>
            <a:br>
              <a:rPr lang="vi-VN" dirty="0">
                <a:solidFill>
                  <a:srgbClr val="FF0000"/>
                </a:solidFill>
              </a:rPr>
            </a:br>
            <a:endParaRPr lang="en-US" dirty="0">
              <a:solidFill>
                <a:srgbClr val="FF0000"/>
              </a:solidFill>
            </a:endParaRPr>
          </a:p>
        </p:txBody>
      </p:sp>
      <p:pic>
        <p:nvPicPr>
          <p:cNvPr id="4" name="Picture 3">
            <a:extLst>
              <a:ext uri="{FF2B5EF4-FFF2-40B4-BE49-F238E27FC236}">
                <a16:creationId xmlns:a16="http://schemas.microsoft.com/office/drawing/2014/main" id="{078C4C70-A7EB-4286-A74A-BE6A083D5F3A}"/>
              </a:ext>
            </a:extLst>
          </p:cNvPr>
          <p:cNvPicPr>
            <a:picLocks noChangeAspect="1"/>
          </p:cNvPicPr>
          <p:nvPr/>
        </p:nvPicPr>
        <p:blipFill>
          <a:blip r:embed="rId2"/>
          <a:stretch>
            <a:fillRect/>
          </a:stretch>
        </p:blipFill>
        <p:spPr>
          <a:xfrm>
            <a:off x="2039815" y="1"/>
            <a:ext cx="8215533" cy="4572000"/>
          </a:xfrm>
          <a:prstGeom prst="rect">
            <a:avLst/>
          </a:prstGeom>
        </p:spPr>
      </p:pic>
    </p:spTree>
    <p:extLst>
      <p:ext uri="{BB962C8B-B14F-4D97-AF65-F5344CB8AC3E}">
        <p14:creationId xmlns:p14="http://schemas.microsoft.com/office/powerpoint/2010/main" val="236334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C8B0-A921-4B93-8D7B-70FE5FD946D4}"/>
              </a:ext>
            </a:extLst>
          </p:cNvPr>
          <p:cNvSpPr>
            <a:spLocks noGrp="1"/>
          </p:cNvSpPr>
          <p:nvPr>
            <p:ph type="title"/>
          </p:nvPr>
        </p:nvSpPr>
        <p:spPr/>
        <p:txBody>
          <a:bodyPr>
            <a:normAutofit/>
          </a:bodyPr>
          <a:lstStyle/>
          <a:p>
            <a:r>
              <a:rPr lang="en-US" dirty="0"/>
              <a:t>                                 </a:t>
            </a:r>
            <a:r>
              <a:rPr lang="en-US" sz="4400" u="sng" dirty="0" err="1"/>
              <a:t>Tập</a:t>
            </a:r>
            <a:r>
              <a:rPr lang="en-US" sz="4400" u="sng" dirty="0"/>
              <a:t> </a:t>
            </a:r>
            <a:r>
              <a:rPr lang="en-US" sz="4400" u="sng" dirty="0" err="1"/>
              <a:t>đọc</a:t>
            </a:r>
            <a:br>
              <a:rPr lang="en-US" sz="4400" dirty="0"/>
            </a:br>
            <a:r>
              <a:rPr lang="en-US" sz="4400" dirty="0"/>
              <a:t>                                </a:t>
            </a:r>
            <a:r>
              <a:rPr lang="en-US" sz="4400" dirty="0" err="1">
                <a:solidFill>
                  <a:srgbClr val="FF0000"/>
                </a:solidFill>
              </a:rPr>
              <a:t>Đất</a:t>
            </a:r>
            <a:r>
              <a:rPr lang="en-US" sz="4400" dirty="0">
                <a:solidFill>
                  <a:srgbClr val="FF0000"/>
                </a:solidFill>
              </a:rPr>
              <a:t> </a:t>
            </a:r>
            <a:r>
              <a:rPr lang="en-US" sz="4400" dirty="0" err="1">
                <a:solidFill>
                  <a:srgbClr val="FF0000"/>
                </a:solidFill>
              </a:rPr>
              <a:t>nước</a:t>
            </a:r>
            <a:r>
              <a:rPr lang="en-US" sz="4400" dirty="0">
                <a:solidFill>
                  <a:srgbClr val="FF0000"/>
                </a:solidFill>
              </a:rPr>
              <a:t> </a:t>
            </a:r>
            <a:endParaRPr lang="en-US" dirty="0"/>
          </a:p>
        </p:txBody>
      </p:sp>
      <p:sp>
        <p:nvSpPr>
          <p:cNvPr id="8" name="Content Placeholder 7">
            <a:extLst>
              <a:ext uri="{FF2B5EF4-FFF2-40B4-BE49-F238E27FC236}">
                <a16:creationId xmlns:a16="http://schemas.microsoft.com/office/drawing/2014/main" id="{21570F17-28C3-405A-9CD9-C4B5978F6776}"/>
              </a:ext>
            </a:extLst>
          </p:cNvPr>
          <p:cNvSpPr>
            <a:spLocks noGrp="1"/>
          </p:cNvSpPr>
          <p:nvPr>
            <p:ph idx="1"/>
          </p:nvPr>
        </p:nvSpPr>
        <p:spPr/>
        <p:txBody>
          <a:bodyPr>
            <a:normAutofit lnSpcReduction="10000"/>
          </a:bodyPr>
          <a:lstStyle/>
          <a:p>
            <a:pPr marL="0" indent="0" algn="l">
              <a:buNone/>
            </a:pPr>
            <a:r>
              <a:rPr lang="vi-VN" sz="3200" b="1" i="0" dirty="0">
                <a:solidFill>
                  <a:srgbClr val="2888E1"/>
                </a:solidFill>
                <a:effectLst/>
                <a:latin typeface="OpenSans"/>
              </a:rPr>
              <a:t>Câu 2</a:t>
            </a:r>
            <a:r>
              <a:rPr lang="en-US" sz="3200" b="1" i="0" dirty="0">
                <a:solidFill>
                  <a:srgbClr val="2888E1"/>
                </a:solidFill>
                <a:effectLst/>
                <a:latin typeface="OpenSans"/>
              </a:rPr>
              <a:t>:</a:t>
            </a:r>
            <a:r>
              <a:rPr lang="en-US" sz="3200" dirty="0">
                <a:solidFill>
                  <a:srgbClr val="000000"/>
                </a:solidFill>
                <a:latin typeface="OpenSans"/>
              </a:rPr>
              <a:t> </a:t>
            </a:r>
            <a:r>
              <a:rPr lang="vi-VN" sz="3200" b="1" i="0" dirty="0">
                <a:solidFill>
                  <a:srgbClr val="000000"/>
                </a:solidFill>
                <a:effectLst/>
                <a:latin typeface="OpenSans"/>
              </a:rPr>
              <a:t>Cảnh đất nước trong mùa thu mới được tả trong khổ thơ thứ ba đẹp như thế nào?</a:t>
            </a:r>
            <a:endParaRPr lang="vi-VN" sz="3200" b="0" i="0" dirty="0">
              <a:solidFill>
                <a:srgbClr val="000000"/>
              </a:solidFill>
              <a:effectLst/>
              <a:latin typeface="OpenSans"/>
            </a:endParaRPr>
          </a:p>
          <a:p>
            <a:pPr marL="0" indent="0">
              <a:buNone/>
            </a:pPr>
            <a:endParaRPr lang="en-US" b="0" i="0" dirty="0">
              <a:solidFill>
                <a:srgbClr val="000000"/>
              </a:solidFill>
              <a:effectLst/>
              <a:latin typeface="OpenSans"/>
            </a:endParaRPr>
          </a:p>
          <a:p>
            <a:pPr marL="0" indent="0">
              <a:buNone/>
            </a:pPr>
            <a:r>
              <a:rPr lang="vi-VN" sz="3200" b="0" i="0" dirty="0">
                <a:solidFill>
                  <a:srgbClr val="000000"/>
                </a:solidFill>
                <a:effectLst/>
                <a:latin typeface="OpenSans"/>
              </a:rPr>
              <a:t>Cảnh đất nước trong mùa thu mới được tả trong khổ thơ thứ ba rất đẹp: rừng tre phấp phới, trời thu thay áo mới, trời thu trong biếc, vui: rừng tre phấp phới, trời thu nói cười thiết tha.</a:t>
            </a:r>
            <a:br>
              <a:rPr lang="vi-VN" sz="3200" b="0" i="0" dirty="0">
                <a:solidFill>
                  <a:srgbClr val="000000"/>
                </a:solidFill>
                <a:effectLst/>
                <a:latin typeface="OpenSans"/>
              </a:rPr>
            </a:br>
            <a:br>
              <a:rPr lang="vi-VN" b="0" i="0" dirty="0">
                <a:solidFill>
                  <a:srgbClr val="000000"/>
                </a:solidFill>
                <a:effectLst/>
                <a:latin typeface="OpenSans"/>
              </a:rPr>
            </a:br>
            <a:br>
              <a:rPr lang="vi-VN" b="0" i="0" dirty="0">
                <a:solidFill>
                  <a:srgbClr val="000000"/>
                </a:solidFill>
                <a:effectLst/>
                <a:latin typeface="OpenSans"/>
              </a:rPr>
            </a:br>
            <a:br>
              <a:rPr lang="vi-VN" b="0" i="0" dirty="0">
                <a:solidFill>
                  <a:srgbClr val="000000"/>
                </a:solidFill>
                <a:effectLst/>
                <a:latin typeface="OpenSans"/>
              </a:rPr>
            </a:br>
            <a:endParaRPr lang="en-US" dirty="0"/>
          </a:p>
        </p:txBody>
      </p:sp>
    </p:spTree>
    <p:extLst>
      <p:ext uri="{BB962C8B-B14F-4D97-AF65-F5344CB8AC3E}">
        <p14:creationId xmlns:p14="http://schemas.microsoft.com/office/powerpoint/2010/main" val="38761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p:cTn id="12"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39DC-8515-4F31-9E39-C001B01E767F}"/>
              </a:ext>
            </a:extLst>
          </p:cNvPr>
          <p:cNvSpPr>
            <a:spLocks noGrp="1"/>
          </p:cNvSpPr>
          <p:nvPr>
            <p:ph type="title"/>
          </p:nvPr>
        </p:nvSpPr>
        <p:spPr/>
        <p:txBody>
          <a:bodyPr/>
          <a:lstStyle/>
          <a:p>
            <a:r>
              <a:rPr lang="en-US" dirty="0"/>
              <a:t>                                 </a:t>
            </a:r>
            <a:r>
              <a:rPr lang="en-US" sz="4400" u="sng" dirty="0" err="1"/>
              <a:t>Tập</a:t>
            </a:r>
            <a:r>
              <a:rPr lang="en-US" sz="4400" u="sng" dirty="0"/>
              <a:t> </a:t>
            </a:r>
            <a:r>
              <a:rPr lang="en-US" sz="4400" u="sng" dirty="0" err="1"/>
              <a:t>đọc</a:t>
            </a:r>
            <a:br>
              <a:rPr lang="en-US" sz="4400" dirty="0"/>
            </a:br>
            <a:r>
              <a:rPr lang="en-US" sz="4400" dirty="0"/>
              <a:t>                                </a:t>
            </a:r>
            <a:r>
              <a:rPr lang="en-US" sz="4400" dirty="0" err="1">
                <a:solidFill>
                  <a:srgbClr val="FF0000"/>
                </a:solidFill>
              </a:rPr>
              <a:t>Đất</a:t>
            </a:r>
            <a:r>
              <a:rPr lang="en-US" sz="4400" dirty="0">
                <a:solidFill>
                  <a:srgbClr val="FF0000"/>
                </a:solidFill>
              </a:rPr>
              <a:t> </a:t>
            </a:r>
            <a:r>
              <a:rPr lang="en-US" sz="4400" dirty="0" err="1">
                <a:solidFill>
                  <a:srgbClr val="FF0000"/>
                </a:solidFill>
              </a:rPr>
              <a:t>nước</a:t>
            </a:r>
            <a:r>
              <a:rPr lang="en-US" sz="4400" dirty="0">
                <a:solidFill>
                  <a:srgbClr val="FF0000"/>
                </a:solidFill>
              </a:rPr>
              <a:t> </a:t>
            </a:r>
            <a:endParaRPr lang="en-US" dirty="0"/>
          </a:p>
        </p:txBody>
      </p:sp>
      <p:sp>
        <p:nvSpPr>
          <p:cNvPr id="3" name="Content Placeholder 2">
            <a:extLst>
              <a:ext uri="{FF2B5EF4-FFF2-40B4-BE49-F238E27FC236}">
                <a16:creationId xmlns:a16="http://schemas.microsoft.com/office/drawing/2014/main" id="{967B89F9-0139-45F7-9023-98AF01382B45}"/>
              </a:ext>
            </a:extLst>
          </p:cNvPr>
          <p:cNvSpPr>
            <a:spLocks noGrp="1"/>
          </p:cNvSpPr>
          <p:nvPr>
            <p:ph idx="1"/>
          </p:nvPr>
        </p:nvSpPr>
        <p:spPr>
          <a:xfrm>
            <a:off x="90152" y="1732880"/>
            <a:ext cx="11681138" cy="4759995"/>
          </a:xfrm>
        </p:spPr>
        <p:txBody>
          <a:bodyPr>
            <a:normAutofit fontScale="25000" lnSpcReduction="20000"/>
          </a:bodyPr>
          <a:lstStyle/>
          <a:p>
            <a:pPr marL="0" indent="0" algn="l">
              <a:buNone/>
            </a:pPr>
            <a:r>
              <a:rPr lang="vi-VN" sz="11200" b="1" i="0" dirty="0">
                <a:solidFill>
                  <a:srgbClr val="2888E1"/>
                </a:solidFill>
                <a:effectLst/>
                <a:latin typeface="OpenSans"/>
              </a:rPr>
              <a:t>Câu 3</a:t>
            </a:r>
            <a:r>
              <a:rPr lang="en-US" sz="11200" b="1" i="0" dirty="0">
                <a:solidFill>
                  <a:srgbClr val="2888E1"/>
                </a:solidFill>
                <a:effectLst/>
                <a:latin typeface="OpenSans"/>
              </a:rPr>
              <a:t>:</a:t>
            </a:r>
            <a:r>
              <a:rPr lang="en-US" sz="11200" dirty="0">
                <a:solidFill>
                  <a:srgbClr val="000000"/>
                </a:solidFill>
                <a:latin typeface="OpenSans"/>
              </a:rPr>
              <a:t> </a:t>
            </a:r>
            <a:r>
              <a:rPr lang="vi-VN" sz="11200" b="1" i="0" dirty="0">
                <a:solidFill>
                  <a:srgbClr val="000000"/>
                </a:solidFill>
                <a:effectLst/>
                <a:latin typeface="OpenSans"/>
              </a:rPr>
              <a:t>Lòng tự hào về đất nước tự do và về truyền thống bất khuất của dân tộc được thể hiện qua những từ ngữ, hình ảnh nào trong hai khổ thơ cuối?</a:t>
            </a:r>
            <a:endParaRPr lang="en-US" sz="11200" b="1" i="0" dirty="0">
              <a:solidFill>
                <a:srgbClr val="000000"/>
              </a:solidFill>
              <a:effectLst/>
              <a:latin typeface="OpenSans"/>
            </a:endParaRPr>
          </a:p>
          <a:p>
            <a:pPr marL="0" indent="0" algn="l">
              <a:buNone/>
            </a:pPr>
            <a:endParaRPr lang="en-US" sz="5800" b="1" i="0" dirty="0">
              <a:solidFill>
                <a:srgbClr val="000000"/>
              </a:solidFill>
              <a:effectLst/>
              <a:latin typeface="OpenSans"/>
            </a:endParaRPr>
          </a:p>
          <a:p>
            <a:pPr marL="0" indent="0" algn="just">
              <a:buNone/>
            </a:pPr>
            <a:r>
              <a:rPr lang="vi-VN" sz="12800" b="0" i="0" dirty="0">
                <a:solidFill>
                  <a:srgbClr val="000000"/>
                </a:solidFill>
                <a:effectLst/>
                <a:latin typeface="OpenSans"/>
              </a:rPr>
              <a:t>Lòng tự hào về đất nước tự do thể hiện qua những từ ngữ được lặp lại: trời xanh đây, núi rừng đây,</a:t>
            </a:r>
            <a:r>
              <a:rPr lang="en-US" sz="12800" b="0" i="0" dirty="0">
                <a:solidFill>
                  <a:srgbClr val="000000"/>
                </a:solidFill>
                <a:effectLst/>
                <a:latin typeface="OpenSans"/>
              </a:rPr>
              <a:t> </a:t>
            </a:r>
            <a:r>
              <a:rPr lang="vi-VN" sz="12800" b="0" i="0" dirty="0">
                <a:solidFill>
                  <a:srgbClr val="000000"/>
                </a:solidFill>
                <a:effectLst/>
                <a:latin typeface="OpenSans"/>
              </a:rPr>
              <a:t>của chúng ta  và những hình ảnh những cánh đồng thơm mát, những ngả đường bát ngát.</a:t>
            </a:r>
          </a:p>
          <a:p>
            <a:pPr marL="0" indent="0" algn="just">
              <a:buNone/>
            </a:pPr>
            <a:r>
              <a:rPr lang="vi-VN" sz="12800" b="0" i="0" dirty="0">
                <a:solidFill>
                  <a:srgbClr val="000000"/>
                </a:solidFill>
                <a:effectLst/>
                <a:latin typeface="OpenSans"/>
              </a:rPr>
              <a:t>Lòng tự hào về truyền thống bất khuất của dân tộc được thể hiện qua những từ ngữ sau: Nước của những người chưa bao giờ khuất và hình ảnh Đêm đêm rì rầm trong tiếng đất - Những buổi ngày xưa vọng nói về.</a:t>
            </a:r>
          </a:p>
          <a:p>
            <a:pPr marL="0" indent="0">
              <a:buNone/>
            </a:pPr>
            <a:br>
              <a:rPr lang="vi-VN" b="0" i="0" dirty="0">
                <a:solidFill>
                  <a:srgbClr val="000000"/>
                </a:solidFill>
                <a:effectLst/>
                <a:latin typeface="OpenSans"/>
              </a:rPr>
            </a:br>
            <a:br>
              <a:rPr lang="vi-VN" b="0" i="0" dirty="0">
                <a:solidFill>
                  <a:srgbClr val="000000"/>
                </a:solidFill>
                <a:effectLst/>
                <a:latin typeface="OpenSans"/>
              </a:rPr>
            </a:br>
            <a:endParaRPr lang="en-US" b="1" i="0" dirty="0">
              <a:solidFill>
                <a:srgbClr val="000000"/>
              </a:solidFill>
              <a:effectLst/>
              <a:latin typeface="OpenSans"/>
            </a:endParaRPr>
          </a:p>
          <a:p>
            <a:pPr marL="0" indent="0" algn="l">
              <a:buNone/>
            </a:pPr>
            <a:endParaRPr lang="vi-VN" sz="3200" b="0" i="0" dirty="0">
              <a:solidFill>
                <a:srgbClr val="000000"/>
              </a:solidFill>
              <a:effectLst/>
              <a:latin typeface="OpenSans"/>
            </a:endParaRPr>
          </a:p>
          <a:p>
            <a:pPr marL="0" indent="0">
              <a:buNone/>
            </a:pPr>
            <a:br>
              <a:rPr lang="vi-VN" b="0" i="0" dirty="0">
                <a:solidFill>
                  <a:srgbClr val="000000"/>
                </a:solidFill>
                <a:effectLst/>
                <a:latin typeface="OpenSans"/>
              </a:rPr>
            </a:br>
            <a:br>
              <a:rPr lang="vi-VN" b="0" i="0" dirty="0">
                <a:solidFill>
                  <a:srgbClr val="000000"/>
                </a:solidFill>
                <a:effectLst/>
                <a:latin typeface="OpenSans"/>
              </a:rPr>
            </a:br>
            <a:endParaRPr lang="en-US" dirty="0"/>
          </a:p>
        </p:txBody>
      </p:sp>
    </p:spTree>
    <p:extLst>
      <p:ext uri="{BB962C8B-B14F-4D97-AF65-F5344CB8AC3E}">
        <p14:creationId xmlns:p14="http://schemas.microsoft.com/office/powerpoint/2010/main" val="239282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F501C6-92C3-4617-A04A-1DD74CEFE797}"/>
              </a:ext>
            </a:extLst>
          </p:cNvPr>
          <p:cNvSpPr>
            <a:spLocks noGrp="1"/>
          </p:cNvSpPr>
          <p:nvPr>
            <p:ph type="title"/>
          </p:nvPr>
        </p:nvSpPr>
        <p:spPr>
          <a:xfrm>
            <a:off x="2047740" y="2374229"/>
            <a:ext cx="9306059" cy="1325563"/>
          </a:xfrm>
        </p:spPr>
        <p:txBody>
          <a:bodyPr/>
          <a:lstStyle/>
          <a:p>
            <a:r>
              <a:rPr lang="en-US" i="1" dirty="0">
                <a:solidFill>
                  <a:srgbClr val="FF0000"/>
                </a:solidFill>
              </a:rPr>
              <a:t>Theo </a:t>
            </a:r>
            <a:r>
              <a:rPr lang="en-US" i="1" dirty="0" err="1">
                <a:solidFill>
                  <a:srgbClr val="FF0000"/>
                </a:solidFill>
              </a:rPr>
              <a:t>em</a:t>
            </a:r>
            <a:r>
              <a:rPr lang="en-US" i="1" dirty="0">
                <a:solidFill>
                  <a:srgbClr val="FF0000"/>
                </a:solidFill>
              </a:rPr>
              <a:t>, </a:t>
            </a:r>
            <a:r>
              <a:rPr lang="en-US" i="1" dirty="0" err="1">
                <a:solidFill>
                  <a:srgbClr val="FF0000"/>
                </a:solidFill>
              </a:rPr>
              <a:t>nội</a:t>
            </a:r>
            <a:r>
              <a:rPr lang="en-US" i="1" dirty="0">
                <a:solidFill>
                  <a:srgbClr val="FF0000"/>
                </a:solidFill>
              </a:rPr>
              <a:t> dung </a:t>
            </a:r>
            <a:r>
              <a:rPr lang="en-US" i="1" dirty="0" err="1">
                <a:solidFill>
                  <a:srgbClr val="FF0000"/>
                </a:solidFill>
              </a:rPr>
              <a:t>của</a:t>
            </a:r>
            <a:r>
              <a:rPr lang="en-US" i="1" dirty="0">
                <a:solidFill>
                  <a:srgbClr val="FF0000"/>
                </a:solidFill>
              </a:rPr>
              <a:t> </a:t>
            </a:r>
            <a:r>
              <a:rPr lang="en-US" i="1" dirty="0" err="1">
                <a:solidFill>
                  <a:srgbClr val="FF0000"/>
                </a:solidFill>
              </a:rPr>
              <a:t>bài</a:t>
            </a:r>
            <a:r>
              <a:rPr lang="en-US" i="1" dirty="0">
                <a:solidFill>
                  <a:srgbClr val="FF0000"/>
                </a:solidFill>
              </a:rPr>
              <a:t> </a:t>
            </a:r>
            <a:r>
              <a:rPr lang="en-US" i="1" dirty="0" err="1">
                <a:solidFill>
                  <a:srgbClr val="FF0000"/>
                </a:solidFill>
              </a:rPr>
              <a:t>thơ</a:t>
            </a:r>
            <a:r>
              <a:rPr lang="en-US" i="1" dirty="0">
                <a:solidFill>
                  <a:srgbClr val="FF0000"/>
                </a:solidFill>
              </a:rPr>
              <a:t> </a:t>
            </a:r>
            <a:r>
              <a:rPr lang="en-US" i="1" dirty="0" err="1">
                <a:solidFill>
                  <a:srgbClr val="FF0000"/>
                </a:solidFill>
              </a:rPr>
              <a:t>là</a:t>
            </a:r>
            <a:r>
              <a:rPr lang="en-US" i="1" dirty="0">
                <a:solidFill>
                  <a:srgbClr val="FF0000"/>
                </a:solidFill>
              </a:rPr>
              <a:t> </a:t>
            </a:r>
            <a:r>
              <a:rPr lang="en-US" i="1" dirty="0" err="1">
                <a:solidFill>
                  <a:srgbClr val="FF0000"/>
                </a:solidFill>
              </a:rPr>
              <a:t>gì</a:t>
            </a:r>
            <a:r>
              <a:rPr lang="en-US" i="1" dirty="0">
                <a:solidFill>
                  <a:srgbClr val="FF0000"/>
                </a:solidFill>
              </a:rPr>
              <a:t>?</a:t>
            </a:r>
          </a:p>
        </p:txBody>
      </p:sp>
    </p:spTree>
    <p:extLst>
      <p:ext uri="{BB962C8B-B14F-4D97-AF65-F5344CB8AC3E}">
        <p14:creationId xmlns:p14="http://schemas.microsoft.com/office/powerpoint/2010/main" val="19163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Horizontal 2">
            <a:extLst>
              <a:ext uri="{FF2B5EF4-FFF2-40B4-BE49-F238E27FC236}">
                <a16:creationId xmlns:a16="http://schemas.microsoft.com/office/drawing/2014/main" id="{C259117B-46BC-4966-AD03-68B2B7880A65}"/>
              </a:ext>
            </a:extLst>
          </p:cNvPr>
          <p:cNvSpPr/>
          <p:nvPr/>
        </p:nvSpPr>
        <p:spPr>
          <a:xfrm>
            <a:off x="1169831" y="1184857"/>
            <a:ext cx="9852338" cy="3799267"/>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8B1E421-8D9E-4DA0-A4EB-EB843FBEEB4E}"/>
              </a:ext>
            </a:extLst>
          </p:cNvPr>
          <p:cNvGraphicFramePr>
            <a:graphicFrameLocks noGrp="1"/>
          </p:cNvGraphicFramePr>
          <p:nvPr>
            <p:extLst>
              <p:ext uri="{D42A27DB-BD31-4B8C-83A1-F6EECF244321}">
                <p14:modId xmlns:p14="http://schemas.microsoft.com/office/powerpoint/2010/main" val="3161068862"/>
              </p:ext>
            </p:extLst>
          </p:nvPr>
        </p:nvGraphicFramePr>
        <p:xfrm>
          <a:off x="1983341" y="2033408"/>
          <a:ext cx="8508654" cy="2102163"/>
        </p:xfrm>
        <a:graphic>
          <a:graphicData uri="http://schemas.openxmlformats.org/drawingml/2006/table">
            <a:tbl>
              <a:tblPr/>
              <a:tblGrid>
                <a:gridCol w="8508654">
                  <a:extLst>
                    <a:ext uri="{9D8B030D-6E8A-4147-A177-3AD203B41FA5}">
                      <a16:colId xmlns:a16="http://schemas.microsoft.com/office/drawing/2014/main" val="912457335"/>
                    </a:ext>
                  </a:extLst>
                </a:gridCol>
              </a:tblGrid>
              <a:tr h="2102163">
                <a:tc>
                  <a:txBody>
                    <a:bodyPr/>
                    <a:lstStyle/>
                    <a:p>
                      <a:pPr algn="just" fontAlgn="t"/>
                      <a:r>
                        <a:rPr lang="en-US" sz="3200" b="0" dirty="0" err="1">
                          <a:effectLst/>
                        </a:rPr>
                        <a:t>Nội</a:t>
                      </a:r>
                      <a:r>
                        <a:rPr lang="en-US" sz="3200" b="0" dirty="0">
                          <a:effectLst/>
                        </a:rPr>
                        <a:t> dung: </a:t>
                      </a:r>
                      <a:r>
                        <a:rPr lang="vi-VN" sz="3200" b="0" dirty="0">
                          <a:effectLst/>
                        </a:rPr>
                        <a:t>Thể hiện niềm vui, niềm tự hào về đất nước tự do, tình yêu tha thiết của tác giả đối với đất nước, với truyền thống bất khuất của dân tộc.</a:t>
                      </a:r>
                    </a:p>
                  </a:txBody>
                  <a:tcPr marL="47625" marR="47625" marT="47625" marB="47625">
                    <a:lnL>
                      <a:noFill/>
                    </a:lnL>
                    <a:lnR>
                      <a:noFill/>
                    </a:lnR>
                    <a:lnT>
                      <a:noFill/>
                    </a:lnT>
                    <a:lnB>
                      <a:noFill/>
                    </a:lnB>
                    <a:solidFill>
                      <a:srgbClr val="F6F108"/>
                    </a:solidFill>
                  </a:tcPr>
                </a:tc>
                <a:extLst>
                  <a:ext uri="{0D108BD9-81ED-4DB2-BD59-A6C34878D82A}">
                    <a16:rowId xmlns:a16="http://schemas.microsoft.com/office/drawing/2014/main" val="3910269601"/>
                  </a:ext>
                </a:extLst>
              </a:tr>
            </a:tbl>
          </a:graphicData>
        </a:graphic>
      </p:graphicFrame>
    </p:spTree>
    <p:extLst>
      <p:ext uri="{BB962C8B-B14F-4D97-AF65-F5344CB8AC3E}">
        <p14:creationId xmlns:p14="http://schemas.microsoft.com/office/powerpoint/2010/main" val="73923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43497-F4CF-4A69-AC10-F704EED70EEC}"/>
              </a:ext>
            </a:extLst>
          </p:cNvPr>
          <p:cNvSpPr>
            <a:spLocks noGrp="1"/>
          </p:cNvSpPr>
          <p:nvPr>
            <p:ph type="title"/>
          </p:nvPr>
        </p:nvSpPr>
        <p:spPr>
          <a:xfrm>
            <a:off x="2236762" y="2601888"/>
            <a:ext cx="8005689" cy="1325563"/>
          </a:xfrm>
        </p:spPr>
        <p:txBody>
          <a:bodyPr>
            <a:normAutofit/>
          </a:bodyPr>
          <a:lstStyle/>
          <a:p>
            <a:r>
              <a:rPr lang="en-US" sz="6000" dirty="0" err="1">
                <a:effectLst>
                  <a:outerShdw blurRad="38100" dist="38100" dir="2700000" algn="tl">
                    <a:srgbClr val="000000">
                      <a:alpha val="43137"/>
                    </a:srgbClr>
                  </a:outerShdw>
                </a:effectLst>
                <a:latin typeface="Brush Script MT" panose="03060802040406070304" pitchFamily="66" charset="0"/>
              </a:rPr>
              <a:t>Chúc</a:t>
            </a:r>
            <a:r>
              <a:rPr lang="en-US" sz="6000" dirty="0">
                <a:effectLst>
                  <a:outerShdw blurRad="38100" dist="38100" dir="2700000" algn="tl">
                    <a:srgbClr val="000000">
                      <a:alpha val="43137"/>
                    </a:srgbClr>
                  </a:outerShdw>
                </a:effectLst>
                <a:latin typeface="Brush Script MT" panose="03060802040406070304" pitchFamily="66" charset="0"/>
              </a:rPr>
              <a:t> </a:t>
            </a:r>
            <a:r>
              <a:rPr lang="en-US" sz="6000" dirty="0" err="1">
                <a:effectLst>
                  <a:outerShdw blurRad="38100" dist="38100" dir="2700000" algn="tl">
                    <a:srgbClr val="000000">
                      <a:alpha val="43137"/>
                    </a:srgbClr>
                  </a:outerShdw>
                </a:effectLst>
                <a:latin typeface="Brush Script MT" panose="03060802040406070304" pitchFamily="66" charset="0"/>
              </a:rPr>
              <a:t>các</a:t>
            </a:r>
            <a:r>
              <a:rPr lang="en-US" sz="6000" dirty="0">
                <a:effectLst>
                  <a:outerShdw blurRad="38100" dist="38100" dir="2700000" algn="tl">
                    <a:srgbClr val="000000">
                      <a:alpha val="43137"/>
                    </a:srgbClr>
                  </a:outerShdw>
                </a:effectLst>
                <a:latin typeface="Brush Script MT" panose="03060802040406070304" pitchFamily="66" charset="0"/>
              </a:rPr>
              <a:t> </a:t>
            </a:r>
            <a:r>
              <a:rPr lang="en-US" sz="6000" dirty="0" err="1">
                <a:effectLst>
                  <a:outerShdw blurRad="38100" dist="38100" dir="2700000" algn="tl">
                    <a:srgbClr val="000000">
                      <a:alpha val="43137"/>
                    </a:srgbClr>
                  </a:outerShdw>
                </a:effectLst>
                <a:latin typeface="Brush Script MT" panose="03060802040406070304" pitchFamily="66" charset="0"/>
              </a:rPr>
              <a:t>em</a:t>
            </a:r>
            <a:r>
              <a:rPr lang="en-US" sz="6000" dirty="0">
                <a:effectLst>
                  <a:outerShdw blurRad="38100" dist="38100" dir="2700000" algn="tl">
                    <a:srgbClr val="000000">
                      <a:alpha val="43137"/>
                    </a:srgbClr>
                  </a:outerShdw>
                </a:effectLst>
                <a:latin typeface="Brush Script MT" panose="03060802040406070304" pitchFamily="66" charset="0"/>
              </a:rPr>
              <a:t> hoc </a:t>
            </a:r>
            <a:r>
              <a:rPr lang="en-US" sz="6000" dirty="0" err="1">
                <a:effectLst>
                  <a:outerShdw blurRad="38100" dist="38100" dir="2700000" algn="tl">
                    <a:srgbClr val="000000">
                      <a:alpha val="43137"/>
                    </a:srgbClr>
                  </a:outerShdw>
                </a:effectLst>
                <a:latin typeface="Brush Script MT" panose="03060802040406070304" pitchFamily="66" charset="0"/>
              </a:rPr>
              <a:t>tôt</a:t>
            </a:r>
            <a:r>
              <a:rPr lang="en-US" sz="6000" dirty="0">
                <a:effectLst>
                  <a:outerShdw blurRad="38100" dist="38100" dir="2700000" algn="tl">
                    <a:srgbClr val="000000">
                      <a:alpha val="43137"/>
                    </a:srgbClr>
                  </a:outerShdw>
                </a:effectLst>
                <a:latin typeface="Brush Script MT" panose="03060802040406070304" pitchFamily="66" charset="0"/>
              </a:rPr>
              <a:t>!</a:t>
            </a:r>
          </a:p>
        </p:txBody>
      </p:sp>
    </p:spTree>
    <p:extLst>
      <p:ext uri="{BB962C8B-B14F-4D97-AF65-F5344CB8AC3E}">
        <p14:creationId xmlns:p14="http://schemas.microsoft.com/office/powerpoint/2010/main" val="259029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99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BEA2-D9D5-497D-914D-9A90F7C44928}"/>
              </a:ext>
            </a:extLst>
          </p:cNvPr>
          <p:cNvSpPr>
            <a:spLocks noGrp="1"/>
          </p:cNvSpPr>
          <p:nvPr>
            <p:ph type="title"/>
          </p:nvPr>
        </p:nvSpPr>
        <p:spPr>
          <a:xfrm>
            <a:off x="838200" y="0"/>
            <a:ext cx="10515600" cy="2053883"/>
          </a:xfrm>
        </p:spPr>
        <p:txBody>
          <a:bodyPr>
            <a:normAutofit fontScale="90000"/>
          </a:bodyPr>
          <a:lstStyle/>
          <a:p>
            <a:r>
              <a:rPr lang="en-US" dirty="0"/>
              <a:t>            </a:t>
            </a:r>
            <a:r>
              <a:rPr lang="en-US" dirty="0" err="1"/>
              <a:t>Thứ</a:t>
            </a:r>
            <a:r>
              <a:rPr lang="en-US" dirty="0"/>
              <a:t> </a:t>
            </a:r>
            <a:r>
              <a:rPr lang="en-US" dirty="0" err="1"/>
              <a:t>tư</a:t>
            </a:r>
            <a:r>
              <a:rPr lang="en-US" dirty="0"/>
              <a:t> </a:t>
            </a:r>
            <a:r>
              <a:rPr lang="en-US" dirty="0" err="1"/>
              <a:t>ngày</a:t>
            </a:r>
            <a:r>
              <a:rPr lang="en-US" dirty="0"/>
              <a:t> 23 </a:t>
            </a:r>
            <a:r>
              <a:rPr lang="en-US" dirty="0" err="1"/>
              <a:t>tháng</a:t>
            </a:r>
            <a:r>
              <a:rPr lang="en-US" dirty="0"/>
              <a:t> 3 </a:t>
            </a:r>
            <a:r>
              <a:rPr lang="en-US" dirty="0" err="1"/>
              <a:t>năm</a:t>
            </a:r>
            <a:r>
              <a:rPr lang="en-US" dirty="0"/>
              <a:t> 2022</a:t>
            </a:r>
            <a:br>
              <a:rPr lang="en-US" dirty="0"/>
            </a:br>
            <a:r>
              <a:rPr lang="en-US" dirty="0"/>
              <a:t>                               </a:t>
            </a:r>
            <a:r>
              <a:rPr lang="en-US" dirty="0" err="1"/>
              <a:t>Tập</a:t>
            </a:r>
            <a:r>
              <a:rPr lang="en-US" dirty="0"/>
              <a:t> </a:t>
            </a:r>
            <a:r>
              <a:rPr lang="en-US" dirty="0" err="1"/>
              <a:t>đọc</a:t>
            </a:r>
            <a:br>
              <a:rPr lang="en-US" dirty="0"/>
            </a:br>
            <a:r>
              <a:rPr lang="en-US" dirty="0"/>
              <a:t>                              </a:t>
            </a:r>
            <a:r>
              <a:rPr lang="en-US" dirty="0" err="1"/>
              <a:t>Đất</a:t>
            </a:r>
            <a:r>
              <a:rPr lang="en-US" dirty="0"/>
              <a:t> </a:t>
            </a:r>
            <a:r>
              <a:rPr lang="en-US" dirty="0" err="1"/>
              <a:t>nước</a:t>
            </a:r>
            <a:br>
              <a:rPr lang="en-US" dirty="0"/>
            </a:br>
            <a:r>
              <a:rPr lang="en-US" sz="3600" dirty="0"/>
              <a:t>                                           </a:t>
            </a:r>
            <a:r>
              <a:rPr lang="en-US" sz="2700" dirty="0"/>
              <a:t>NGUYỄN ĐÌNH THI</a:t>
            </a:r>
          </a:p>
        </p:txBody>
      </p:sp>
      <p:pic>
        <p:nvPicPr>
          <p:cNvPr id="4098" name="Picture 2" descr="Đất nước (trang 94) - Tiếng Việt 5 tập 2">
            <a:extLst>
              <a:ext uri="{FF2B5EF4-FFF2-40B4-BE49-F238E27FC236}">
                <a16:creationId xmlns:a16="http://schemas.microsoft.com/office/drawing/2014/main" id="{65CF587A-6C92-4F1C-8B13-D259EC785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6763"/>
            <a:ext cx="12192000" cy="458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6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3A6C-AEA4-40E6-904E-1A333A90B229}"/>
              </a:ext>
            </a:extLst>
          </p:cNvPr>
          <p:cNvSpPr>
            <a:spLocks noGrp="1"/>
          </p:cNvSpPr>
          <p:nvPr>
            <p:ph type="title"/>
          </p:nvPr>
        </p:nvSpPr>
        <p:spPr>
          <a:xfrm>
            <a:off x="628358" y="182065"/>
            <a:ext cx="11563642" cy="7337422"/>
          </a:xfrm>
          <a:noFill/>
        </p:spPr>
        <p:txBody>
          <a:bodyPr>
            <a:noAutofit/>
          </a:bodyPr>
          <a:lstStyle/>
          <a:p>
            <a:r>
              <a:rPr lang="en-US" sz="2400" b="1" i="0" dirty="0">
                <a:solidFill>
                  <a:srgbClr val="000000"/>
                </a:solidFill>
                <a:effectLst/>
                <a:latin typeface="OpenSans"/>
              </a:rPr>
              <a:t>                                                            </a:t>
            </a:r>
            <a:r>
              <a:rPr lang="vi-VN" sz="2400" b="1" i="0" dirty="0">
                <a:solidFill>
                  <a:srgbClr val="000000"/>
                </a:solidFill>
                <a:effectLst/>
                <a:latin typeface="OpenSans"/>
              </a:rPr>
              <a:t>ĐẤT NƯỚC</a:t>
            </a:r>
            <a:br>
              <a:rPr lang="vi-VN" sz="2400" b="0" i="0" dirty="0">
                <a:solidFill>
                  <a:srgbClr val="000000"/>
                </a:solidFill>
                <a:effectLst/>
                <a:latin typeface="OpenSans"/>
              </a:rPr>
            </a:br>
            <a:r>
              <a:rPr lang="vi-VN" sz="2400" b="0" i="0" dirty="0">
                <a:solidFill>
                  <a:srgbClr val="000000"/>
                </a:solidFill>
                <a:effectLst/>
                <a:latin typeface="OpenSans"/>
              </a:rPr>
              <a:t>Sáng mát trong như sáng năm xưa </a:t>
            </a:r>
            <a:r>
              <a:rPr lang="en-US" sz="2400" b="0" i="0" dirty="0">
                <a:solidFill>
                  <a:srgbClr val="000000"/>
                </a:solidFill>
                <a:effectLst/>
                <a:latin typeface="OpenSans"/>
              </a:rPr>
              <a:t>                      </a:t>
            </a:r>
            <a:r>
              <a:rPr lang="en-US" sz="2400" b="0" i="0" dirty="0" err="1">
                <a:solidFill>
                  <a:srgbClr val="000000"/>
                </a:solidFill>
                <a:effectLst/>
                <a:latin typeface="OpenSans"/>
              </a:rPr>
              <a:t>Trời</a:t>
            </a:r>
            <a:r>
              <a:rPr lang="en-US" sz="2400" b="0" i="0" dirty="0">
                <a:solidFill>
                  <a:srgbClr val="000000"/>
                </a:solidFill>
                <a:effectLst/>
                <a:latin typeface="OpenSans"/>
              </a:rPr>
              <a:t> </a:t>
            </a:r>
            <a:r>
              <a:rPr lang="en-US" sz="2400" b="0" i="0" dirty="0" err="1">
                <a:solidFill>
                  <a:srgbClr val="000000"/>
                </a:solidFill>
                <a:effectLst/>
                <a:latin typeface="OpenSans"/>
              </a:rPr>
              <a:t>xanh</a:t>
            </a:r>
            <a:r>
              <a:rPr lang="en-US" sz="2400" b="0" i="0" dirty="0">
                <a:solidFill>
                  <a:srgbClr val="000000"/>
                </a:solidFill>
                <a:effectLst/>
                <a:latin typeface="OpenSans"/>
              </a:rPr>
              <a:t> </a:t>
            </a:r>
            <a:r>
              <a:rPr lang="en-US" sz="2400" b="0" i="0" dirty="0" err="1">
                <a:solidFill>
                  <a:srgbClr val="000000"/>
                </a:solidFill>
                <a:effectLst/>
                <a:latin typeface="OpenSans"/>
              </a:rPr>
              <a:t>đây</a:t>
            </a:r>
            <a:r>
              <a:rPr lang="en-US" sz="2400" b="0" i="0" dirty="0">
                <a:solidFill>
                  <a:srgbClr val="000000"/>
                </a:solidFill>
                <a:effectLst/>
                <a:latin typeface="OpenSans"/>
              </a:rPr>
              <a:t> </a:t>
            </a:r>
            <a:r>
              <a:rPr lang="en-US" sz="2400" b="0" i="0" dirty="0" err="1">
                <a:solidFill>
                  <a:srgbClr val="000000"/>
                </a:solidFill>
                <a:effectLst/>
                <a:latin typeface="OpenSans"/>
              </a:rPr>
              <a:t>là</a:t>
            </a:r>
            <a:r>
              <a:rPr lang="en-US" sz="2400" b="0" i="0" dirty="0">
                <a:solidFill>
                  <a:srgbClr val="000000"/>
                </a:solidFill>
                <a:effectLst/>
                <a:latin typeface="OpenSans"/>
              </a:rPr>
              <a:t> </a:t>
            </a:r>
            <a:r>
              <a:rPr lang="en-US" sz="2400" b="0" i="0" dirty="0" err="1">
                <a:solidFill>
                  <a:srgbClr val="000000"/>
                </a:solidFill>
                <a:effectLst/>
                <a:latin typeface="OpenSans"/>
              </a:rPr>
              <a:t>của</a:t>
            </a:r>
            <a:r>
              <a:rPr lang="en-US" sz="2400" b="0" i="0" dirty="0">
                <a:solidFill>
                  <a:srgbClr val="000000"/>
                </a:solidFill>
                <a:effectLst/>
                <a:latin typeface="OpenSans"/>
              </a:rPr>
              <a:t> </a:t>
            </a:r>
            <a:r>
              <a:rPr lang="en-US" sz="2400" b="0" i="0" dirty="0" err="1">
                <a:solidFill>
                  <a:srgbClr val="000000"/>
                </a:solidFill>
                <a:effectLst/>
                <a:latin typeface="OpenSans"/>
              </a:rPr>
              <a:t>chúng</a:t>
            </a:r>
            <a:r>
              <a:rPr lang="en-US" sz="2400" b="0" i="0" dirty="0">
                <a:solidFill>
                  <a:srgbClr val="000000"/>
                </a:solidFill>
                <a:effectLst/>
                <a:latin typeface="OpenSans"/>
              </a:rPr>
              <a:t> ta                        </a:t>
            </a:r>
            <a:br>
              <a:rPr lang="vi-VN" sz="2400" b="0" i="0" dirty="0">
                <a:solidFill>
                  <a:srgbClr val="000000"/>
                </a:solidFill>
                <a:effectLst/>
                <a:latin typeface="OpenSans"/>
              </a:rPr>
            </a:br>
            <a:r>
              <a:rPr lang="vi-VN" sz="2400" b="0" i="0" dirty="0">
                <a:solidFill>
                  <a:srgbClr val="000000"/>
                </a:solidFill>
                <a:effectLst/>
                <a:latin typeface="OpenSans"/>
              </a:rPr>
              <a:t>Gió thổi mùa thu hương cốm mới </a:t>
            </a:r>
            <a:r>
              <a:rPr lang="en-US" sz="2400" b="0" i="0" dirty="0">
                <a:solidFill>
                  <a:srgbClr val="000000"/>
                </a:solidFill>
                <a:effectLst/>
                <a:latin typeface="OpenSans"/>
              </a:rPr>
              <a:t>                        </a:t>
            </a:r>
            <a:r>
              <a:rPr lang="en-US" sz="2400" b="0" i="0" dirty="0" err="1">
                <a:solidFill>
                  <a:srgbClr val="000000"/>
                </a:solidFill>
                <a:effectLst/>
                <a:latin typeface="OpenSans"/>
              </a:rPr>
              <a:t>Núi</a:t>
            </a:r>
            <a:r>
              <a:rPr lang="en-US" sz="2400" b="0" i="0" dirty="0">
                <a:solidFill>
                  <a:srgbClr val="000000"/>
                </a:solidFill>
                <a:effectLst/>
                <a:latin typeface="OpenSans"/>
              </a:rPr>
              <a:t> </a:t>
            </a:r>
            <a:r>
              <a:rPr lang="en-US" sz="2400" b="0" i="0" dirty="0" err="1">
                <a:solidFill>
                  <a:srgbClr val="000000"/>
                </a:solidFill>
                <a:effectLst/>
                <a:latin typeface="OpenSans"/>
              </a:rPr>
              <a:t>rừng</a:t>
            </a:r>
            <a:r>
              <a:rPr lang="en-US" sz="2400" b="0" i="0" dirty="0">
                <a:solidFill>
                  <a:srgbClr val="000000"/>
                </a:solidFill>
                <a:effectLst/>
                <a:latin typeface="OpenSans"/>
              </a:rPr>
              <a:t> </a:t>
            </a:r>
            <a:r>
              <a:rPr lang="en-US" sz="2400" b="0" i="0" dirty="0" err="1">
                <a:solidFill>
                  <a:srgbClr val="000000"/>
                </a:solidFill>
                <a:effectLst/>
                <a:latin typeface="OpenSans"/>
              </a:rPr>
              <a:t>đây</a:t>
            </a:r>
            <a:r>
              <a:rPr lang="en-US" sz="2400" b="0" i="0" dirty="0">
                <a:solidFill>
                  <a:srgbClr val="000000"/>
                </a:solidFill>
                <a:effectLst/>
                <a:latin typeface="OpenSans"/>
              </a:rPr>
              <a:t> </a:t>
            </a:r>
            <a:r>
              <a:rPr lang="en-US" sz="2400" b="0" i="0" dirty="0" err="1">
                <a:solidFill>
                  <a:srgbClr val="000000"/>
                </a:solidFill>
                <a:effectLst/>
                <a:latin typeface="OpenSans"/>
              </a:rPr>
              <a:t>là</a:t>
            </a:r>
            <a:r>
              <a:rPr lang="en-US" sz="2400" b="0" i="0" dirty="0">
                <a:solidFill>
                  <a:srgbClr val="000000"/>
                </a:solidFill>
                <a:effectLst/>
                <a:latin typeface="OpenSans"/>
              </a:rPr>
              <a:t> </a:t>
            </a:r>
            <a:r>
              <a:rPr lang="en-US" sz="2400" b="0" i="0" dirty="0" err="1">
                <a:solidFill>
                  <a:srgbClr val="000000"/>
                </a:solidFill>
                <a:effectLst/>
                <a:latin typeface="OpenSans"/>
              </a:rPr>
              <a:t>của</a:t>
            </a:r>
            <a:r>
              <a:rPr lang="en-US" sz="2400" b="0" i="0" dirty="0">
                <a:solidFill>
                  <a:srgbClr val="000000"/>
                </a:solidFill>
                <a:effectLst/>
                <a:latin typeface="OpenSans"/>
              </a:rPr>
              <a:t> </a:t>
            </a:r>
            <a:r>
              <a:rPr lang="en-US" sz="2400" b="0" i="0" dirty="0" err="1">
                <a:solidFill>
                  <a:srgbClr val="000000"/>
                </a:solidFill>
                <a:effectLst/>
                <a:latin typeface="OpenSans"/>
              </a:rPr>
              <a:t>chúng</a:t>
            </a:r>
            <a:r>
              <a:rPr lang="en-US" sz="2400" b="0" i="0" dirty="0">
                <a:solidFill>
                  <a:srgbClr val="000000"/>
                </a:solidFill>
                <a:effectLst/>
                <a:latin typeface="OpenSans"/>
              </a:rPr>
              <a:t> ta</a:t>
            </a:r>
            <a:br>
              <a:rPr lang="vi-VN" sz="2400" b="0" i="0" dirty="0">
                <a:solidFill>
                  <a:srgbClr val="000000"/>
                </a:solidFill>
                <a:effectLst/>
                <a:latin typeface="OpenSans"/>
              </a:rPr>
            </a:br>
            <a:r>
              <a:rPr lang="vi-VN" sz="2400" b="0" i="0" dirty="0">
                <a:solidFill>
                  <a:srgbClr val="000000"/>
                </a:solidFill>
                <a:effectLst/>
                <a:latin typeface="OpenSans"/>
              </a:rPr>
              <a:t>Tôi nhớ những ngày thu đã xa</a:t>
            </a:r>
            <a:r>
              <a:rPr lang="en-US" sz="2400" b="0" i="0" dirty="0">
                <a:solidFill>
                  <a:srgbClr val="000000"/>
                </a:solidFill>
                <a:effectLst/>
                <a:latin typeface="OpenSans"/>
              </a:rPr>
              <a:t>                                </a:t>
            </a:r>
            <a:r>
              <a:rPr lang="en-US" sz="2400" b="0" i="0" dirty="0" err="1">
                <a:solidFill>
                  <a:srgbClr val="000000"/>
                </a:solidFill>
                <a:effectLst/>
                <a:latin typeface="OpenSans"/>
              </a:rPr>
              <a:t>Những</a:t>
            </a:r>
            <a:r>
              <a:rPr lang="en-US" sz="2400" b="0" i="0" dirty="0">
                <a:solidFill>
                  <a:srgbClr val="000000"/>
                </a:solidFill>
                <a:effectLst/>
                <a:latin typeface="OpenSans"/>
              </a:rPr>
              <a:t> </a:t>
            </a:r>
            <a:r>
              <a:rPr lang="en-US" sz="2400" b="0" i="0" dirty="0" err="1">
                <a:solidFill>
                  <a:srgbClr val="000000"/>
                </a:solidFill>
                <a:effectLst/>
                <a:latin typeface="OpenSans"/>
              </a:rPr>
              <a:t>cánh</a:t>
            </a:r>
            <a:r>
              <a:rPr lang="en-US" sz="2400" b="0" i="0" dirty="0">
                <a:solidFill>
                  <a:srgbClr val="000000"/>
                </a:solidFill>
                <a:effectLst/>
                <a:latin typeface="OpenSans"/>
              </a:rPr>
              <a:t> </a:t>
            </a:r>
            <a:r>
              <a:rPr lang="en-US" sz="2400" b="0" i="0" dirty="0" err="1">
                <a:solidFill>
                  <a:srgbClr val="000000"/>
                </a:solidFill>
                <a:effectLst/>
                <a:latin typeface="OpenSans"/>
              </a:rPr>
              <a:t>dồng</a:t>
            </a:r>
            <a:r>
              <a:rPr lang="en-US" sz="2400" b="0" i="0" dirty="0">
                <a:solidFill>
                  <a:srgbClr val="000000"/>
                </a:solidFill>
                <a:effectLst/>
                <a:latin typeface="OpenSans"/>
              </a:rPr>
              <a:t> </a:t>
            </a:r>
            <a:r>
              <a:rPr lang="en-US" sz="2400" b="0" i="0" dirty="0" err="1">
                <a:solidFill>
                  <a:srgbClr val="000000"/>
                </a:solidFill>
                <a:effectLst/>
                <a:latin typeface="OpenSans"/>
              </a:rPr>
              <a:t>thơm</a:t>
            </a:r>
            <a:r>
              <a:rPr lang="en-US" sz="2400" b="0" i="0" dirty="0">
                <a:solidFill>
                  <a:srgbClr val="000000"/>
                </a:solidFill>
                <a:effectLst/>
                <a:latin typeface="OpenSans"/>
              </a:rPr>
              <a:t> </a:t>
            </a:r>
            <a:r>
              <a:rPr lang="en-US" sz="2400" b="0" i="0" dirty="0" err="1">
                <a:solidFill>
                  <a:srgbClr val="000000"/>
                </a:solidFill>
                <a:effectLst/>
                <a:latin typeface="OpenSans"/>
              </a:rPr>
              <a:t>mát</a:t>
            </a:r>
            <a:br>
              <a:rPr lang="en-US" sz="2400" b="0" i="0" dirty="0">
                <a:solidFill>
                  <a:srgbClr val="000000"/>
                </a:solidFill>
                <a:effectLst/>
                <a:latin typeface="OpenSans"/>
              </a:rPr>
            </a:br>
            <a:r>
              <a:rPr lang="vi-VN" sz="2400" b="0" i="0" dirty="0">
                <a:solidFill>
                  <a:srgbClr val="000000"/>
                </a:solidFill>
                <a:effectLst/>
                <a:latin typeface="OpenSans"/>
              </a:rPr>
              <a:t> </a:t>
            </a:r>
            <a:r>
              <a:rPr lang="en-US" sz="2400" b="0" i="0" dirty="0">
                <a:solidFill>
                  <a:srgbClr val="000000"/>
                </a:solidFill>
                <a:effectLst/>
                <a:latin typeface="OpenSans"/>
              </a:rPr>
              <a:t>                                                                                    </a:t>
            </a:r>
            <a:r>
              <a:rPr lang="en-US" sz="2400" b="0" i="0" dirty="0" err="1">
                <a:solidFill>
                  <a:srgbClr val="000000"/>
                </a:solidFill>
                <a:effectLst/>
                <a:latin typeface="OpenSans"/>
              </a:rPr>
              <a:t>Những</a:t>
            </a:r>
            <a:r>
              <a:rPr lang="en-US" sz="2400" b="0" i="0" dirty="0">
                <a:solidFill>
                  <a:srgbClr val="000000"/>
                </a:solidFill>
                <a:effectLst/>
                <a:latin typeface="OpenSans"/>
              </a:rPr>
              <a:t> </a:t>
            </a:r>
            <a:r>
              <a:rPr lang="en-US" sz="2400" b="0" i="0" dirty="0" err="1">
                <a:solidFill>
                  <a:srgbClr val="000000"/>
                </a:solidFill>
                <a:effectLst/>
                <a:latin typeface="OpenSans"/>
              </a:rPr>
              <a:t>ngả</a:t>
            </a:r>
            <a:r>
              <a:rPr lang="en-US" sz="2400" b="0" i="0" dirty="0">
                <a:solidFill>
                  <a:srgbClr val="000000"/>
                </a:solidFill>
                <a:effectLst/>
                <a:latin typeface="OpenSans"/>
              </a:rPr>
              <a:t> </a:t>
            </a:r>
            <a:r>
              <a:rPr lang="en-US" sz="2400" b="0" i="0" dirty="0" err="1">
                <a:solidFill>
                  <a:srgbClr val="000000"/>
                </a:solidFill>
                <a:effectLst/>
                <a:latin typeface="OpenSans"/>
              </a:rPr>
              <a:t>đường</a:t>
            </a:r>
            <a:r>
              <a:rPr lang="en-US" sz="2400" b="0" i="0" dirty="0">
                <a:solidFill>
                  <a:srgbClr val="000000"/>
                </a:solidFill>
                <a:effectLst/>
                <a:latin typeface="OpenSans"/>
              </a:rPr>
              <a:t> </a:t>
            </a:r>
            <a:r>
              <a:rPr lang="en-US" sz="2400" b="0" i="0" dirty="0" err="1">
                <a:solidFill>
                  <a:srgbClr val="000000"/>
                </a:solidFill>
                <a:effectLst/>
                <a:latin typeface="OpenSans"/>
              </a:rPr>
              <a:t>bát</a:t>
            </a:r>
            <a:r>
              <a:rPr lang="en-US" sz="2400" b="0" i="0" dirty="0">
                <a:solidFill>
                  <a:srgbClr val="000000"/>
                </a:solidFill>
                <a:effectLst/>
                <a:latin typeface="OpenSans"/>
              </a:rPr>
              <a:t> </a:t>
            </a:r>
            <a:r>
              <a:rPr lang="en-US" sz="2400" b="0" i="0" dirty="0" err="1">
                <a:solidFill>
                  <a:srgbClr val="000000"/>
                </a:solidFill>
                <a:effectLst/>
                <a:latin typeface="OpenSans"/>
              </a:rPr>
              <a:t>ngát</a:t>
            </a:r>
            <a:br>
              <a:rPr lang="vi-VN" sz="2400" b="0" i="0" dirty="0">
                <a:solidFill>
                  <a:srgbClr val="000000"/>
                </a:solidFill>
                <a:effectLst/>
                <a:latin typeface="OpenSans"/>
              </a:rPr>
            </a:br>
            <a:r>
              <a:rPr lang="vi-VN" sz="2400" b="0" i="0" dirty="0">
                <a:solidFill>
                  <a:srgbClr val="000000"/>
                </a:solidFill>
                <a:effectLst/>
                <a:latin typeface="OpenSans"/>
              </a:rPr>
              <a:t>Sáng chớm lạnh trong lòng Hà Nội </a:t>
            </a:r>
            <a:r>
              <a:rPr lang="en-US" sz="2400" b="0" i="0" dirty="0">
                <a:solidFill>
                  <a:srgbClr val="000000"/>
                </a:solidFill>
                <a:effectLst/>
                <a:latin typeface="OpenSans"/>
              </a:rPr>
              <a:t>                      </a:t>
            </a:r>
            <a:r>
              <a:rPr lang="en-US" sz="2400" b="0" i="0" dirty="0" err="1">
                <a:solidFill>
                  <a:srgbClr val="000000"/>
                </a:solidFill>
                <a:effectLst/>
                <a:latin typeface="OpenSans"/>
              </a:rPr>
              <a:t>Những</a:t>
            </a:r>
            <a:r>
              <a:rPr lang="en-US" sz="2400" b="0" i="0" dirty="0">
                <a:solidFill>
                  <a:srgbClr val="000000"/>
                </a:solidFill>
                <a:effectLst/>
                <a:latin typeface="OpenSans"/>
              </a:rPr>
              <a:t> </a:t>
            </a:r>
            <a:r>
              <a:rPr lang="en-US" sz="2400" b="0" i="0" dirty="0" err="1">
                <a:solidFill>
                  <a:srgbClr val="000000"/>
                </a:solidFill>
                <a:effectLst/>
                <a:latin typeface="OpenSans"/>
              </a:rPr>
              <a:t>dòng</a:t>
            </a:r>
            <a:r>
              <a:rPr lang="en-US" sz="2400" b="0" i="0" dirty="0">
                <a:solidFill>
                  <a:srgbClr val="000000"/>
                </a:solidFill>
                <a:effectLst/>
                <a:latin typeface="OpenSans"/>
              </a:rPr>
              <a:t> </a:t>
            </a:r>
            <a:r>
              <a:rPr lang="en-US" sz="2400" b="0" i="0" dirty="0" err="1">
                <a:solidFill>
                  <a:srgbClr val="000000"/>
                </a:solidFill>
                <a:effectLst/>
                <a:latin typeface="OpenSans"/>
              </a:rPr>
              <a:t>sông</a:t>
            </a:r>
            <a:r>
              <a:rPr lang="en-US" sz="2400" b="0" i="0" dirty="0">
                <a:solidFill>
                  <a:srgbClr val="000000"/>
                </a:solidFill>
                <a:effectLst/>
                <a:latin typeface="OpenSans"/>
              </a:rPr>
              <a:t> </a:t>
            </a:r>
            <a:r>
              <a:rPr lang="en-US" sz="2400" b="0" i="0" dirty="0" err="1">
                <a:solidFill>
                  <a:srgbClr val="000000"/>
                </a:solidFill>
                <a:effectLst/>
                <a:latin typeface="OpenSans"/>
              </a:rPr>
              <a:t>đỏ</a:t>
            </a:r>
            <a:r>
              <a:rPr lang="en-US" sz="2400" b="0" i="0" dirty="0">
                <a:solidFill>
                  <a:srgbClr val="000000"/>
                </a:solidFill>
                <a:effectLst/>
                <a:latin typeface="OpenSans"/>
              </a:rPr>
              <a:t> </a:t>
            </a:r>
            <a:r>
              <a:rPr lang="en-US" sz="2400" b="0" i="0" dirty="0" err="1">
                <a:solidFill>
                  <a:srgbClr val="000000"/>
                </a:solidFill>
                <a:effectLst/>
                <a:latin typeface="OpenSans"/>
              </a:rPr>
              <a:t>nặng</a:t>
            </a:r>
            <a:r>
              <a:rPr lang="en-US" sz="2400" b="0" i="0" dirty="0">
                <a:solidFill>
                  <a:srgbClr val="000000"/>
                </a:solidFill>
                <a:effectLst/>
                <a:latin typeface="OpenSans"/>
              </a:rPr>
              <a:t> </a:t>
            </a:r>
            <a:r>
              <a:rPr lang="en-US" sz="2400" b="0" i="0" dirty="0" err="1">
                <a:solidFill>
                  <a:srgbClr val="000000"/>
                </a:solidFill>
                <a:effectLst/>
                <a:latin typeface="OpenSans"/>
              </a:rPr>
              <a:t>phù</a:t>
            </a:r>
            <a:r>
              <a:rPr lang="en-US" sz="2400" b="0" i="0" dirty="0">
                <a:solidFill>
                  <a:srgbClr val="000000"/>
                </a:solidFill>
                <a:effectLst/>
                <a:latin typeface="OpenSans"/>
              </a:rPr>
              <a:t> </a:t>
            </a:r>
            <a:r>
              <a:rPr lang="en-US" sz="2400" b="0" i="0" dirty="0" err="1">
                <a:solidFill>
                  <a:srgbClr val="000000"/>
                </a:solidFill>
                <a:effectLst/>
                <a:latin typeface="OpenSans"/>
              </a:rPr>
              <a:t>sa</a:t>
            </a:r>
            <a:r>
              <a:rPr lang="en-US" sz="2400" b="0" i="0" dirty="0">
                <a:solidFill>
                  <a:srgbClr val="000000"/>
                </a:solidFill>
                <a:effectLst/>
                <a:latin typeface="OpenSans"/>
              </a:rPr>
              <a:t>.    </a:t>
            </a:r>
            <a:br>
              <a:rPr lang="vi-VN" sz="2400" b="0" i="0" dirty="0">
                <a:solidFill>
                  <a:srgbClr val="000000"/>
                </a:solidFill>
                <a:effectLst/>
                <a:latin typeface="OpenSans"/>
              </a:rPr>
            </a:br>
            <a:r>
              <a:rPr lang="vi-VN" sz="2400" b="0" i="0" dirty="0">
                <a:solidFill>
                  <a:srgbClr val="000000"/>
                </a:solidFill>
                <a:effectLst/>
                <a:latin typeface="OpenSans"/>
              </a:rPr>
              <a:t>Những phố dài xao xác hơi may </a:t>
            </a:r>
            <a:br>
              <a:rPr lang="vi-VN" sz="2400" b="0" i="0" dirty="0">
                <a:solidFill>
                  <a:srgbClr val="000000"/>
                </a:solidFill>
                <a:effectLst/>
                <a:latin typeface="OpenSans"/>
              </a:rPr>
            </a:br>
            <a:r>
              <a:rPr lang="vi-VN" sz="2400" b="0" i="0" dirty="0">
                <a:solidFill>
                  <a:srgbClr val="000000"/>
                </a:solidFill>
                <a:effectLst/>
                <a:latin typeface="OpenSans"/>
              </a:rPr>
              <a:t>Người ra đi đầu không ngoảnh lại </a:t>
            </a:r>
            <a:r>
              <a:rPr lang="en-US" sz="2400" b="0" i="0" dirty="0">
                <a:solidFill>
                  <a:srgbClr val="000000"/>
                </a:solidFill>
                <a:effectLst/>
                <a:latin typeface="OpenSans"/>
              </a:rPr>
              <a:t>                       </a:t>
            </a:r>
            <a:r>
              <a:rPr lang="en-US" sz="2400" b="0" i="0" dirty="0" err="1">
                <a:solidFill>
                  <a:srgbClr val="000000"/>
                </a:solidFill>
                <a:effectLst/>
                <a:latin typeface="OpenSans"/>
              </a:rPr>
              <a:t>Nước</a:t>
            </a:r>
            <a:r>
              <a:rPr lang="en-US" sz="2400" b="0" i="0" dirty="0">
                <a:solidFill>
                  <a:srgbClr val="000000"/>
                </a:solidFill>
                <a:effectLst/>
                <a:latin typeface="OpenSans"/>
              </a:rPr>
              <a:t> </a:t>
            </a:r>
            <a:r>
              <a:rPr lang="en-US" sz="2400" b="0" i="0" dirty="0" err="1">
                <a:solidFill>
                  <a:srgbClr val="000000"/>
                </a:solidFill>
                <a:effectLst/>
                <a:latin typeface="OpenSans"/>
              </a:rPr>
              <a:t>chúng</a:t>
            </a:r>
            <a:r>
              <a:rPr lang="en-US" sz="2400" b="0" i="0" dirty="0">
                <a:solidFill>
                  <a:srgbClr val="000000"/>
                </a:solidFill>
                <a:effectLst/>
                <a:latin typeface="OpenSans"/>
              </a:rPr>
              <a:t> ta,</a:t>
            </a:r>
            <a:br>
              <a:rPr lang="vi-VN" sz="2400" b="0" i="0" dirty="0">
                <a:solidFill>
                  <a:srgbClr val="000000"/>
                </a:solidFill>
                <a:effectLst/>
                <a:latin typeface="OpenSans"/>
              </a:rPr>
            </a:br>
            <a:r>
              <a:rPr lang="vi-VN" sz="2400" b="0" i="0" dirty="0">
                <a:solidFill>
                  <a:srgbClr val="000000"/>
                </a:solidFill>
                <a:effectLst/>
                <a:latin typeface="OpenSans"/>
              </a:rPr>
              <a:t>Sau lưng thềm nắng lá rơi đầy. </a:t>
            </a:r>
            <a:r>
              <a:rPr lang="en-US" sz="2400" b="0" i="0" dirty="0">
                <a:solidFill>
                  <a:srgbClr val="000000"/>
                </a:solidFill>
                <a:effectLst/>
                <a:latin typeface="OpenSans"/>
              </a:rPr>
              <a:t>                            </a:t>
            </a:r>
            <a:r>
              <a:rPr lang="en-US" sz="2400" b="0" i="0" dirty="0" err="1">
                <a:solidFill>
                  <a:srgbClr val="000000"/>
                </a:solidFill>
                <a:effectLst/>
                <a:latin typeface="OpenSans"/>
              </a:rPr>
              <a:t>Nước</a:t>
            </a:r>
            <a:r>
              <a:rPr lang="en-US" sz="2400" b="0" i="0" dirty="0">
                <a:solidFill>
                  <a:srgbClr val="000000"/>
                </a:solidFill>
                <a:effectLst/>
                <a:latin typeface="OpenSans"/>
              </a:rPr>
              <a:t> </a:t>
            </a:r>
            <a:r>
              <a:rPr lang="en-US" sz="2400" b="0" i="0" dirty="0" err="1">
                <a:solidFill>
                  <a:srgbClr val="000000"/>
                </a:solidFill>
                <a:effectLst/>
                <a:latin typeface="OpenSans"/>
              </a:rPr>
              <a:t>những</a:t>
            </a:r>
            <a:r>
              <a:rPr lang="en-US" sz="2400" b="0" i="0" dirty="0">
                <a:solidFill>
                  <a:srgbClr val="000000"/>
                </a:solidFill>
                <a:effectLst/>
                <a:latin typeface="OpenSans"/>
              </a:rPr>
              <a:t> </a:t>
            </a:r>
            <a:r>
              <a:rPr lang="en-US" sz="2400" b="0" i="0" dirty="0" err="1">
                <a:solidFill>
                  <a:srgbClr val="000000"/>
                </a:solidFill>
                <a:effectLst/>
                <a:latin typeface="OpenSans"/>
              </a:rPr>
              <a:t>người</a:t>
            </a:r>
            <a:r>
              <a:rPr lang="en-US" sz="2400" b="0" i="0" dirty="0">
                <a:solidFill>
                  <a:srgbClr val="000000"/>
                </a:solidFill>
                <a:effectLst/>
                <a:latin typeface="OpenSans"/>
              </a:rPr>
              <a:t> </a:t>
            </a:r>
            <a:r>
              <a:rPr lang="en-US" sz="2400" b="0" i="0" dirty="0" err="1">
                <a:solidFill>
                  <a:srgbClr val="000000"/>
                </a:solidFill>
                <a:effectLst/>
                <a:latin typeface="OpenSans"/>
              </a:rPr>
              <a:t>chưa</a:t>
            </a:r>
            <a:r>
              <a:rPr lang="en-US" sz="2400" b="0" i="0" dirty="0">
                <a:solidFill>
                  <a:srgbClr val="000000"/>
                </a:solidFill>
                <a:effectLst/>
                <a:latin typeface="OpenSans"/>
              </a:rPr>
              <a:t> bao </a:t>
            </a:r>
            <a:r>
              <a:rPr lang="en-US" sz="2400" b="0" i="0" dirty="0" err="1">
                <a:solidFill>
                  <a:srgbClr val="000000"/>
                </a:solidFill>
                <a:effectLst/>
                <a:latin typeface="OpenSans"/>
              </a:rPr>
              <a:t>giờ</a:t>
            </a:r>
            <a:r>
              <a:rPr lang="en-US" sz="2400" b="0" i="0" dirty="0">
                <a:solidFill>
                  <a:srgbClr val="000000"/>
                </a:solidFill>
                <a:effectLst/>
                <a:latin typeface="OpenSans"/>
              </a:rPr>
              <a:t> </a:t>
            </a:r>
            <a:r>
              <a:rPr lang="en-US" sz="2400" b="0" i="0" dirty="0" err="1">
                <a:solidFill>
                  <a:srgbClr val="000000"/>
                </a:solidFill>
                <a:effectLst/>
                <a:latin typeface="OpenSans"/>
              </a:rPr>
              <a:t>khuất</a:t>
            </a:r>
            <a:br>
              <a:rPr lang="en-US" sz="2400" b="0" i="0" dirty="0">
                <a:solidFill>
                  <a:srgbClr val="000000"/>
                </a:solidFill>
                <a:effectLst/>
                <a:latin typeface="OpenSans"/>
              </a:rPr>
            </a:br>
            <a:r>
              <a:rPr lang="en-US" sz="2400" b="0" i="0" dirty="0">
                <a:solidFill>
                  <a:srgbClr val="000000"/>
                </a:solidFill>
                <a:effectLst/>
                <a:latin typeface="OpenSans"/>
              </a:rPr>
              <a:t>                                                                                    </a:t>
            </a:r>
            <a:r>
              <a:rPr lang="en-US" sz="2400" b="0" i="0" dirty="0" err="1">
                <a:solidFill>
                  <a:srgbClr val="000000"/>
                </a:solidFill>
                <a:effectLst/>
                <a:latin typeface="OpenSans"/>
              </a:rPr>
              <a:t>Đêm</a:t>
            </a:r>
            <a:r>
              <a:rPr lang="en-US" sz="2400" b="0" i="0" dirty="0">
                <a:solidFill>
                  <a:srgbClr val="000000"/>
                </a:solidFill>
                <a:effectLst/>
                <a:latin typeface="OpenSans"/>
              </a:rPr>
              <a:t> </a:t>
            </a:r>
            <a:r>
              <a:rPr lang="en-US" sz="2400" b="0" i="0" dirty="0" err="1">
                <a:solidFill>
                  <a:srgbClr val="000000"/>
                </a:solidFill>
                <a:effectLst/>
                <a:latin typeface="OpenSans"/>
              </a:rPr>
              <a:t>đêm</a:t>
            </a:r>
            <a:r>
              <a:rPr lang="en-US" sz="2400" b="0" i="0" dirty="0">
                <a:solidFill>
                  <a:srgbClr val="000000"/>
                </a:solidFill>
                <a:effectLst/>
                <a:latin typeface="OpenSans"/>
              </a:rPr>
              <a:t> </a:t>
            </a:r>
            <a:r>
              <a:rPr lang="en-US" sz="2400" b="0" i="0" dirty="0" err="1">
                <a:solidFill>
                  <a:srgbClr val="000000"/>
                </a:solidFill>
                <a:effectLst/>
                <a:latin typeface="OpenSans"/>
              </a:rPr>
              <a:t>rì</a:t>
            </a:r>
            <a:r>
              <a:rPr lang="en-US" sz="2400" b="0" i="0" dirty="0">
                <a:solidFill>
                  <a:srgbClr val="000000"/>
                </a:solidFill>
                <a:effectLst/>
                <a:latin typeface="OpenSans"/>
              </a:rPr>
              <a:t> </a:t>
            </a:r>
            <a:r>
              <a:rPr lang="en-US" sz="2400" b="0" i="0" dirty="0" err="1">
                <a:solidFill>
                  <a:srgbClr val="000000"/>
                </a:solidFill>
                <a:effectLst/>
                <a:latin typeface="OpenSans"/>
              </a:rPr>
              <a:t>rầm</a:t>
            </a:r>
            <a:r>
              <a:rPr lang="en-US" sz="2400" b="0" i="0" dirty="0">
                <a:solidFill>
                  <a:srgbClr val="000000"/>
                </a:solidFill>
                <a:effectLst/>
                <a:latin typeface="OpenSans"/>
              </a:rPr>
              <a:t> </a:t>
            </a:r>
            <a:r>
              <a:rPr lang="en-US" sz="2400" b="0" i="0" dirty="0" err="1">
                <a:solidFill>
                  <a:srgbClr val="000000"/>
                </a:solidFill>
                <a:effectLst/>
                <a:latin typeface="OpenSans"/>
              </a:rPr>
              <a:t>trong</a:t>
            </a:r>
            <a:r>
              <a:rPr lang="en-US" sz="2400" b="0" i="0" dirty="0">
                <a:solidFill>
                  <a:srgbClr val="000000"/>
                </a:solidFill>
                <a:effectLst/>
                <a:latin typeface="OpenSans"/>
              </a:rPr>
              <a:t> </a:t>
            </a:r>
            <a:r>
              <a:rPr lang="en-US" sz="2400" b="0" i="0" dirty="0" err="1">
                <a:solidFill>
                  <a:srgbClr val="000000"/>
                </a:solidFill>
                <a:effectLst/>
                <a:latin typeface="OpenSans"/>
              </a:rPr>
              <a:t>tiếng</a:t>
            </a:r>
            <a:r>
              <a:rPr lang="en-US" sz="2400" b="0" i="0" dirty="0">
                <a:solidFill>
                  <a:srgbClr val="000000"/>
                </a:solidFill>
                <a:effectLst/>
                <a:latin typeface="OpenSans"/>
              </a:rPr>
              <a:t> </a:t>
            </a:r>
            <a:r>
              <a:rPr lang="en-US" sz="2400" b="0" i="0" dirty="0" err="1">
                <a:solidFill>
                  <a:srgbClr val="000000"/>
                </a:solidFill>
                <a:effectLst/>
                <a:latin typeface="OpenSans"/>
              </a:rPr>
              <a:t>đất</a:t>
            </a:r>
            <a:r>
              <a:rPr lang="en-US" sz="2400" b="0" i="0" dirty="0">
                <a:solidFill>
                  <a:srgbClr val="000000"/>
                </a:solidFill>
                <a:effectLst/>
                <a:latin typeface="OpenSans"/>
              </a:rPr>
              <a:t>     </a:t>
            </a:r>
            <a:br>
              <a:rPr lang="en-US" sz="2400" b="0" i="0" dirty="0">
                <a:solidFill>
                  <a:srgbClr val="000000"/>
                </a:solidFill>
                <a:effectLst/>
                <a:latin typeface="OpenSans"/>
              </a:rPr>
            </a:br>
            <a:r>
              <a:rPr lang="en-US" sz="2400" b="0" i="0" dirty="0">
                <a:solidFill>
                  <a:srgbClr val="000000"/>
                </a:solidFill>
                <a:effectLst/>
                <a:latin typeface="OpenSans"/>
              </a:rPr>
              <a:t>                                                                                    </a:t>
            </a:r>
            <a:r>
              <a:rPr lang="en-US" sz="2400" b="0" i="0" dirty="0" err="1">
                <a:solidFill>
                  <a:srgbClr val="000000"/>
                </a:solidFill>
                <a:effectLst/>
                <a:latin typeface="OpenSans"/>
              </a:rPr>
              <a:t>Những</a:t>
            </a:r>
            <a:r>
              <a:rPr lang="en-US" sz="2400" b="0" i="0" dirty="0">
                <a:solidFill>
                  <a:srgbClr val="000000"/>
                </a:solidFill>
                <a:effectLst/>
                <a:latin typeface="OpenSans"/>
              </a:rPr>
              <a:t> </a:t>
            </a:r>
            <a:r>
              <a:rPr lang="en-US" sz="2400" b="0" i="0" dirty="0" err="1">
                <a:solidFill>
                  <a:srgbClr val="000000"/>
                </a:solidFill>
                <a:effectLst/>
                <a:latin typeface="OpenSans"/>
              </a:rPr>
              <a:t>buổi</a:t>
            </a:r>
            <a:r>
              <a:rPr lang="en-US" sz="2400" b="0" i="0" dirty="0">
                <a:solidFill>
                  <a:srgbClr val="000000"/>
                </a:solidFill>
                <a:effectLst/>
                <a:latin typeface="OpenSans"/>
              </a:rPr>
              <a:t> </a:t>
            </a:r>
            <a:r>
              <a:rPr lang="en-US" sz="2400" b="0" i="0" dirty="0" err="1">
                <a:solidFill>
                  <a:srgbClr val="000000"/>
                </a:solidFill>
                <a:effectLst/>
                <a:latin typeface="OpenSans"/>
              </a:rPr>
              <a:t>ngày</a:t>
            </a:r>
            <a:r>
              <a:rPr lang="en-US" sz="2400" b="0" i="0" dirty="0">
                <a:solidFill>
                  <a:srgbClr val="000000"/>
                </a:solidFill>
                <a:effectLst/>
                <a:latin typeface="OpenSans"/>
              </a:rPr>
              <a:t> </a:t>
            </a:r>
            <a:r>
              <a:rPr lang="en-US" sz="2400" b="0" i="0" dirty="0" err="1">
                <a:solidFill>
                  <a:srgbClr val="000000"/>
                </a:solidFill>
                <a:effectLst/>
                <a:latin typeface="OpenSans"/>
              </a:rPr>
              <a:t>xưa</a:t>
            </a:r>
            <a:r>
              <a:rPr lang="en-US" sz="2400" b="0" i="0" dirty="0">
                <a:solidFill>
                  <a:srgbClr val="000000"/>
                </a:solidFill>
                <a:effectLst/>
                <a:latin typeface="OpenSans"/>
              </a:rPr>
              <a:t> </a:t>
            </a:r>
            <a:r>
              <a:rPr lang="en-US" sz="2400" b="0" i="0" dirty="0" err="1">
                <a:solidFill>
                  <a:srgbClr val="000000"/>
                </a:solidFill>
                <a:effectLst/>
                <a:latin typeface="OpenSans"/>
              </a:rPr>
              <a:t>vọng</a:t>
            </a:r>
            <a:r>
              <a:rPr lang="en-US" sz="2400" b="0" i="0" dirty="0">
                <a:solidFill>
                  <a:srgbClr val="000000"/>
                </a:solidFill>
                <a:effectLst/>
                <a:latin typeface="OpenSans"/>
              </a:rPr>
              <a:t> </a:t>
            </a:r>
            <a:r>
              <a:rPr lang="en-US" sz="2400" b="0" i="0" dirty="0" err="1">
                <a:solidFill>
                  <a:srgbClr val="000000"/>
                </a:solidFill>
                <a:effectLst/>
                <a:latin typeface="OpenSans"/>
              </a:rPr>
              <a:t>nói</a:t>
            </a:r>
            <a:r>
              <a:rPr lang="en-US" sz="2400" b="0" i="0" dirty="0">
                <a:solidFill>
                  <a:srgbClr val="000000"/>
                </a:solidFill>
                <a:effectLst/>
                <a:latin typeface="OpenSans"/>
              </a:rPr>
              <a:t> </a:t>
            </a:r>
            <a:r>
              <a:rPr lang="en-US" sz="2400" b="0" i="0" dirty="0" err="1">
                <a:solidFill>
                  <a:srgbClr val="000000"/>
                </a:solidFill>
                <a:effectLst/>
                <a:latin typeface="OpenSans"/>
              </a:rPr>
              <a:t>về</a:t>
            </a:r>
            <a:r>
              <a:rPr lang="en-US" sz="2400" b="0" i="0" dirty="0">
                <a:solidFill>
                  <a:srgbClr val="000000"/>
                </a:solidFill>
                <a:effectLst/>
                <a:latin typeface="OpenSans"/>
              </a:rPr>
              <a:t>.                                                                                     </a:t>
            </a:r>
            <a:r>
              <a:rPr lang="en-US" sz="2400" b="1" i="0" dirty="0">
                <a:solidFill>
                  <a:srgbClr val="000000"/>
                </a:solidFill>
                <a:effectLst/>
                <a:latin typeface="OpenSans"/>
              </a:rPr>
              <a:t>                                                                           </a:t>
            </a:r>
            <a:br>
              <a:rPr lang="en-US" sz="5400" dirty="0">
                <a:solidFill>
                  <a:srgbClr val="000000"/>
                </a:solidFill>
                <a:latin typeface="OpenSans"/>
              </a:rPr>
            </a:br>
            <a:r>
              <a:rPr lang="vi-VN" sz="2400" b="0" i="0" dirty="0">
                <a:solidFill>
                  <a:srgbClr val="000000"/>
                </a:solidFill>
                <a:effectLst/>
                <a:latin typeface="OpenSans"/>
              </a:rPr>
              <a:t>Mùa thu nay khác rồi </a:t>
            </a:r>
            <a:r>
              <a:rPr lang="en-US" sz="2400" b="0" i="0" dirty="0">
                <a:solidFill>
                  <a:srgbClr val="000000"/>
                </a:solidFill>
                <a:effectLst/>
                <a:latin typeface="OpenSans"/>
              </a:rPr>
              <a:t>                                                                                               </a:t>
            </a:r>
            <a:r>
              <a:rPr lang="en-US" sz="2400" b="1" i="0" dirty="0" err="1">
                <a:solidFill>
                  <a:srgbClr val="000000"/>
                </a:solidFill>
                <a:effectLst/>
                <a:latin typeface="OpenSans"/>
              </a:rPr>
              <a:t>Nguyễn</a:t>
            </a:r>
            <a:r>
              <a:rPr lang="en-US" sz="2400" b="1" i="0" dirty="0">
                <a:solidFill>
                  <a:srgbClr val="000000"/>
                </a:solidFill>
                <a:effectLst/>
                <a:latin typeface="OpenSans"/>
              </a:rPr>
              <a:t> </a:t>
            </a:r>
            <a:r>
              <a:rPr lang="en-US" sz="2400" b="1" i="0" dirty="0" err="1">
                <a:solidFill>
                  <a:srgbClr val="000000"/>
                </a:solidFill>
                <a:effectLst/>
                <a:latin typeface="OpenSans"/>
              </a:rPr>
              <a:t>Đình</a:t>
            </a:r>
            <a:r>
              <a:rPr lang="en-US" sz="2400" b="1" i="0" dirty="0">
                <a:solidFill>
                  <a:srgbClr val="000000"/>
                </a:solidFill>
                <a:effectLst/>
                <a:latin typeface="OpenSans"/>
              </a:rPr>
              <a:t> </a:t>
            </a:r>
            <a:r>
              <a:rPr lang="en-US" sz="2400" b="1" i="0" dirty="0" err="1">
                <a:solidFill>
                  <a:srgbClr val="000000"/>
                </a:solidFill>
                <a:effectLst/>
                <a:latin typeface="OpenSans"/>
              </a:rPr>
              <a:t>Thi</a:t>
            </a:r>
            <a:br>
              <a:rPr lang="vi-VN" sz="2400" dirty="0"/>
            </a:br>
            <a:r>
              <a:rPr lang="vi-VN" sz="2400" b="0" i="0" dirty="0">
                <a:solidFill>
                  <a:srgbClr val="000000"/>
                </a:solidFill>
                <a:effectLst/>
                <a:latin typeface="OpenSans"/>
              </a:rPr>
              <a:t>Tôi đứng vui nghe giữa núi đồi </a:t>
            </a:r>
            <a:r>
              <a:rPr lang="en-US" sz="2400" b="0" i="0" dirty="0">
                <a:solidFill>
                  <a:srgbClr val="000000"/>
                </a:solidFill>
                <a:effectLst/>
                <a:latin typeface="OpenSans"/>
              </a:rPr>
              <a:t>                                            </a:t>
            </a:r>
            <a:br>
              <a:rPr lang="vi-VN" sz="2400" dirty="0"/>
            </a:br>
            <a:r>
              <a:rPr lang="vi-VN" sz="2400" b="0" i="0" dirty="0">
                <a:solidFill>
                  <a:srgbClr val="000000"/>
                </a:solidFill>
                <a:effectLst/>
                <a:latin typeface="OpenSans"/>
              </a:rPr>
              <a:t>Gió thổi rừng tre phấp phới </a:t>
            </a:r>
            <a:br>
              <a:rPr lang="vi-VN" sz="2400" dirty="0"/>
            </a:br>
            <a:r>
              <a:rPr lang="vi-VN" sz="2400" b="0" i="0" dirty="0">
                <a:solidFill>
                  <a:srgbClr val="000000"/>
                </a:solidFill>
                <a:effectLst/>
                <a:latin typeface="OpenSans"/>
              </a:rPr>
              <a:t>Trời thu thay áo mới </a:t>
            </a:r>
            <a:br>
              <a:rPr lang="vi-VN" sz="2400" dirty="0"/>
            </a:br>
            <a:r>
              <a:rPr lang="vi-VN" sz="2400" b="0" i="0" dirty="0">
                <a:solidFill>
                  <a:srgbClr val="000000"/>
                </a:solidFill>
                <a:effectLst/>
                <a:latin typeface="OpenSans"/>
              </a:rPr>
              <a:t>Trong biếc nói cười thiết tha</a:t>
            </a:r>
            <a:r>
              <a:rPr lang="en-US" sz="2400" b="0" i="0" dirty="0">
                <a:solidFill>
                  <a:srgbClr val="000000"/>
                </a:solidFill>
                <a:effectLst/>
                <a:latin typeface="OpenSans"/>
              </a:rPr>
              <a:t>.</a:t>
            </a:r>
            <a:br>
              <a:rPr lang="vi-VN" sz="1050" b="0" i="0" dirty="0">
                <a:solidFill>
                  <a:srgbClr val="000000"/>
                </a:solidFill>
                <a:effectLst/>
                <a:latin typeface="OpenSans"/>
              </a:rPr>
            </a:br>
            <a:br>
              <a:rPr lang="vi-VN" sz="2400" b="0" i="0" dirty="0">
                <a:solidFill>
                  <a:srgbClr val="000000"/>
                </a:solidFill>
                <a:effectLst/>
                <a:latin typeface="OpenSans"/>
              </a:rPr>
            </a:br>
            <a:br>
              <a:rPr lang="vi-VN" sz="2400" b="0" i="0" dirty="0">
                <a:solidFill>
                  <a:srgbClr val="000000"/>
                </a:solidFill>
                <a:effectLst/>
                <a:latin typeface="OpenSans"/>
              </a:rPr>
            </a:br>
            <a:br>
              <a:rPr lang="vi-VN" sz="2400" b="0" i="0" dirty="0">
                <a:solidFill>
                  <a:srgbClr val="000000"/>
                </a:solidFill>
                <a:effectLst/>
                <a:latin typeface="OpenSans"/>
              </a:rPr>
            </a:br>
            <a:endParaRPr lang="en-US" sz="2400" dirty="0"/>
          </a:p>
        </p:txBody>
      </p:sp>
    </p:spTree>
    <p:extLst>
      <p:ext uri="{BB962C8B-B14F-4D97-AF65-F5344CB8AC3E}">
        <p14:creationId xmlns:p14="http://schemas.microsoft.com/office/powerpoint/2010/main" val="314194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7FC4D-63D0-4231-A00A-B36C18147459}"/>
              </a:ext>
            </a:extLst>
          </p:cNvPr>
          <p:cNvSpPr>
            <a:spLocks noGrp="1"/>
          </p:cNvSpPr>
          <p:nvPr>
            <p:ph type="title"/>
          </p:nvPr>
        </p:nvSpPr>
        <p:spPr>
          <a:xfrm>
            <a:off x="838200" y="196312"/>
            <a:ext cx="10515600" cy="1325563"/>
          </a:xfrm>
        </p:spPr>
        <p:txBody>
          <a:bodyPr/>
          <a:lstStyle/>
          <a:p>
            <a:r>
              <a:rPr lang="en-US" dirty="0"/>
              <a:t>                                 </a:t>
            </a:r>
            <a:r>
              <a:rPr lang="en-US" sz="4400" u="sng" dirty="0" err="1"/>
              <a:t>Tập</a:t>
            </a:r>
            <a:r>
              <a:rPr lang="en-US" sz="4400" u="sng" dirty="0"/>
              <a:t> </a:t>
            </a:r>
            <a:r>
              <a:rPr lang="en-US" sz="4400" u="sng" dirty="0" err="1"/>
              <a:t>đọc</a:t>
            </a:r>
            <a:br>
              <a:rPr lang="en-US" sz="4400" dirty="0"/>
            </a:br>
            <a:r>
              <a:rPr lang="en-US" sz="4400" dirty="0"/>
              <a:t>                                </a:t>
            </a:r>
            <a:r>
              <a:rPr lang="en-US" sz="4400" dirty="0" err="1">
                <a:solidFill>
                  <a:srgbClr val="FF0000"/>
                </a:solidFill>
              </a:rPr>
              <a:t>Đất</a:t>
            </a:r>
            <a:r>
              <a:rPr lang="en-US" sz="4400" dirty="0">
                <a:solidFill>
                  <a:srgbClr val="FF0000"/>
                </a:solidFill>
              </a:rPr>
              <a:t> </a:t>
            </a:r>
            <a:r>
              <a:rPr lang="en-US" sz="4400" dirty="0" err="1">
                <a:solidFill>
                  <a:srgbClr val="FF0000"/>
                </a:solidFill>
              </a:rPr>
              <a:t>nước</a:t>
            </a:r>
            <a:endParaRPr lang="en-US" dirty="0">
              <a:solidFill>
                <a:srgbClr val="FF0000"/>
              </a:solidFill>
            </a:endParaRPr>
          </a:p>
        </p:txBody>
      </p:sp>
      <p:sp>
        <p:nvSpPr>
          <p:cNvPr id="3" name="Content Placeholder 2">
            <a:extLst>
              <a:ext uri="{FF2B5EF4-FFF2-40B4-BE49-F238E27FC236}">
                <a16:creationId xmlns:a16="http://schemas.microsoft.com/office/drawing/2014/main" id="{1CBA0FAC-2BA2-4EC3-BF14-84B68C1492AA}"/>
              </a:ext>
            </a:extLst>
          </p:cNvPr>
          <p:cNvSpPr>
            <a:spLocks noGrp="1"/>
          </p:cNvSpPr>
          <p:nvPr>
            <p:ph idx="1"/>
          </p:nvPr>
        </p:nvSpPr>
        <p:spPr>
          <a:xfrm>
            <a:off x="838200" y="1699015"/>
            <a:ext cx="10515600" cy="4351338"/>
          </a:xfrm>
        </p:spPr>
        <p:txBody>
          <a:bodyPr>
            <a:normAutofit/>
          </a:bodyPr>
          <a:lstStyle/>
          <a:p>
            <a:pPr marL="0" indent="0">
              <a:buNone/>
            </a:pPr>
            <a:r>
              <a:rPr lang="en-US" sz="4000" i="1" u="sng" dirty="0" err="1"/>
              <a:t>Luyện</a:t>
            </a:r>
            <a:r>
              <a:rPr lang="en-US" sz="4000" i="1" u="sng" dirty="0"/>
              <a:t> </a:t>
            </a:r>
            <a:r>
              <a:rPr lang="en-US" sz="4000" i="1" u="sng" dirty="0" err="1"/>
              <a:t>đọc</a:t>
            </a:r>
            <a:r>
              <a:rPr lang="en-US" sz="4000" i="1" u="sng" dirty="0"/>
              <a:t>:</a:t>
            </a:r>
          </a:p>
          <a:p>
            <a:pPr>
              <a:buFontTx/>
              <a:buChar char="-"/>
            </a:pPr>
            <a:r>
              <a:rPr lang="en-US" sz="4000" dirty="0" err="1"/>
              <a:t>Xao</a:t>
            </a:r>
            <a:r>
              <a:rPr lang="en-US" sz="4000" dirty="0"/>
              <a:t> </a:t>
            </a:r>
            <a:r>
              <a:rPr lang="en-US" sz="4000" dirty="0" err="1"/>
              <a:t>xác</a:t>
            </a:r>
            <a:endParaRPr lang="en-US" sz="4000" dirty="0"/>
          </a:p>
          <a:p>
            <a:pPr>
              <a:buFontTx/>
              <a:buChar char="-"/>
            </a:pPr>
            <a:r>
              <a:rPr lang="en-US" sz="4000" dirty="0" err="1"/>
              <a:t>Ngoảnh</a:t>
            </a:r>
            <a:r>
              <a:rPr lang="en-US" sz="4000" dirty="0"/>
              <a:t> </a:t>
            </a:r>
            <a:r>
              <a:rPr lang="en-US" sz="4000" dirty="0" err="1"/>
              <a:t>lại</a:t>
            </a:r>
            <a:endParaRPr lang="en-US" sz="4000" dirty="0"/>
          </a:p>
          <a:p>
            <a:pPr>
              <a:buFontTx/>
              <a:buChar char="-"/>
            </a:pPr>
            <a:r>
              <a:rPr lang="en-US" sz="4000" dirty="0" err="1"/>
              <a:t>Phù</a:t>
            </a:r>
            <a:r>
              <a:rPr lang="en-US" sz="4000" dirty="0"/>
              <a:t> </a:t>
            </a:r>
            <a:r>
              <a:rPr lang="en-US" sz="4000" dirty="0" err="1"/>
              <a:t>sa</a:t>
            </a:r>
            <a:endParaRPr lang="en-US" sz="4000" dirty="0"/>
          </a:p>
          <a:p>
            <a:pPr>
              <a:buFontTx/>
              <a:buChar char="-"/>
            </a:pPr>
            <a:r>
              <a:rPr lang="en-US" sz="4000" dirty="0" err="1"/>
              <a:t>Khuất</a:t>
            </a:r>
            <a:endParaRPr lang="en-US" dirty="0"/>
          </a:p>
        </p:txBody>
      </p:sp>
    </p:spTree>
    <p:extLst>
      <p:ext uri="{BB962C8B-B14F-4D97-AF65-F5344CB8AC3E}">
        <p14:creationId xmlns:p14="http://schemas.microsoft.com/office/powerpoint/2010/main" val="358574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EEA0-2BC4-4A73-BD48-2B0F7BB29619}"/>
              </a:ext>
            </a:extLst>
          </p:cNvPr>
          <p:cNvSpPr>
            <a:spLocks noGrp="1"/>
          </p:cNvSpPr>
          <p:nvPr>
            <p:ph type="title"/>
          </p:nvPr>
        </p:nvSpPr>
        <p:spPr/>
        <p:txBody>
          <a:bodyPr/>
          <a:lstStyle/>
          <a:p>
            <a:r>
              <a:rPr lang="en-US" dirty="0"/>
              <a:t>                                 </a:t>
            </a:r>
            <a:r>
              <a:rPr lang="en-US" sz="4400" u="sng" dirty="0" err="1"/>
              <a:t>Tập</a:t>
            </a:r>
            <a:r>
              <a:rPr lang="en-US" sz="4400" u="sng" dirty="0"/>
              <a:t> </a:t>
            </a:r>
            <a:r>
              <a:rPr lang="en-US" sz="4400" u="sng" dirty="0" err="1"/>
              <a:t>đọc</a:t>
            </a:r>
            <a:br>
              <a:rPr lang="en-US" sz="4400" dirty="0"/>
            </a:br>
            <a:r>
              <a:rPr lang="en-US" sz="4400" dirty="0"/>
              <a:t>                                </a:t>
            </a:r>
            <a:r>
              <a:rPr lang="en-US" sz="4400" dirty="0" err="1">
                <a:solidFill>
                  <a:srgbClr val="FF0000"/>
                </a:solidFill>
              </a:rPr>
              <a:t>Đất</a:t>
            </a:r>
            <a:r>
              <a:rPr lang="en-US" sz="4400" dirty="0">
                <a:solidFill>
                  <a:srgbClr val="FF0000"/>
                </a:solidFill>
              </a:rPr>
              <a:t> </a:t>
            </a:r>
            <a:r>
              <a:rPr lang="en-US" sz="4400" dirty="0" err="1">
                <a:solidFill>
                  <a:srgbClr val="FF0000"/>
                </a:solidFill>
              </a:rPr>
              <a:t>nước</a:t>
            </a:r>
            <a:endParaRPr lang="en-US" dirty="0"/>
          </a:p>
        </p:txBody>
      </p:sp>
      <p:sp>
        <p:nvSpPr>
          <p:cNvPr id="3" name="Content Placeholder 2">
            <a:extLst>
              <a:ext uri="{FF2B5EF4-FFF2-40B4-BE49-F238E27FC236}">
                <a16:creationId xmlns:a16="http://schemas.microsoft.com/office/drawing/2014/main" id="{5F91D2AF-9038-4D79-BF8E-F3394DC8FEF0}"/>
              </a:ext>
            </a:extLst>
          </p:cNvPr>
          <p:cNvSpPr>
            <a:spLocks noGrp="1"/>
          </p:cNvSpPr>
          <p:nvPr>
            <p:ph idx="1"/>
          </p:nvPr>
        </p:nvSpPr>
        <p:spPr>
          <a:xfrm>
            <a:off x="838200" y="1825625"/>
            <a:ext cx="10515600" cy="4659581"/>
          </a:xfrm>
        </p:spPr>
        <p:txBody>
          <a:bodyPr>
            <a:normAutofit/>
          </a:bodyPr>
          <a:lstStyle/>
          <a:p>
            <a:pPr marL="0" indent="0">
              <a:buNone/>
            </a:pPr>
            <a:r>
              <a:rPr lang="en-US" i="1" u="sng" dirty="0" err="1">
                <a:solidFill>
                  <a:srgbClr val="FF0000"/>
                </a:solidFill>
              </a:rPr>
              <a:t>Giải</a:t>
            </a:r>
            <a:r>
              <a:rPr lang="en-US" i="1" u="sng" dirty="0">
                <a:solidFill>
                  <a:srgbClr val="FF0000"/>
                </a:solidFill>
              </a:rPr>
              <a:t> </a:t>
            </a:r>
            <a:r>
              <a:rPr lang="en-US" i="1" u="sng" dirty="0" err="1">
                <a:solidFill>
                  <a:srgbClr val="FF0000"/>
                </a:solidFill>
              </a:rPr>
              <a:t>nghĩa</a:t>
            </a:r>
            <a:r>
              <a:rPr lang="en-US" i="1" u="sng" dirty="0">
                <a:solidFill>
                  <a:srgbClr val="FF0000"/>
                </a:solidFill>
              </a:rPr>
              <a:t> </a:t>
            </a:r>
            <a:r>
              <a:rPr lang="en-US" i="1" u="sng" dirty="0" err="1">
                <a:solidFill>
                  <a:srgbClr val="FF0000"/>
                </a:solidFill>
              </a:rPr>
              <a:t>từ</a:t>
            </a:r>
            <a:r>
              <a:rPr lang="en-US" i="1" u="sng" dirty="0">
                <a:solidFill>
                  <a:srgbClr val="FF0000"/>
                </a:solidFill>
              </a:rPr>
              <a:t>:</a:t>
            </a:r>
            <a:endParaRPr lang="en-US" dirty="0">
              <a:solidFill>
                <a:srgbClr val="FF0000"/>
              </a:solidFill>
            </a:endParaRPr>
          </a:p>
          <a:p>
            <a:pPr marL="0" indent="0" algn="just">
              <a:buNone/>
            </a:pPr>
            <a:r>
              <a:rPr lang="vi-VN" b="0" i="0" dirty="0">
                <a:solidFill>
                  <a:srgbClr val="000000"/>
                </a:solidFill>
                <a:effectLst/>
                <a:latin typeface="OpenSans"/>
              </a:rPr>
              <a:t>- </a:t>
            </a:r>
            <a:r>
              <a:rPr lang="vi-VN" b="1" i="0" dirty="0">
                <a:solidFill>
                  <a:srgbClr val="000000"/>
                </a:solidFill>
                <a:effectLst/>
                <a:latin typeface="OpenSans"/>
              </a:rPr>
              <a:t>Đất nước</a:t>
            </a:r>
            <a:r>
              <a:rPr lang="vi-VN" b="0" i="0" dirty="0">
                <a:solidFill>
                  <a:srgbClr val="000000"/>
                </a:solidFill>
                <a:effectLst/>
                <a:latin typeface="OpenSans"/>
              </a:rPr>
              <a:t> là bài thơ được sáng tác trong thời kì kháng chiến chống thực dân Pháp, thể hiện cảm xúc của tác giả giữa mùa thu thắng lợi trên chiến khu Việt Bắc</a:t>
            </a:r>
            <a:r>
              <a:rPr lang="en-US" b="0" i="0" dirty="0">
                <a:solidFill>
                  <a:srgbClr val="000000"/>
                </a:solidFill>
                <a:effectLst/>
                <a:latin typeface="OpenSans"/>
              </a:rPr>
              <a:t>.</a:t>
            </a:r>
            <a:endParaRPr lang="vi-VN" b="0" i="0" dirty="0">
              <a:solidFill>
                <a:srgbClr val="000000"/>
              </a:solidFill>
              <a:effectLst/>
              <a:latin typeface="OpenSans"/>
            </a:endParaRPr>
          </a:p>
          <a:p>
            <a:pPr marL="0" indent="0" algn="just">
              <a:buNone/>
            </a:pPr>
            <a:r>
              <a:rPr lang="vi-VN" b="0" i="0" dirty="0">
                <a:solidFill>
                  <a:srgbClr val="000000"/>
                </a:solidFill>
                <a:effectLst/>
                <a:latin typeface="OpenSans"/>
              </a:rPr>
              <a:t>- </a:t>
            </a:r>
            <a:r>
              <a:rPr lang="vi-VN" b="1" i="0" dirty="0">
                <a:solidFill>
                  <a:srgbClr val="000000"/>
                </a:solidFill>
                <a:effectLst/>
                <a:latin typeface="OpenSans"/>
              </a:rPr>
              <a:t>Hơi may</a:t>
            </a:r>
            <a:r>
              <a:rPr lang="vi-VN" b="0" i="0" dirty="0">
                <a:solidFill>
                  <a:srgbClr val="000000"/>
                </a:solidFill>
                <a:effectLst/>
                <a:latin typeface="OpenSans"/>
              </a:rPr>
              <a:t>: gió heo may</a:t>
            </a:r>
            <a:r>
              <a:rPr lang="en-US" b="0" i="0" dirty="0">
                <a:solidFill>
                  <a:srgbClr val="000000"/>
                </a:solidFill>
                <a:effectLst/>
                <a:latin typeface="OpenSans"/>
              </a:rPr>
              <a:t>.</a:t>
            </a:r>
            <a:endParaRPr lang="vi-VN" b="0" i="0" dirty="0">
              <a:solidFill>
                <a:srgbClr val="000000"/>
              </a:solidFill>
              <a:effectLst/>
              <a:latin typeface="OpenSans"/>
            </a:endParaRPr>
          </a:p>
          <a:p>
            <a:pPr marL="0" indent="0" algn="just">
              <a:buNone/>
            </a:pPr>
            <a:r>
              <a:rPr lang="vi-VN" b="0" i="0" dirty="0">
                <a:solidFill>
                  <a:srgbClr val="000000"/>
                </a:solidFill>
                <a:effectLst/>
                <a:latin typeface="OpenSans"/>
              </a:rPr>
              <a:t>- </a:t>
            </a:r>
            <a:r>
              <a:rPr lang="vi-VN" b="1" i="0" dirty="0">
                <a:solidFill>
                  <a:srgbClr val="000000"/>
                </a:solidFill>
                <a:effectLst/>
                <a:latin typeface="OpenSans"/>
              </a:rPr>
              <a:t>Chưa bao giờ khuất</a:t>
            </a:r>
            <a:r>
              <a:rPr lang="vi-VN" b="0" i="0" dirty="0">
                <a:solidFill>
                  <a:srgbClr val="000000"/>
                </a:solidFill>
                <a:effectLst/>
                <a:latin typeface="OpenSans"/>
              </a:rPr>
              <a:t>: chưa bao giờ chịu khuất phục; cũng có thể hiểu là bất tử</a:t>
            </a:r>
            <a:r>
              <a:rPr lang="en-US" b="0" i="0" dirty="0">
                <a:solidFill>
                  <a:srgbClr val="000000"/>
                </a:solidFill>
                <a:effectLst/>
                <a:latin typeface="OpenSans"/>
              </a:rPr>
              <a:t>.</a:t>
            </a:r>
            <a:endParaRPr lang="vi-VN" b="0" i="0" dirty="0">
              <a:solidFill>
                <a:srgbClr val="000000"/>
              </a:solidFill>
              <a:effectLst/>
              <a:latin typeface="OpenSans"/>
            </a:endParaRPr>
          </a:p>
        </p:txBody>
      </p:sp>
    </p:spTree>
    <p:extLst>
      <p:ext uri="{BB962C8B-B14F-4D97-AF65-F5344CB8AC3E}">
        <p14:creationId xmlns:p14="http://schemas.microsoft.com/office/powerpoint/2010/main" val="321148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9BF8-6DDD-4082-9A40-C219190B4B17}"/>
              </a:ext>
            </a:extLst>
          </p:cNvPr>
          <p:cNvSpPr>
            <a:spLocks noGrp="1"/>
          </p:cNvSpPr>
          <p:nvPr>
            <p:ph type="title"/>
          </p:nvPr>
        </p:nvSpPr>
        <p:spPr>
          <a:xfrm>
            <a:off x="584981" y="2601888"/>
            <a:ext cx="10515600" cy="1325563"/>
          </a:xfrm>
        </p:spPr>
        <p:txBody>
          <a:bodyPr/>
          <a:lstStyle/>
          <a:p>
            <a:r>
              <a:rPr lang="en-US" dirty="0"/>
              <a:t>                               </a:t>
            </a:r>
            <a:r>
              <a:rPr lang="en-US" dirty="0" err="1">
                <a:solidFill>
                  <a:srgbClr val="FF0000"/>
                </a:solidFill>
              </a:rPr>
              <a:t>Tìm</a:t>
            </a:r>
            <a:r>
              <a:rPr lang="en-US" dirty="0">
                <a:solidFill>
                  <a:srgbClr val="FF0000"/>
                </a:solidFill>
              </a:rPr>
              <a:t> </a:t>
            </a:r>
            <a:r>
              <a:rPr lang="en-US" dirty="0" err="1">
                <a:solidFill>
                  <a:srgbClr val="FF0000"/>
                </a:solidFill>
              </a:rPr>
              <a:t>hiểu</a:t>
            </a:r>
            <a:r>
              <a:rPr lang="en-US" dirty="0">
                <a:solidFill>
                  <a:srgbClr val="FF0000"/>
                </a:solidFill>
              </a:rPr>
              <a:t> </a:t>
            </a:r>
            <a:r>
              <a:rPr lang="en-US" dirty="0" err="1">
                <a:solidFill>
                  <a:srgbClr val="FF0000"/>
                </a:solidFill>
              </a:rPr>
              <a:t>bài</a:t>
            </a:r>
            <a:endParaRPr lang="en-US" dirty="0"/>
          </a:p>
        </p:txBody>
      </p:sp>
    </p:spTree>
    <p:extLst>
      <p:ext uri="{BB962C8B-B14F-4D97-AF65-F5344CB8AC3E}">
        <p14:creationId xmlns:p14="http://schemas.microsoft.com/office/powerpoint/2010/main" val="393300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1841-19AC-4048-985E-6AEB63FC8ADF}"/>
              </a:ext>
            </a:extLst>
          </p:cNvPr>
          <p:cNvSpPr>
            <a:spLocks noGrp="1"/>
          </p:cNvSpPr>
          <p:nvPr>
            <p:ph type="title"/>
          </p:nvPr>
        </p:nvSpPr>
        <p:spPr/>
        <p:txBody>
          <a:bodyPr/>
          <a:lstStyle/>
          <a:p>
            <a:r>
              <a:rPr lang="en-US" sz="4400" dirty="0"/>
              <a:t>                                 </a:t>
            </a:r>
            <a:r>
              <a:rPr lang="en-US" sz="4400" u="sng" dirty="0" err="1"/>
              <a:t>Tập</a:t>
            </a:r>
            <a:r>
              <a:rPr lang="en-US" sz="4400" u="sng" dirty="0"/>
              <a:t> </a:t>
            </a:r>
            <a:r>
              <a:rPr lang="en-US" sz="4400" u="sng" dirty="0" err="1"/>
              <a:t>đọc</a:t>
            </a:r>
            <a:br>
              <a:rPr lang="en-US" sz="4400" dirty="0"/>
            </a:br>
            <a:r>
              <a:rPr lang="en-US" sz="4400" dirty="0"/>
              <a:t>                                </a:t>
            </a:r>
            <a:r>
              <a:rPr lang="en-US" sz="4400" dirty="0" err="1">
                <a:solidFill>
                  <a:srgbClr val="FF0000"/>
                </a:solidFill>
              </a:rPr>
              <a:t>Đất</a:t>
            </a:r>
            <a:r>
              <a:rPr lang="en-US" sz="4400" dirty="0">
                <a:solidFill>
                  <a:srgbClr val="FF0000"/>
                </a:solidFill>
              </a:rPr>
              <a:t> </a:t>
            </a:r>
            <a:r>
              <a:rPr lang="en-US" sz="4400" dirty="0" err="1">
                <a:solidFill>
                  <a:srgbClr val="FF0000"/>
                </a:solidFill>
              </a:rPr>
              <a:t>nước</a:t>
            </a:r>
            <a:r>
              <a:rPr lang="en-US" sz="4400" dirty="0">
                <a:solidFill>
                  <a:srgbClr val="FF0000"/>
                </a:solidFill>
              </a:rPr>
              <a:t> </a:t>
            </a:r>
            <a:endParaRPr lang="en-US" dirty="0"/>
          </a:p>
        </p:txBody>
      </p:sp>
      <p:sp>
        <p:nvSpPr>
          <p:cNvPr id="3" name="Content Placeholder 2">
            <a:extLst>
              <a:ext uri="{FF2B5EF4-FFF2-40B4-BE49-F238E27FC236}">
                <a16:creationId xmlns:a16="http://schemas.microsoft.com/office/drawing/2014/main" id="{E5C7F2CF-5AB3-4448-A862-AC4CA28FC9A1}"/>
              </a:ext>
            </a:extLst>
          </p:cNvPr>
          <p:cNvSpPr>
            <a:spLocks noGrp="1"/>
          </p:cNvSpPr>
          <p:nvPr>
            <p:ph idx="1"/>
          </p:nvPr>
        </p:nvSpPr>
        <p:spPr>
          <a:xfrm>
            <a:off x="1021080" y="1690688"/>
            <a:ext cx="10515600" cy="6084277"/>
          </a:xfrm>
        </p:spPr>
        <p:txBody>
          <a:bodyPr>
            <a:normAutofit/>
          </a:bodyPr>
          <a:lstStyle/>
          <a:p>
            <a:pPr marL="0" indent="0" algn="l">
              <a:buNone/>
            </a:pPr>
            <a:r>
              <a:rPr lang="vi-VN" sz="3000" b="1" i="0" dirty="0">
                <a:solidFill>
                  <a:srgbClr val="2888E1"/>
                </a:solidFill>
                <a:effectLst/>
                <a:latin typeface="OpenSans"/>
              </a:rPr>
              <a:t>Câu 1</a:t>
            </a:r>
            <a:r>
              <a:rPr lang="en-US" sz="3000" dirty="0">
                <a:solidFill>
                  <a:srgbClr val="000000"/>
                </a:solidFill>
                <a:latin typeface="OpenSans"/>
              </a:rPr>
              <a:t>: </a:t>
            </a:r>
            <a:r>
              <a:rPr lang="vi-VN" sz="3000" b="1" i="0" dirty="0">
                <a:solidFill>
                  <a:srgbClr val="000000"/>
                </a:solidFill>
                <a:effectLst/>
                <a:latin typeface="OpenSans"/>
              </a:rPr>
              <a:t>"Những ngày thu đã xa" được tả trong hai khổ thơ đầu đẹp mà buồn. Em hãy tìm những từ ngữ nói lên điều đó.</a:t>
            </a:r>
            <a:endParaRPr lang="en-US" sz="3000" b="1" i="0" dirty="0">
              <a:solidFill>
                <a:srgbClr val="000000"/>
              </a:solidFill>
              <a:effectLst/>
              <a:latin typeface="OpenSans"/>
            </a:endParaRPr>
          </a:p>
          <a:p>
            <a:pPr marL="0" indent="0" algn="l">
              <a:buNone/>
            </a:pPr>
            <a:r>
              <a:rPr lang="en-US" sz="3000" dirty="0">
                <a:solidFill>
                  <a:srgbClr val="333333"/>
                </a:solidFill>
                <a:latin typeface="arial" panose="020B0604020202020204" pitchFamily="34" charset="0"/>
              </a:rPr>
              <a:t>-</a:t>
            </a:r>
            <a:r>
              <a:rPr lang="vi-VN" sz="3000" b="0" i="0" dirty="0">
                <a:solidFill>
                  <a:srgbClr val="333333"/>
                </a:solidFill>
                <a:effectLst/>
                <a:latin typeface="arial" panose="020B0604020202020204" pitchFamily="34" charset="0"/>
              </a:rPr>
              <a:t> Những ngày thu đẹp được tả trong khổ thơ 1.</a:t>
            </a:r>
            <a:br>
              <a:rPr lang="vi-VN" sz="3000" dirty="0"/>
            </a:br>
            <a:r>
              <a:rPr lang="vi-VN" sz="3000" b="0" i="0" dirty="0">
                <a:solidFill>
                  <a:srgbClr val="333333"/>
                </a:solidFill>
                <a:effectLst/>
                <a:latin typeface="arial" panose="020B0604020202020204" pitchFamily="34" charset="0"/>
              </a:rPr>
              <a:t>Sáng mát trong như sáng năm xưa</a:t>
            </a:r>
            <a:br>
              <a:rPr lang="vi-VN" sz="3000" dirty="0"/>
            </a:br>
            <a:r>
              <a:rPr lang="vi-VN" sz="3000" b="0" i="0" dirty="0">
                <a:solidFill>
                  <a:srgbClr val="333333"/>
                </a:solidFill>
                <a:effectLst/>
                <a:latin typeface="arial" panose="020B0604020202020204" pitchFamily="34" charset="0"/>
              </a:rPr>
              <a:t>Gió thổi mùa thu hương c</a:t>
            </a:r>
            <a:r>
              <a:rPr lang="en-US" sz="3000" dirty="0">
                <a:solidFill>
                  <a:srgbClr val="333333"/>
                </a:solidFill>
                <a:latin typeface="arial" panose="020B0604020202020204" pitchFamily="34" charset="0"/>
              </a:rPr>
              <a:t>ố</a:t>
            </a:r>
            <a:r>
              <a:rPr lang="vi-VN" sz="3000" b="0" i="0" dirty="0">
                <a:solidFill>
                  <a:srgbClr val="333333"/>
                </a:solidFill>
                <a:effectLst/>
                <a:latin typeface="arial" panose="020B0604020202020204" pitchFamily="34" charset="0"/>
              </a:rPr>
              <a:t>m mới</a:t>
            </a:r>
            <a:br>
              <a:rPr lang="vi-VN" sz="3000" dirty="0"/>
            </a:br>
            <a:r>
              <a:rPr lang="vi-VN" sz="3000" b="0" i="0" dirty="0">
                <a:solidFill>
                  <a:srgbClr val="333333"/>
                </a:solidFill>
                <a:effectLst/>
                <a:latin typeface="arial" panose="020B0604020202020204" pitchFamily="34" charset="0"/>
              </a:rPr>
              <a:t>Tôi nhớ những ngày thu đã xa.</a:t>
            </a:r>
            <a:br>
              <a:rPr lang="vi-VN" sz="3000" dirty="0"/>
            </a:br>
            <a:r>
              <a:rPr lang="en-US" sz="3000" dirty="0">
                <a:solidFill>
                  <a:srgbClr val="333333"/>
                </a:solidFill>
                <a:latin typeface="arial" panose="020B0604020202020204" pitchFamily="34" charset="0"/>
              </a:rPr>
              <a:t>-</a:t>
            </a:r>
            <a:r>
              <a:rPr lang="vi-VN" sz="3000" b="0" i="0" dirty="0">
                <a:solidFill>
                  <a:srgbClr val="333333"/>
                </a:solidFill>
                <a:effectLst/>
                <a:latin typeface="arial" panose="020B0604020202020204" pitchFamily="34" charset="0"/>
              </a:rPr>
              <a:t> Những ngày thu buồn được tả trong khổ thơ 2.</a:t>
            </a:r>
            <a:br>
              <a:rPr lang="vi-VN" sz="3000" dirty="0"/>
            </a:br>
            <a:r>
              <a:rPr lang="vi-VN" sz="3000" b="0" i="0" dirty="0">
                <a:solidFill>
                  <a:srgbClr val="333333"/>
                </a:solidFill>
                <a:effectLst/>
                <a:latin typeface="arial" panose="020B0604020202020204" pitchFamily="34" charset="0"/>
              </a:rPr>
              <a:t>Sáng chớm lạnh trong lòng Hà Nội</a:t>
            </a:r>
            <a:br>
              <a:rPr lang="vi-VN" sz="3000" dirty="0"/>
            </a:br>
            <a:r>
              <a:rPr lang="vi-VN" sz="3000" b="0" i="0" dirty="0">
                <a:solidFill>
                  <a:srgbClr val="333333"/>
                </a:solidFill>
                <a:effectLst/>
                <a:latin typeface="arial" panose="020B0604020202020204" pitchFamily="34" charset="0"/>
              </a:rPr>
              <a:t>Những phố dài xao xác hơi may</a:t>
            </a:r>
            <a:br>
              <a:rPr lang="vi-VN" sz="3000" dirty="0"/>
            </a:br>
            <a:r>
              <a:rPr lang="vi-VN" sz="3000" b="0" i="0" dirty="0">
                <a:solidFill>
                  <a:srgbClr val="333333"/>
                </a:solidFill>
                <a:effectLst/>
                <a:latin typeface="arial" panose="020B0604020202020204" pitchFamily="34" charset="0"/>
              </a:rPr>
              <a:t>Người ra đi đầu không ngoảnh lại</a:t>
            </a:r>
            <a:br>
              <a:rPr lang="vi-VN" sz="3000" dirty="0"/>
            </a:br>
            <a:r>
              <a:rPr lang="vi-VN" sz="3000" b="0" i="0" dirty="0">
                <a:solidFill>
                  <a:srgbClr val="333333"/>
                </a:solidFill>
                <a:effectLst/>
                <a:latin typeface="arial" panose="020B0604020202020204" pitchFamily="34" charset="0"/>
              </a:rPr>
              <a:t>Sau lưng thềm nắng lá rơi đầy.</a:t>
            </a:r>
            <a:endParaRPr lang="vi-VN" sz="3000" b="0" i="0" dirty="0">
              <a:solidFill>
                <a:srgbClr val="000000"/>
              </a:solidFill>
              <a:effectLst/>
              <a:latin typeface="OpenSans"/>
            </a:endParaRPr>
          </a:p>
          <a:p>
            <a:pPr marL="0" indent="0">
              <a:buNone/>
            </a:pPr>
            <a:br>
              <a:rPr lang="vi-VN" b="0" i="0" dirty="0">
                <a:solidFill>
                  <a:srgbClr val="000000"/>
                </a:solidFill>
                <a:effectLst/>
                <a:latin typeface="OpenSans"/>
              </a:rPr>
            </a:br>
            <a:br>
              <a:rPr lang="vi-VN" b="0" i="0" dirty="0">
                <a:solidFill>
                  <a:srgbClr val="000000"/>
                </a:solidFill>
                <a:effectLst/>
                <a:latin typeface="OpenSans"/>
              </a:rPr>
            </a:br>
            <a:endParaRPr lang="en-US" dirty="0"/>
          </a:p>
        </p:txBody>
      </p:sp>
    </p:spTree>
    <p:extLst>
      <p:ext uri="{BB962C8B-B14F-4D97-AF65-F5344CB8AC3E}">
        <p14:creationId xmlns:p14="http://schemas.microsoft.com/office/powerpoint/2010/main" val="44924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3E8113-DC0A-4E29-A500-FAE84F6DE4A0}"/>
              </a:ext>
            </a:extLst>
          </p:cNvPr>
          <p:cNvSpPr>
            <a:spLocks noGrp="1"/>
          </p:cNvSpPr>
          <p:nvPr>
            <p:ph type="title"/>
          </p:nvPr>
        </p:nvSpPr>
        <p:spPr>
          <a:xfrm>
            <a:off x="838200" y="4881490"/>
            <a:ext cx="10515600" cy="1426088"/>
          </a:xfrm>
        </p:spPr>
        <p:txBody>
          <a:bodyPr/>
          <a:lstStyle/>
          <a:p>
            <a:r>
              <a:rPr lang="en-US" b="0" i="0" dirty="0">
                <a:solidFill>
                  <a:srgbClr val="FF0000"/>
                </a:solidFill>
                <a:effectLst/>
                <a:latin typeface="arial" panose="020B0604020202020204" pitchFamily="34" charset="0"/>
              </a:rPr>
              <a:t>     </a:t>
            </a:r>
            <a:r>
              <a:rPr lang="vi-VN" b="0" i="0" dirty="0">
                <a:solidFill>
                  <a:srgbClr val="FF0000"/>
                </a:solidFill>
                <a:effectLst/>
                <a:latin typeface="arial" panose="020B0604020202020204" pitchFamily="34" charset="0"/>
              </a:rPr>
              <a:t>Gió thổi mùa thu hương cốm mới</a:t>
            </a:r>
            <a:endParaRPr lang="en-US" dirty="0">
              <a:solidFill>
                <a:srgbClr val="FF0000"/>
              </a:solidFill>
            </a:endParaRPr>
          </a:p>
        </p:txBody>
      </p:sp>
      <p:pic>
        <p:nvPicPr>
          <p:cNvPr id="1026" name="Picture 2" descr="Gió thổi mùa thu hương cốm mới, tôi nhớ Hà Nội... | Việt Nam Mới">
            <a:extLst>
              <a:ext uri="{FF2B5EF4-FFF2-40B4-BE49-F238E27FC236}">
                <a16:creationId xmlns:a16="http://schemas.microsoft.com/office/drawing/2014/main" id="{C485F6E4-8784-4A87-98F2-6646FAF03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003" y="283137"/>
            <a:ext cx="8243667" cy="440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41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à Nội - &quot;Sáng chớm lạnh trong lòng Hà Nội Những phố dài... | Facebook">
            <a:extLst>
              <a:ext uri="{FF2B5EF4-FFF2-40B4-BE49-F238E27FC236}">
                <a16:creationId xmlns:a16="http://schemas.microsoft.com/office/drawing/2014/main" id="{87FDC0B6-AEFC-4503-876E-1763260FF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206" y="249700"/>
            <a:ext cx="8370277" cy="401281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8B25695-99A2-490F-B021-7D20DED4FA1B}"/>
              </a:ext>
            </a:extLst>
          </p:cNvPr>
          <p:cNvSpPr>
            <a:spLocks noGrp="1"/>
          </p:cNvSpPr>
          <p:nvPr>
            <p:ph type="title"/>
          </p:nvPr>
        </p:nvSpPr>
        <p:spPr>
          <a:xfrm>
            <a:off x="838200" y="4880854"/>
            <a:ext cx="10515600" cy="1325563"/>
          </a:xfrm>
        </p:spPr>
        <p:txBody>
          <a:bodyPr/>
          <a:lstStyle/>
          <a:p>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Sáng</a:t>
            </a:r>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chớm</a:t>
            </a:r>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lạnh</a:t>
            </a:r>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trong</a:t>
            </a:r>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lòng</a:t>
            </a:r>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Hà</a:t>
            </a:r>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Nội</a:t>
            </a:r>
            <a:br>
              <a:rPr lang="en-US"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302365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741</Words>
  <Application>Microsoft Office PowerPoint</Application>
  <PresentationFormat>Widescreen</PresentationFormat>
  <Paragraphs>38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vt:lpstr>
      <vt:lpstr>Brush Script MT</vt:lpstr>
      <vt:lpstr>Calibri</vt:lpstr>
      <vt:lpstr>Calibri Light</vt:lpstr>
      <vt:lpstr>OpenSans</vt:lpstr>
      <vt:lpstr>Times New Roman</vt:lpstr>
      <vt:lpstr>Office Theme</vt:lpstr>
      <vt:lpstr>Thứ tư ngày 23 tháng 3 năm 2022 Tập đọc Đất nước            NGUYỄN ĐÌNH THI</vt:lpstr>
      <vt:lpstr>            Thứ tư ngày 23 tháng 3 năm 2022                                Tập đọc                               Đất nước                                            NGUYỄN ĐÌNH THI</vt:lpstr>
      <vt:lpstr>                                                            ĐẤT NƯỚC Sáng mát trong như sáng năm xưa                       Trời xanh đây là của chúng ta                         Gió thổi mùa thu hương cốm mới                         Núi rừng đây là của chúng ta Tôi nhớ những ngày thu đã xa                                Những cánh dồng thơm mát                                                                                      Những ngả đường bát ngát Sáng chớm lạnh trong lòng Hà Nội                       Những dòng sông đỏ nặng phù sa.     Những phố dài xao xác hơi may  Người ra đi đầu không ngoảnh lại                        Nước chúng ta, Sau lưng thềm nắng lá rơi đầy.                             Nước những người chưa bao giờ khuất                                                                                     Đêm đêm rì rầm trong tiếng đất                                                                                          Những buổi ngày xưa vọng nói về.                                                                                                                                                                 Mùa thu nay khác rồi                                                                                                Nguyễn Đình Thi Tôi đứng vui nghe giữa núi đồi                                              Gió thổi rừng tre phấp phới  Trời thu thay áo mới  Trong biếc nói cười thiết tha.    </vt:lpstr>
      <vt:lpstr>                                 Tập đọc                                 Đất nước</vt:lpstr>
      <vt:lpstr>                                 Tập đọc                                 Đất nước</vt:lpstr>
      <vt:lpstr>                               Tìm hiểu bài</vt:lpstr>
      <vt:lpstr>                                 Tập đọc                                 Đất nước </vt:lpstr>
      <vt:lpstr>     Gió thổi mùa thu hương cốm mới</vt:lpstr>
      <vt:lpstr>      Sáng chớm lạnh trong lòng Hà Nội </vt:lpstr>
      <vt:lpstr>       Những phố dài xao xác hơi may </vt:lpstr>
      <vt:lpstr>    Người ra đi đầu không ngoảnh lại </vt:lpstr>
      <vt:lpstr>                                 Tập đọc                                 Đất nước </vt:lpstr>
      <vt:lpstr>                                 Tập đọc                                 Đất nước </vt:lpstr>
      <vt:lpstr>Theo em, nội dung của bài thơ là gì?</vt:lpstr>
      <vt:lpstr>PowerPoint Presentation</vt:lpstr>
      <vt:lpstr>Chúc các em hoc tôt!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tư ngày 23 tháng 3 năm 2022 Tập đọc Đất nước            NGUYỄN ĐÌNH THI</dc:title>
  <dc:creator>ngocbaodao69@gmail.com</dc:creator>
  <cp:lastModifiedBy>ngocbaodao69@gmail.com</cp:lastModifiedBy>
  <cp:revision>8</cp:revision>
  <dcterms:created xsi:type="dcterms:W3CDTF">2022-03-22T04:04:33Z</dcterms:created>
  <dcterms:modified xsi:type="dcterms:W3CDTF">2022-03-22T07:57:47Z</dcterms:modified>
</cp:coreProperties>
</file>