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343" r:id="rId2"/>
    <p:sldId id="283" r:id="rId3"/>
    <p:sldId id="342" r:id="rId4"/>
    <p:sldId id="262" r:id="rId5"/>
    <p:sldId id="293" r:id="rId6"/>
    <p:sldId id="294" r:id="rId7"/>
    <p:sldId id="309" r:id="rId8"/>
    <p:sldId id="298" r:id="rId9"/>
    <p:sldId id="312" r:id="rId10"/>
    <p:sldId id="316" r:id="rId11"/>
    <p:sldId id="320" r:id="rId12"/>
    <p:sldId id="325" r:id="rId13"/>
    <p:sldId id="328" r:id="rId14"/>
    <p:sldId id="334" r:id="rId15"/>
    <p:sldId id="335" r:id="rId16"/>
    <p:sldId id="336" r:id="rId17"/>
    <p:sldId id="338" r:id="rId18"/>
    <p:sldId id="333" r:id="rId19"/>
    <p:sldId id="340"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FF3399"/>
    <a:srgbClr val="FFCCCC"/>
    <a:srgbClr val="CCE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4FCF0-CC67-42DF-9FBE-048C6703D0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10D1CB5C-BE76-49E9-95D8-AC3000500F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1B36E6D-FC2E-41C5-805B-BEEDC70917EB}" type="datetimeFigureOut">
              <a:rPr lang="en-US"/>
              <a:pPr>
                <a:defRPr/>
              </a:pPr>
              <a:t>13/3/2022</a:t>
            </a:fld>
            <a:endParaRPr lang="en-US"/>
          </a:p>
        </p:txBody>
      </p:sp>
      <p:sp>
        <p:nvSpPr>
          <p:cNvPr id="4" name="Slide Image Placeholder 3">
            <a:extLst>
              <a:ext uri="{FF2B5EF4-FFF2-40B4-BE49-F238E27FC236}">
                <a16:creationId xmlns:a16="http://schemas.microsoft.com/office/drawing/2014/main" id="{CF0AF731-AD68-43EF-A7BA-E6774896481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7C7C5E0-CB24-4ABF-A9F8-7F230166056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8CBDFE2-DB3D-4874-8E0A-037100A1C42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57BA515-E5FF-4812-BE1C-C1B340FEE09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BBC2CA6-79FE-4E9C-BE53-3EA37713CC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43B1308-AFAD-4325-A0A1-833CA504CF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876693A-3625-444B-B861-401534256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FBA6898A-512E-49D5-97A9-EDA2FC80D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2DD628-77C6-44A5-96AA-664ECB207F94}"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5DD78DE-6A18-4826-AB3F-6AAF4012C81E}"/>
              </a:ext>
            </a:extLst>
          </p:cNvPr>
          <p:cNvSpPr>
            <a:spLocks noGrp="1" noChangeArrowheads="1"/>
          </p:cNvSpPr>
          <p:nvPr>
            <p:ph type="dt" sz="half" idx="10"/>
          </p:nvPr>
        </p:nvSpPr>
        <p:spPr>
          <a:ln/>
        </p:spPr>
        <p:txBody>
          <a:bodyPr/>
          <a:lstStyle>
            <a:lvl1pPr>
              <a:defRPr/>
            </a:lvl1pPr>
          </a:lstStyle>
          <a:p>
            <a:pPr>
              <a:defRPr/>
            </a:pPr>
            <a:fld id="{FF58762F-B29C-414C-8C41-6235E8FCBAC6}" type="datetimeFigureOut">
              <a:rPr lang="en-US" altLang="en-US"/>
              <a:pPr>
                <a:defRPr/>
              </a:pPr>
              <a:t>13/3/2022</a:t>
            </a:fld>
            <a:endParaRPr lang="en-US" altLang="en-US"/>
          </a:p>
        </p:txBody>
      </p:sp>
      <p:sp>
        <p:nvSpPr>
          <p:cNvPr id="5" name="Rectangle 5">
            <a:extLst>
              <a:ext uri="{FF2B5EF4-FFF2-40B4-BE49-F238E27FC236}">
                <a16:creationId xmlns:a16="http://schemas.microsoft.com/office/drawing/2014/main" id="{85B93553-E3C0-4A5B-99A2-BB90806FC0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D7092D1-E92D-43D0-B344-F2670BB3237F}"/>
              </a:ext>
            </a:extLst>
          </p:cNvPr>
          <p:cNvSpPr>
            <a:spLocks noGrp="1" noChangeArrowheads="1"/>
          </p:cNvSpPr>
          <p:nvPr>
            <p:ph type="sldNum" sz="quarter" idx="12"/>
          </p:nvPr>
        </p:nvSpPr>
        <p:spPr>
          <a:ln/>
        </p:spPr>
        <p:txBody>
          <a:bodyPr/>
          <a:lstStyle>
            <a:lvl1pPr>
              <a:defRPr/>
            </a:lvl1pPr>
          </a:lstStyle>
          <a:p>
            <a:pPr>
              <a:defRPr/>
            </a:pPr>
            <a:fld id="{AC8BF31F-9E96-4746-B0A4-648ECB85F023}" type="slidenum">
              <a:rPr lang="en-US" altLang="en-US"/>
              <a:pPr>
                <a:defRPr/>
              </a:pPr>
              <a:t>‹#›</a:t>
            </a:fld>
            <a:endParaRPr lang="en-US" altLang="en-US"/>
          </a:p>
        </p:txBody>
      </p:sp>
    </p:spTree>
    <p:extLst>
      <p:ext uri="{BB962C8B-B14F-4D97-AF65-F5344CB8AC3E}">
        <p14:creationId xmlns:p14="http://schemas.microsoft.com/office/powerpoint/2010/main" val="213488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958C78-C671-4A51-8519-74FC12CEAE42}"/>
              </a:ext>
            </a:extLst>
          </p:cNvPr>
          <p:cNvSpPr>
            <a:spLocks noGrp="1" noChangeArrowheads="1"/>
          </p:cNvSpPr>
          <p:nvPr>
            <p:ph type="dt" sz="half" idx="10"/>
          </p:nvPr>
        </p:nvSpPr>
        <p:spPr>
          <a:ln/>
        </p:spPr>
        <p:txBody>
          <a:bodyPr/>
          <a:lstStyle>
            <a:lvl1pPr>
              <a:defRPr/>
            </a:lvl1pPr>
          </a:lstStyle>
          <a:p>
            <a:pPr>
              <a:defRPr/>
            </a:pPr>
            <a:fld id="{188ED593-9643-44D9-A02F-D07B444FED51}" type="datetimeFigureOut">
              <a:rPr lang="en-US" altLang="en-US"/>
              <a:pPr>
                <a:defRPr/>
              </a:pPr>
              <a:t>13/3/2022</a:t>
            </a:fld>
            <a:endParaRPr lang="en-US" altLang="en-US"/>
          </a:p>
        </p:txBody>
      </p:sp>
      <p:sp>
        <p:nvSpPr>
          <p:cNvPr id="5" name="Rectangle 5">
            <a:extLst>
              <a:ext uri="{FF2B5EF4-FFF2-40B4-BE49-F238E27FC236}">
                <a16:creationId xmlns:a16="http://schemas.microsoft.com/office/drawing/2014/main" id="{28C38CD4-8CA6-432D-BA07-E619A56095D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13441F-04F1-4A9C-93B6-CA1897CE3922}"/>
              </a:ext>
            </a:extLst>
          </p:cNvPr>
          <p:cNvSpPr>
            <a:spLocks noGrp="1" noChangeArrowheads="1"/>
          </p:cNvSpPr>
          <p:nvPr>
            <p:ph type="sldNum" sz="quarter" idx="12"/>
          </p:nvPr>
        </p:nvSpPr>
        <p:spPr>
          <a:ln/>
        </p:spPr>
        <p:txBody>
          <a:bodyPr/>
          <a:lstStyle>
            <a:lvl1pPr>
              <a:defRPr/>
            </a:lvl1pPr>
          </a:lstStyle>
          <a:p>
            <a:pPr>
              <a:defRPr/>
            </a:pPr>
            <a:fld id="{24E4C633-CCEC-4407-9322-F95DF0BAFE32}" type="slidenum">
              <a:rPr lang="en-US" altLang="en-US"/>
              <a:pPr>
                <a:defRPr/>
              </a:pPr>
              <a:t>‹#›</a:t>
            </a:fld>
            <a:endParaRPr lang="en-US" altLang="en-US"/>
          </a:p>
        </p:txBody>
      </p:sp>
    </p:spTree>
    <p:extLst>
      <p:ext uri="{BB962C8B-B14F-4D97-AF65-F5344CB8AC3E}">
        <p14:creationId xmlns:p14="http://schemas.microsoft.com/office/powerpoint/2010/main" val="4315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E3DB8D-38DE-4A7E-A342-5B5CF2085852}"/>
              </a:ext>
            </a:extLst>
          </p:cNvPr>
          <p:cNvSpPr>
            <a:spLocks noGrp="1" noChangeArrowheads="1"/>
          </p:cNvSpPr>
          <p:nvPr>
            <p:ph type="dt" sz="half" idx="10"/>
          </p:nvPr>
        </p:nvSpPr>
        <p:spPr>
          <a:ln/>
        </p:spPr>
        <p:txBody>
          <a:bodyPr/>
          <a:lstStyle>
            <a:lvl1pPr>
              <a:defRPr/>
            </a:lvl1pPr>
          </a:lstStyle>
          <a:p>
            <a:pPr>
              <a:defRPr/>
            </a:pPr>
            <a:fld id="{F576E206-D9C8-4C2A-9BDB-CF144092EF8F}" type="datetimeFigureOut">
              <a:rPr lang="en-US" altLang="en-US"/>
              <a:pPr>
                <a:defRPr/>
              </a:pPr>
              <a:t>13/3/2022</a:t>
            </a:fld>
            <a:endParaRPr lang="en-US" altLang="en-US"/>
          </a:p>
        </p:txBody>
      </p:sp>
      <p:sp>
        <p:nvSpPr>
          <p:cNvPr id="5" name="Rectangle 5">
            <a:extLst>
              <a:ext uri="{FF2B5EF4-FFF2-40B4-BE49-F238E27FC236}">
                <a16:creationId xmlns:a16="http://schemas.microsoft.com/office/drawing/2014/main" id="{958246C0-7866-4CE8-9427-4409AB708B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E5C2FFD-9B1E-4D81-8C1B-2D2861AE6199}"/>
              </a:ext>
            </a:extLst>
          </p:cNvPr>
          <p:cNvSpPr>
            <a:spLocks noGrp="1" noChangeArrowheads="1"/>
          </p:cNvSpPr>
          <p:nvPr>
            <p:ph type="sldNum" sz="quarter" idx="12"/>
          </p:nvPr>
        </p:nvSpPr>
        <p:spPr>
          <a:ln/>
        </p:spPr>
        <p:txBody>
          <a:bodyPr/>
          <a:lstStyle>
            <a:lvl1pPr>
              <a:defRPr/>
            </a:lvl1pPr>
          </a:lstStyle>
          <a:p>
            <a:pPr>
              <a:defRPr/>
            </a:pPr>
            <a:fld id="{56182710-BAB3-41C7-AC0F-A9554F946172}" type="slidenum">
              <a:rPr lang="en-US" altLang="en-US"/>
              <a:pPr>
                <a:defRPr/>
              </a:pPr>
              <a:t>‹#›</a:t>
            </a:fld>
            <a:endParaRPr lang="en-US" altLang="en-US"/>
          </a:p>
        </p:txBody>
      </p:sp>
    </p:spTree>
    <p:extLst>
      <p:ext uri="{BB962C8B-B14F-4D97-AF65-F5344CB8AC3E}">
        <p14:creationId xmlns:p14="http://schemas.microsoft.com/office/powerpoint/2010/main" val="284235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FCBC2AD-C90A-409C-AEFC-26C81C810A93}"/>
              </a:ext>
            </a:extLst>
          </p:cNvPr>
          <p:cNvSpPr>
            <a:spLocks noGrp="1" noChangeArrowheads="1"/>
          </p:cNvSpPr>
          <p:nvPr>
            <p:ph type="dt" sz="half" idx="10"/>
          </p:nvPr>
        </p:nvSpPr>
        <p:spPr>
          <a:ln/>
        </p:spPr>
        <p:txBody>
          <a:bodyPr/>
          <a:lstStyle>
            <a:lvl1pPr>
              <a:defRPr/>
            </a:lvl1pPr>
          </a:lstStyle>
          <a:p>
            <a:pPr>
              <a:defRPr/>
            </a:pPr>
            <a:fld id="{B4E40F88-362C-454A-A4A1-386C57C08E3D}" type="datetimeFigureOut">
              <a:rPr lang="en-US" altLang="en-US"/>
              <a:pPr>
                <a:defRPr/>
              </a:pPr>
              <a:t>13/3/2022</a:t>
            </a:fld>
            <a:endParaRPr lang="en-US" altLang="en-US"/>
          </a:p>
        </p:txBody>
      </p:sp>
      <p:sp>
        <p:nvSpPr>
          <p:cNvPr id="4" name="Rectangle 5">
            <a:extLst>
              <a:ext uri="{FF2B5EF4-FFF2-40B4-BE49-F238E27FC236}">
                <a16:creationId xmlns:a16="http://schemas.microsoft.com/office/drawing/2014/main" id="{8D91453E-248E-4941-A6F9-9E22FD85B5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0687814-3D24-42A2-A8C5-7406E680ED98}"/>
              </a:ext>
            </a:extLst>
          </p:cNvPr>
          <p:cNvSpPr>
            <a:spLocks noGrp="1" noChangeArrowheads="1"/>
          </p:cNvSpPr>
          <p:nvPr>
            <p:ph type="sldNum" sz="quarter" idx="12"/>
          </p:nvPr>
        </p:nvSpPr>
        <p:spPr>
          <a:ln/>
        </p:spPr>
        <p:txBody>
          <a:bodyPr/>
          <a:lstStyle>
            <a:lvl1pPr>
              <a:defRPr/>
            </a:lvl1pPr>
          </a:lstStyle>
          <a:p>
            <a:pPr>
              <a:defRPr/>
            </a:pPr>
            <a:fld id="{474388E7-A027-4A43-A16C-4AF17B3B2ED9}" type="slidenum">
              <a:rPr lang="en-US" altLang="en-US"/>
              <a:pPr>
                <a:defRPr/>
              </a:pPr>
              <a:t>‹#›</a:t>
            </a:fld>
            <a:endParaRPr lang="en-US" altLang="en-US"/>
          </a:p>
        </p:txBody>
      </p:sp>
    </p:spTree>
    <p:extLst>
      <p:ext uri="{BB962C8B-B14F-4D97-AF65-F5344CB8AC3E}">
        <p14:creationId xmlns:p14="http://schemas.microsoft.com/office/powerpoint/2010/main" val="215819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1337EA-46D3-41A0-B01B-1D84379D73DC}"/>
              </a:ext>
            </a:extLst>
          </p:cNvPr>
          <p:cNvSpPr>
            <a:spLocks noGrp="1" noChangeArrowheads="1"/>
          </p:cNvSpPr>
          <p:nvPr>
            <p:ph type="dt" sz="half" idx="10"/>
          </p:nvPr>
        </p:nvSpPr>
        <p:spPr>
          <a:ln/>
        </p:spPr>
        <p:txBody>
          <a:bodyPr/>
          <a:lstStyle>
            <a:lvl1pPr>
              <a:defRPr/>
            </a:lvl1pPr>
          </a:lstStyle>
          <a:p>
            <a:pPr>
              <a:defRPr/>
            </a:pPr>
            <a:fld id="{9FA41BFA-3718-447F-9946-BFAF9185A2D7}" type="datetimeFigureOut">
              <a:rPr lang="en-US" altLang="en-US"/>
              <a:pPr>
                <a:defRPr/>
              </a:pPr>
              <a:t>13/3/2022</a:t>
            </a:fld>
            <a:endParaRPr lang="en-US" altLang="en-US"/>
          </a:p>
        </p:txBody>
      </p:sp>
      <p:sp>
        <p:nvSpPr>
          <p:cNvPr id="5" name="Rectangle 5">
            <a:extLst>
              <a:ext uri="{FF2B5EF4-FFF2-40B4-BE49-F238E27FC236}">
                <a16:creationId xmlns:a16="http://schemas.microsoft.com/office/drawing/2014/main" id="{6FC34D8F-6CF0-478A-9128-B6A174B29A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8ACBC32-FE99-4F08-B61A-AA8A8D7EF7EE}"/>
              </a:ext>
            </a:extLst>
          </p:cNvPr>
          <p:cNvSpPr>
            <a:spLocks noGrp="1" noChangeArrowheads="1"/>
          </p:cNvSpPr>
          <p:nvPr>
            <p:ph type="sldNum" sz="quarter" idx="12"/>
          </p:nvPr>
        </p:nvSpPr>
        <p:spPr>
          <a:ln/>
        </p:spPr>
        <p:txBody>
          <a:bodyPr/>
          <a:lstStyle>
            <a:lvl1pPr>
              <a:defRPr/>
            </a:lvl1pPr>
          </a:lstStyle>
          <a:p>
            <a:pPr>
              <a:defRPr/>
            </a:pPr>
            <a:fld id="{C74CAAD7-D316-4FC9-A81E-085C629C38F6}" type="slidenum">
              <a:rPr lang="en-US" altLang="en-US"/>
              <a:pPr>
                <a:defRPr/>
              </a:pPr>
              <a:t>‹#›</a:t>
            </a:fld>
            <a:endParaRPr lang="en-US" altLang="en-US"/>
          </a:p>
        </p:txBody>
      </p:sp>
    </p:spTree>
    <p:extLst>
      <p:ext uri="{BB962C8B-B14F-4D97-AF65-F5344CB8AC3E}">
        <p14:creationId xmlns:p14="http://schemas.microsoft.com/office/powerpoint/2010/main" val="268884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9145D488-7469-4F80-BE23-E23C6440647B}"/>
              </a:ext>
            </a:extLst>
          </p:cNvPr>
          <p:cNvSpPr>
            <a:spLocks noGrp="1" noChangeArrowheads="1"/>
          </p:cNvSpPr>
          <p:nvPr>
            <p:ph type="dt" sz="half" idx="10"/>
          </p:nvPr>
        </p:nvSpPr>
        <p:spPr>
          <a:ln/>
        </p:spPr>
        <p:txBody>
          <a:bodyPr/>
          <a:lstStyle>
            <a:lvl1pPr>
              <a:defRPr/>
            </a:lvl1pPr>
          </a:lstStyle>
          <a:p>
            <a:pPr>
              <a:defRPr/>
            </a:pPr>
            <a:fld id="{93B870C1-8E50-4F67-A7A7-F2FCAB766079}" type="datetimeFigureOut">
              <a:rPr lang="en-US" altLang="en-US"/>
              <a:pPr>
                <a:defRPr/>
              </a:pPr>
              <a:t>13/3/2022</a:t>
            </a:fld>
            <a:endParaRPr lang="en-US" altLang="en-US"/>
          </a:p>
        </p:txBody>
      </p:sp>
      <p:sp>
        <p:nvSpPr>
          <p:cNvPr id="5" name="Rectangle 5">
            <a:extLst>
              <a:ext uri="{FF2B5EF4-FFF2-40B4-BE49-F238E27FC236}">
                <a16:creationId xmlns:a16="http://schemas.microsoft.com/office/drawing/2014/main" id="{977A7DC3-C7D1-4444-9FA5-F61CFE1474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B4968A2-7AB4-4CC1-B703-3F012B46B33B}"/>
              </a:ext>
            </a:extLst>
          </p:cNvPr>
          <p:cNvSpPr>
            <a:spLocks noGrp="1" noChangeArrowheads="1"/>
          </p:cNvSpPr>
          <p:nvPr>
            <p:ph type="sldNum" sz="quarter" idx="12"/>
          </p:nvPr>
        </p:nvSpPr>
        <p:spPr>
          <a:ln/>
        </p:spPr>
        <p:txBody>
          <a:bodyPr/>
          <a:lstStyle>
            <a:lvl1pPr>
              <a:defRPr/>
            </a:lvl1pPr>
          </a:lstStyle>
          <a:p>
            <a:pPr>
              <a:defRPr/>
            </a:pPr>
            <a:fld id="{D56D9341-797D-44D8-AE22-82F192885A35}" type="slidenum">
              <a:rPr lang="en-US" altLang="en-US"/>
              <a:pPr>
                <a:defRPr/>
              </a:pPr>
              <a:t>‹#›</a:t>
            </a:fld>
            <a:endParaRPr lang="en-US" altLang="en-US"/>
          </a:p>
        </p:txBody>
      </p:sp>
    </p:spTree>
    <p:extLst>
      <p:ext uri="{BB962C8B-B14F-4D97-AF65-F5344CB8AC3E}">
        <p14:creationId xmlns:p14="http://schemas.microsoft.com/office/powerpoint/2010/main" val="290656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3DAE98B-9FCC-4A90-AE72-D76562123211}"/>
              </a:ext>
            </a:extLst>
          </p:cNvPr>
          <p:cNvSpPr>
            <a:spLocks noGrp="1" noChangeArrowheads="1"/>
          </p:cNvSpPr>
          <p:nvPr>
            <p:ph type="dt" sz="half" idx="10"/>
          </p:nvPr>
        </p:nvSpPr>
        <p:spPr>
          <a:ln/>
        </p:spPr>
        <p:txBody>
          <a:bodyPr/>
          <a:lstStyle>
            <a:lvl1pPr>
              <a:defRPr/>
            </a:lvl1pPr>
          </a:lstStyle>
          <a:p>
            <a:pPr>
              <a:defRPr/>
            </a:pPr>
            <a:fld id="{37F73DE5-AB89-4059-B20C-874832890A46}" type="datetimeFigureOut">
              <a:rPr lang="en-US" altLang="en-US"/>
              <a:pPr>
                <a:defRPr/>
              </a:pPr>
              <a:t>13/3/2022</a:t>
            </a:fld>
            <a:endParaRPr lang="en-US" altLang="en-US"/>
          </a:p>
        </p:txBody>
      </p:sp>
      <p:sp>
        <p:nvSpPr>
          <p:cNvPr id="6" name="Rectangle 5">
            <a:extLst>
              <a:ext uri="{FF2B5EF4-FFF2-40B4-BE49-F238E27FC236}">
                <a16:creationId xmlns:a16="http://schemas.microsoft.com/office/drawing/2014/main" id="{E6842976-81D4-4271-87F5-9D0FDDFF8F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AB4F4AE-4A56-482E-A53D-FF0C1A9765B0}"/>
              </a:ext>
            </a:extLst>
          </p:cNvPr>
          <p:cNvSpPr>
            <a:spLocks noGrp="1" noChangeArrowheads="1"/>
          </p:cNvSpPr>
          <p:nvPr>
            <p:ph type="sldNum" sz="quarter" idx="12"/>
          </p:nvPr>
        </p:nvSpPr>
        <p:spPr>
          <a:ln/>
        </p:spPr>
        <p:txBody>
          <a:bodyPr/>
          <a:lstStyle>
            <a:lvl1pPr>
              <a:defRPr/>
            </a:lvl1pPr>
          </a:lstStyle>
          <a:p>
            <a:pPr>
              <a:defRPr/>
            </a:pPr>
            <a:fld id="{EEC5F0BF-58DE-4F64-84FA-C1C552D30F71}" type="slidenum">
              <a:rPr lang="en-US" altLang="en-US"/>
              <a:pPr>
                <a:defRPr/>
              </a:pPr>
              <a:t>‹#›</a:t>
            </a:fld>
            <a:endParaRPr lang="en-US" altLang="en-US"/>
          </a:p>
        </p:txBody>
      </p:sp>
    </p:spTree>
    <p:extLst>
      <p:ext uri="{BB962C8B-B14F-4D97-AF65-F5344CB8AC3E}">
        <p14:creationId xmlns:p14="http://schemas.microsoft.com/office/powerpoint/2010/main" val="159583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B9C9F8-A588-46FC-938E-39F7D9986F62}"/>
              </a:ext>
            </a:extLst>
          </p:cNvPr>
          <p:cNvSpPr>
            <a:spLocks noGrp="1" noChangeArrowheads="1"/>
          </p:cNvSpPr>
          <p:nvPr>
            <p:ph type="dt" sz="half" idx="10"/>
          </p:nvPr>
        </p:nvSpPr>
        <p:spPr>
          <a:ln/>
        </p:spPr>
        <p:txBody>
          <a:bodyPr/>
          <a:lstStyle>
            <a:lvl1pPr>
              <a:defRPr/>
            </a:lvl1pPr>
          </a:lstStyle>
          <a:p>
            <a:pPr>
              <a:defRPr/>
            </a:pPr>
            <a:fld id="{AE33A53E-7912-4084-8648-716F8009F77A}" type="datetimeFigureOut">
              <a:rPr lang="en-US" altLang="en-US"/>
              <a:pPr>
                <a:defRPr/>
              </a:pPr>
              <a:t>13/3/2022</a:t>
            </a:fld>
            <a:endParaRPr lang="en-US" altLang="en-US"/>
          </a:p>
        </p:txBody>
      </p:sp>
      <p:sp>
        <p:nvSpPr>
          <p:cNvPr id="8" name="Rectangle 5">
            <a:extLst>
              <a:ext uri="{FF2B5EF4-FFF2-40B4-BE49-F238E27FC236}">
                <a16:creationId xmlns:a16="http://schemas.microsoft.com/office/drawing/2014/main" id="{69CA6F09-73E8-4237-B6E5-5CB2346E22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2791390-8260-4844-9777-095E2E54286E}"/>
              </a:ext>
            </a:extLst>
          </p:cNvPr>
          <p:cNvSpPr>
            <a:spLocks noGrp="1" noChangeArrowheads="1"/>
          </p:cNvSpPr>
          <p:nvPr>
            <p:ph type="sldNum" sz="quarter" idx="12"/>
          </p:nvPr>
        </p:nvSpPr>
        <p:spPr>
          <a:ln/>
        </p:spPr>
        <p:txBody>
          <a:bodyPr/>
          <a:lstStyle>
            <a:lvl1pPr>
              <a:defRPr/>
            </a:lvl1pPr>
          </a:lstStyle>
          <a:p>
            <a:pPr>
              <a:defRPr/>
            </a:pPr>
            <a:fld id="{933D4A09-2529-4313-AEA3-608B975D6E63}" type="slidenum">
              <a:rPr lang="en-US" altLang="en-US"/>
              <a:pPr>
                <a:defRPr/>
              </a:pPr>
              <a:t>‹#›</a:t>
            </a:fld>
            <a:endParaRPr lang="en-US" altLang="en-US"/>
          </a:p>
        </p:txBody>
      </p:sp>
    </p:spTree>
    <p:extLst>
      <p:ext uri="{BB962C8B-B14F-4D97-AF65-F5344CB8AC3E}">
        <p14:creationId xmlns:p14="http://schemas.microsoft.com/office/powerpoint/2010/main" val="283583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24399A-719F-42BE-BCE1-6C1E0D4CB963}"/>
              </a:ext>
            </a:extLst>
          </p:cNvPr>
          <p:cNvSpPr>
            <a:spLocks noGrp="1" noChangeArrowheads="1"/>
          </p:cNvSpPr>
          <p:nvPr>
            <p:ph type="dt" sz="half" idx="10"/>
          </p:nvPr>
        </p:nvSpPr>
        <p:spPr>
          <a:ln/>
        </p:spPr>
        <p:txBody>
          <a:bodyPr/>
          <a:lstStyle>
            <a:lvl1pPr>
              <a:defRPr/>
            </a:lvl1pPr>
          </a:lstStyle>
          <a:p>
            <a:pPr>
              <a:defRPr/>
            </a:pPr>
            <a:fld id="{FB7864CF-13D1-4AB2-9C2D-31A2C0B4FD9B}" type="datetimeFigureOut">
              <a:rPr lang="en-US" altLang="en-US"/>
              <a:pPr>
                <a:defRPr/>
              </a:pPr>
              <a:t>13/3/2022</a:t>
            </a:fld>
            <a:endParaRPr lang="en-US" altLang="en-US"/>
          </a:p>
        </p:txBody>
      </p:sp>
      <p:sp>
        <p:nvSpPr>
          <p:cNvPr id="4" name="Rectangle 5">
            <a:extLst>
              <a:ext uri="{FF2B5EF4-FFF2-40B4-BE49-F238E27FC236}">
                <a16:creationId xmlns:a16="http://schemas.microsoft.com/office/drawing/2014/main" id="{A8A9CFA3-3938-409C-AF8E-ADBD5C7D18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3D60A48-9FC9-4E03-83C1-E92DB8DC9F2C}"/>
              </a:ext>
            </a:extLst>
          </p:cNvPr>
          <p:cNvSpPr>
            <a:spLocks noGrp="1" noChangeArrowheads="1"/>
          </p:cNvSpPr>
          <p:nvPr>
            <p:ph type="sldNum" sz="quarter" idx="12"/>
          </p:nvPr>
        </p:nvSpPr>
        <p:spPr>
          <a:ln/>
        </p:spPr>
        <p:txBody>
          <a:bodyPr/>
          <a:lstStyle>
            <a:lvl1pPr>
              <a:defRPr/>
            </a:lvl1pPr>
          </a:lstStyle>
          <a:p>
            <a:pPr>
              <a:defRPr/>
            </a:pPr>
            <a:fld id="{1B9B50D9-C818-4F31-AEB7-34FC09C8591B}" type="slidenum">
              <a:rPr lang="en-US" altLang="en-US"/>
              <a:pPr>
                <a:defRPr/>
              </a:pPr>
              <a:t>‹#›</a:t>
            </a:fld>
            <a:endParaRPr lang="en-US" altLang="en-US"/>
          </a:p>
        </p:txBody>
      </p:sp>
    </p:spTree>
    <p:extLst>
      <p:ext uri="{BB962C8B-B14F-4D97-AF65-F5344CB8AC3E}">
        <p14:creationId xmlns:p14="http://schemas.microsoft.com/office/powerpoint/2010/main" val="208654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3D5031-ACF8-4A78-A00A-52F4E889C645}"/>
              </a:ext>
            </a:extLst>
          </p:cNvPr>
          <p:cNvSpPr>
            <a:spLocks noGrp="1" noChangeArrowheads="1"/>
          </p:cNvSpPr>
          <p:nvPr>
            <p:ph type="dt" sz="half" idx="10"/>
          </p:nvPr>
        </p:nvSpPr>
        <p:spPr>
          <a:ln/>
        </p:spPr>
        <p:txBody>
          <a:bodyPr/>
          <a:lstStyle>
            <a:lvl1pPr>
              <a:defRPr/>
            </a:lvl1pPr>
          </a:lstStyle>
          <a:p>
            <a:pPr>
              <a:defRPr/>
            </a:pPr>
            <a:fld id="{C6DA170C-AB0F-440A-9264-42EF38AA2CC4}" type="datetimeFigureOut">
              <a:rPr lang="en-US" altLang="en-US"/>
              <a:pPr>
                <a:defRPr/>
              </a:pPr>
              <a:t>13/3/2022</a:t>
            </a:fld>
            <a:endParaRPr lang="en-US" altLang="en-US"/>
          </a:p>
        </p:txBody>
      </p:sp>
      <p:sp>
        <p:nvSpPr>
          <p:cNvPr id="3" name="Rectangle 5">
            <a:extLst>
              <a:ext uri="{FF2B5EF4-FFF2-40B4-BE49-F238E27FC236}">
                <a16:creationId xmlns:a16="http://schemas.microsoft.com/office/drawing/2014/main" id="{CA7E8AA7-1BB9-4BDC-8EDF-D0296D55B7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FC4B47C-C0C1-41D4-881C-71A4B4045CAB}"/>
              </a:ext>
            </a:extLst>
          </p:cNvPr>
          <p:cNvSpPr>
            <a:spLocks noGrp="1" noChangeArrowheads="1"/>
          </p:cNvSpPr>
          <p:nvPr>
            <p:ph type="sldNum" sz="quarter" idx="12"/>
          </p:nvPr>
        </p:nvSpPr>
        <p:spPr>
          <a:ln/>
        </p:spPr>
        <p:txBody>
          <a:bodyPr/>
          <a:lstStyle>
            <a:lvl1pPr>
              <a:defRPr/>
            </a:lvl1pPr>
          </a:lstStyle>
          <a:p>
            <a:pPr>
              <a:defRPr/>
            </a:pPr>
            <a:fld id="{15EED968-9ED7-44A8-B63C-62D6C6A34D66}" type="slidenum">
              <a:rPr lang="en-US" altLang="en-US"/>
              <a:pPr>
                <a:defRPr/>
              </a:pPr>
              <a:t>‹#›</a:t>
            </a:fld>
            <a:endParaRPr lang="en-US" altLang="en-US"/>
          </a:p>
        </p:txBody>
      </p:sp>
    </p:spTree>
    <p:extLst>
      <p:ext uri="{BB962C8B-B14F-4D97-AF65-F5344CB8AC3E}">
        <p14:creationId xmlns:p14="http://schemas.microsoft.com/office/powerpoint/2010/main" val="28422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58ADFEFC-1FCF-4359-8042-F607BD68C4E7}"/>
              </a:ext>
            </a:extLst>
          </p:cNvPr>
          <p:cNvSpPr>
            <a:spLocks noGrp="1" noChangeArrowheads="1"/>
          </p:cNvSpPr>
          <p:nvPr>
            <p:ph type="dt" sz="half" idx="10"/>
          </p:nvPr>
        </p:nvSpPr>
        <p:spPr>
          <a:ln/>
        </p:spPr>
        <p:txBody>
          <a:bodyPr/>
          <a:lstStyle>
            <a:lvl1pPr>
              <a:defRPr/>
            </a:lvl1pPr>
          </a:lstStyle>
          <a:p>
            <a:pPr>
              <a:defRPr/>
            </a:pPr>
            <a:fld id="{B6B7B2C3-A733-47F8-AC7D-8F9CE718E7AB}" type="datetimeFigureOut">
              <a:rPr lang="en-US" altLang="en-US"/>
              <a:pPr>
                <a:defRPr/>
              </a:pPr>
              <a:t>13/3/2022</a:t>
            </a:fld>
            <a:endParaRPr lang="en-US" altLang="en-US"/>
          </a:p>
        </p:txBody>
      </p:sp>
      <p:sp>
        <p:nvSpPr>
          <p:cNvPr id="6" name="Rectangle 5">
            <a:extLst>
              <a:ext uri="{FF2B5EF4-FFF2-40B4-BE49-F238E27FC236}">
                <a16:creationId xmlns:a16="http://schemas.microsoft.com/office/drawing/2014/main" id="{35765256-E158-4B34-9991-8157681128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8E8DBD0-2778-466A-882A-82C949F01068}"/>
              </a:ext>
            </a:extLst>
          </p:cNvPr>
          <p:cNvSpPr>
            <a:spLocks noGrp="1" noChangeArrowheads="1"/>
          </p:cNvSpPr>
          <p:nvPr>
            <p:ph type="sldNum" sz="quarter" idx="12"/>
          </p:nvPr>
        </p:nvSpPr>
        <p:spPr>
          <a:ln/>
        </p:spPr>
        <p:txBody>
          <a:bodyPr/>
          <a:lstStyle>
            <a:lvl1pPr>
              <a:defRPr/>
            </a:lvl1pPr>
          </a:lstStyle>
          <a:p>
            <a:pPr>
              <a:defRPr/>
            </a:pPr>
            <a:fld id="{16A12949-854F-407C-9824-5D8856558A04}" type="slidenum">
              <a:rPr lang="en-US" altLang="en-US"/>
              <a:pPr>
                <a:defRPr/>
              </a:pPr>
              <a:t>‹#›</a:t>
            </a:fld>
            <a:endParaRPr lang="en-US" altLang="en-US"/>
          </a:p>
        </p:txBody>
      </p:sp>
    </p:spTree>
    <p:extLst>
      <p:ext uri="{BB962C8B-B14F-4D97-AF65-F5344CB8AC3E}">
        <p14:creationId xmlns:p14="http://schemas.microsoft.com/office/powerpoint/2010/main" val="254407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2F5D522-62F8-4DAA-9226-54258BC63643}"/>
              </a:ext>
            </a:extLst>
          </p:cNvPr>
          <p:cNvSpPr>
            <a:spLocks noGrp="1" noChangeArrowheads="1"/>
          </p:cNvSpPr>
          <p:nvPr>
            <p:ph type="dt" sz="half" idx="10"/>
          </p:nvPr>
        </p:nvSpPr>
        <p:spPr>
          <a:ln/>
        </p:spPr>
        <p:txBody>
          <a:bodyPr/>
          <a:lstStyle>
            <a:lvl1pPr>
              <a:defRPr/>
            </a:lvl1pPr>
          </a:lstStyle>
          <a:p>
            <a:pPr>
              <a:defRPr/>
            </a:pPr>
            <a:fld id="{B646836B-71C0-4A43-AFFD-72B75D8494BB}" type="datetimeFigureOut">
              <a:rPr lang="en-US" altLang="en-US"/>
              <a:pPr>
                <a:defRPr/>
              </a:pPr>
              <a:t>13/3/2022</a:t>
            </a:fld>
            <a:endParaRPr lang="en-US" altLang="en-US"/>
          </a:p>
        </p:txBody>
      </p:sp>
      <p:sp>
        <p:nvSpPr>
          <p:cNvPr id="6" name="Rectangle 5">
            <a:extLst>
              <a:ext uri="{FF2B5EF4-FFF2-40B4-BE49-F238E27FC236}">
                <a16:creationId xmlns:a16="http://schemas.microsoft.com/office/drawing/2014/main" id="{11A702C4-C4FE-4B5C-8F65-32B5E54776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001464D-B657-45E3-8542-1C141CCD2905}"/>
              </a:ext>
            </a:extLst>
          </p:cNvPr>
          <p:cNvSpPr>
            <a:spLocks noGrp="1" noChangeArrowheads="1"/>
          </p:cNvSpPr>
          <p:nvPr>
            <p:ph type="sldNum" sz="quarter" idx="12"/>
          </p:nvPr>
        </p:nvSpPr>
        <p:spPr>
          <a:ln/>
        </p:spPr>
        <p:txBody>
          <a:bodyPr/>
          <a:lstStyle>
            <a:lvl1pPr>
              <a:defRPr/>
            </a:lvl1pPr>
          </a:lstStyle>
          <a:p>
            <a:pPr>
              <a:defRPr/>
            </a:pPr>
            <a:fld id="{28D50479-E3B7-4314-8A98-6838A77408B7}" type="slidenum">
              <a:rPr lang="en-US" altLang="en-US"/>
              <a:pPr>
                <a:defRPr/>
              </a:pPr>
              <a:t>‹#›</a:t>
            </a:fld>
            <a:endParaRPr lang="en-US" altLang="en-US"/>
          </a:p>
        </p:txBody>
      </p:sp>
    </p:spTree>
    <p:extLst>
      <p:ext uri="{BB962C8B-B14F-4D97-AF65-F5344CB8AC3E}">
        <p14:creationId xmlns:p14="http://schemas.microsoft.com/office/powerpoint/2010/main" val="339125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24D250-A85E-47A2-A5B6-0DF34A8DCAA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353A4BC-66F9-41CB-9945-AA04CA2CF09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44D0B1F3-66C2-41FA-931B-C7D8E508005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2A66C091-85E8-4013-A33D-0357AEE5E5C7}" type="datetimeFigureOut">
              <a:rPr lang="en-US" altLang="en-US"/>
              <a:pPr>
                <a:defRPr/>
              </a:pPr>
              <a:t>13/3/2022</a:t>
            </a:fld>
            <a:endParaRPr lang="en-US" altLang="en-US"/>
          </a:p>
        </p:txBody>
      </p:sp>
      <p:sp>
        <p:nvSpPr>
          <p:cNvPr id="43013" name="Rectangle 5">
            <a:extLst>
              <a:ext uri="{FF2B5EF4-FFF2-40B4-BE49-F238E27FC236}">
                <a16:creationId xmlns:a16="http://schemas.microsoft.com/office/drawing/2014/main" id="{DBB3609E-3076-4986-B40A-B48DA8B0B18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43014" name="Rectangle 6">
            <a:extLst>
              <a:ext uri="{FF2B5EF4-FFF2-40B4-BE49-F238E27FC236}">
                <a16:creationId xmlns:a16="http://schemas.microsoft.com/office/drawing/2014/main" id="{3F6DC456-7207-4C5D-B1FA-A4A83A16E19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51902A2-CD33-4587-BAD3-3637072B0A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8CA1AF7-3A7D-49FA-B778-8D30C4840917}"/>
              </a:ext>
            </a:extLst>
          </p:cNvPr>
          <p:cNvSpPr>
            <a:spLocks noGrp="1" noChangeArrowheads="1"/>
          </p:cNvSpPr>
          <p:nvPr>
            <p:ph type="title"/>
          </p:nvPr>
        </p:nvSpPr>
        <p:spPr/>
        <p:txBody>
          <a:bodyPr/>
          <a:lstStyle/>
          <a:p>
            <a:endParaRPr lang="en-US" altLang="en-US"/>
          </a:p>
        </p:txBody>
      </p:sp>
      <p:sp>
        <p:nvSpPr>
          <p:cNvPr id="3075" name="Content Placeholder 2">
            <a:extLst>
              <a:ext uri="{FF2B5EF4-FFF2-40B4-BE49-F238E27FC236}">
                <a16:creationId xmlns:a16="http://schemas.microsoft.com/office/drawing/2014/main" id="{762AE94E-4159-4917-8E1E-907C438BA73D}"/>
              </a:ext>
            </a:extLst>
          </p:cNvPr>
          <p:cNvSpPr>
            <a:spLocks noGrp="1" noChangeArrowheads="1"/>
          </p:cNvSpPr>
          <p:nvPr>
            <p:ph idx="1"/>
          </p:nvPr>
        </p:nvSpPr>
        <p:spPr/>
        <p:txBody>
          <a:bodyPr/>
          <a:lstStyle/>
          <a:p>
            <a:endParaRPr lang="en-US" altLang="en-US"/>
          </a:p>
        </p:txBody>
      </p:sp>
      <p:pic>
        <p:nvPicPr>
          <p:cNvPr id="3076" name="Picture 3" descr="grass">
            <a:extLst>
              <a:ext uri="{FF2B5EF4-FFF2-40B4-BE49-F238E27FC236}">
                <a16:creationId xmlns:a16="http://schemas.microsoft.com/office/drawing/2014/main" id="{9FFBF4BA-C943-48F5-8888-813CC9434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0">
            <a:extLst>
              <a:ext uri="{FF2B5EF4-FFF2-40B4-BE49-F238E27FC236}">
                <a16:creationId xmlns:a16="http://schemas.microsoft.com/office/drawing/2014/main" id="{C2FA12ED-C712-4C14-830D-E3E834212107}"/>
              </a:ext>
            </a:extLst>
          </p:cNvPr>
          <p:cNvSpPr>
            <a:spLocks noChangeArrowheads="1" noChangeShapeType="1" noTextEdit="1"/>
          </p:cNvSpPr>
          <p:nvPr/>
        </p:nvSpPr>
        <p:spPr bwMode="auto">
          <a:xfrm>
            <a:off x="1828800" y="1958975"/>
            <a:ext cx="5486400" cy="1447800"/>
          </a:xfrm>
          <a:prstGeom prst="rect">
            <a:avLst/>
          </a:prstGeom>
        </p:spPr>
        <p:txBody>
          <a:bodyPr wrap="none" fromWordArt="1">
            <a:prstTxWarp prst="textPlain">
              <a:avLst>
                <a:gd name="adj" fmla="val 50000"/>
              </a:avLst>
            </a:prstTxWarp>
          </a:bodyPr>
          <a:lstStyle/>
          <a:p>
            <a:pPr algn="ctr">
              <a:defRPr/>
            </a:pPr>
            <a:r>
              <a:rPr lang="en-US" sz="3600" b="1" u="sng"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a:p>
            <a:pPr algn="ctr">
              <a:defRPr/>
            </a:pP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THẮNG BIỂN (TR.76)</a:t>
            </a:r>
          </a:p>
        </p:txBody>
      </p:sp>
      <p:sp>
        <p:nvSpPr>
          <p:cNvPr id="3078" name="TextBox 6">
            <a:extLst>
              <a:ext uri="{FF2B5EF4-FFF2-40B4-BE49-F238E27FC236}">
                <a16:creationId xmlns:a16="http://schemas.microsoft.com/office/drawing/2014/main" id="{74F472ED-6FD7-4B83-8C8C-49D6E0634D89}"/>
              </a:ext>
            </a:extLst>
          </p:cNvPr>
          <p:cNvSpPr txBox="1">
            <a:spLocks noChangeArrowheads="1"/>
          </p:cNvSpPr>
          <p:nvPr/>
        </p:nvSpPr>
        <p:spPr bwMode="auto">
          <a:xfrm>
            <a:off x="914400" y="682625"/>
            <a:ext cx="7543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600" b="1" dirty="0" err="1">
                <a:solidFill>
                  <a:srgbClr val="050585"/>
                </a:solidFill>
                <a:latin typeface="Times New Roman" panose="02020603050405020304" pitchFamily="18" charset="0"/>
                <a:cs typeface="Times New Roman" panose="02020603050405020304" pitchFamily="18" charset="0"/>
              </a:rPr>
              <a:t>Thứ</a:t>
            </a:r>
            <a:r>
              <a:rPr lang="en-US" altLang="en-US" sz="2600" b="1" dirty="0">
                <a:solidFill>
                  <a:srgbClr val="050585"/>
                </a:solidFill>
                <a:latin typeface="Times New Roman" panose="02020603050405020304" pitchFamily="18" charset="0"/>
                <a:cs typeface="Times New Roman" panose="02020603050405020304" pitchFamily="18" charset="0"/>
              </a:rPr>
              <a:t> </a:t>
            </a:r>
            <a:r>
              <a:rPr lang="vi-VN" altLang="en-US" sz="2600" b="1" dirty="0">
                <a:solidFill>
                  <a:srgbClr val="050585"/>
                </a:solidFill>
                <a:latin typeface="Times New Roman" panose="02020603050405020304" pitchFamily="18" charset="0"/>
                <a:cs typeface="Times New Roman" panose="02020603050405020304" pitchFamily="18" charset="0"/>
              </a:rPr>
              <a:t>hai</a:t>
            </a:r>
            <a:r>
              <a:rPr lang="en-US" altLang="en-US" sz="2600" b="1" dirty="0">
                <a:solidFill>
                  <a:srgbClr val="050585"/>
                </a:solidFill>
                <a:latin typeface="Times New Roman" panose="02020603050405020304" pitchFamily="18" charset="0"/>
                <a:cs typeface="Times New Roman" panose="02020603050405020304" pitchFamily="18" charset="0"/>
              </a:rPr>
              <a:t> </a:t>
            </a:r>
            <a:r>
              <a:rPr lang="en-US" altLang="en-US" sz="2600" b="1" dirty="0" err="1">
                <a:solidFill>
                  <a:srgbClr val="050585"/>
                </a:solidFill>
                <a:latin typeface="Times New Roman" panose="02020603050405020304" pitchFamily="18" charset="0"/>
                <a:cs typeface="Times New Roman" panose="02020603050405020304" pitchFamily="18" charset="0"/>
              </a:rPr>
              <a:t>ngày</a:t>
            </a:r>
            <a:r>
              <a:rPr lang="en-US" altLang="en-US" sz="2600" b="1" dirty="0">
                <a:solidFill>
                  <a:srgbClr val="050585"/>
                </a:solidFill>
                <a:latin typeface="Times New Roman" panose="02020603050405020304" pitchFamily="18" charset="0"/>
                <a:cs typeface="Times New Roman" panose="02020603050405020304" pitchFamily="18" charset="0"/>
              </a:rPr>
              <a:t> 14 </a:t>
            </a:r>
            <a:r>
              <a:rPr lang="en-US" altLang="en-US" sz="2600" b="1" dirty="0" err="1">
                <a:solidFill>
                  <a:srgbClr val="050585"/>
                </a:solidFill>
                <a:latin typeface="Times New Roman" panose="02020603050405020304" pitchFamily="18" charset="0"/>
                <a:cs typeface="Times New Roman" panose="02020603050405020304" pitchFamily="18" charset="0"/>
              </a:rPr>
              <a:t>tháng</a:t>
            </a:r>
            <a:r>
              <a:rPr lang="en-US" altLang="en-US" sz="2600" b="1" dirty="0">
                <a:solidFill>
                  <a:srgbClr val="050585"/>
                </a:solidFill>
                <a:latin typeface="Times New Roman" panose="02020603050405020304" pitchFamily="18" charset="0"/>
                <a:cs typeface="Times New Roman" panose="02020603050405020304" pitchFamily="18" charset="0"/>
              </a:rPr>
              <a:t> 03 </a:t>
            </a:r>
            <a:r>
              <a:rPr lang="en-US" altLang="en-US" sz="2600" b="1" dirty="0" err="1">
                <a:solidFill>
                  <a:srgbClr val="050585"/>
                </a:solidFill>
                <a:latin typeface="Times New Roman" panose="02020603050405020304" pitchFamily="18" charset="0"/>
                <a:cs typeface="Times New Roman" panose="02020603050405020304" pitchFamily="18" charset="0"/>
              </a:rPr>
              <a:t>năm</a:t>
            </a:r>
            <a:r>
              <a:rPr lang="en-US" altLang="en-US" sz="2600" b="1" dirty="0">
                <a:solidFill>
                  <a:srgbClr val="050585"/>
                </a:solidFill>
                <a:latin typeface="Times New Roman" panose="02020603050405020304" pitchFamily="18" charset="0"/>
                <a:cs typeface="Times New Roman" panose="02020603050405020304" pitchFamily="18" charset="0"/>
              </a:rPr>
              <a: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B40BE177-DD88-4A27-A8E9-470E35FF4DBA}"/>
              </a:ext>
            </a:extLst>
          </p:cNvPr>
          <p:cNvSpPr>
            <a:spLocks noChangeArrowheads="1"/>
          </p:cNvSpPr>
          <p:nvPr/>
        </p:nvSpPr>
        <p:spPr bwMode="auto">
          <a:xfrm>
            <a:off x="152400" y="658813"/>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Cuộc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dội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bão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biển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được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miêu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nào</a:t>
            </a:r>
            <a:r>
              <a:rPr lang="en-US" altLang="en-US" b="1" dirty="0">
                <a:latin typeface="Times New Roman" panose="02020603050405020304" pitchFamily="18" charset="0"/>
                <a:cs typeface="Times New Roman" panose="02020603050405020304" pitchFamily="18" charset="0"/>
              </a:rPr>
              <a:t>? </a:t>
            </a:r>
          </a:p>
        </p:txBody>
      </p:sp>
      <p:sp>
        <p:nvSpPr>
          <p:cNvPr id="4" name="Rectangle 2">
            <a:extLst>
              <a:ext uri="{FF2B5EF4-FFF2-40B4-BE49-F238E27FC236}">
                <a16:creationId xmlns:a16="http://schemas.microsoft.com/office/drawing/2014/main" id="{54034C85-1ADC-4510-930B-5FC9A3B40039}"/>
              </a:ext>
            </a:extLst>
          </p:cNvPr>
          <p:cNvSpPr>
            <a:spLocks noChangeArrowheads="1"/>
          </p:cNvSpPr>
          <p:nvPr/>
        </p:nvSpPr>
        <p:spPr bwMode="auto">
          <a:xfrm>
            <a:off x="762000" y="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err="1">
                <a:solidFill>
                  <a:srgbClr val="D60093"/>
                </a:solidFill>
                <a:latin typeface="Times New Roman" panose="02020603050405020304" pitchFamily="18" charset="0"/>
              </a:rPr>
              <a:t>Đọc</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đoạn</a:t>
            </a:r>
            <a:r>
              <a:rPr lang="en-US" altLang="en-US" sz="3600" b="1" dirty="0">
                <a:solidFill>
                  <a:srgbClr val="D60093"/>
                </a:solidFill>
                <a:latin typeface="Times New Roman" panose="02020603050405020304" pitchFamily="18" charset="0"/>
              </a:rPr>
              <a:t> 2, </a:t>
            </a:r>
            <a:r>
              <a:rPr lang="en-US" altLang="en-US" sz="3600" b="1" dirty="0" err="1">
                <a:solidFill>
                  <a:srgbClr val="D60093"/>
                </a:solidFill>
                <a:latin typeface="Times New Roman" panose="02020603050405020304" pitchFamily="18" charset="0"/>
              </a:rPr>
              <a:t>trả</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lời</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câu</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hỏi</a:t>
            </a:r>
            <a:r>
              <a:rPr lang="en-US" altLang="en-US" sz="3600" b="1" dirty="0">
                <a:solidFill>
                  <a:srgbClr val="D60093"/>
                </a:solidFill>
                <a:latin typeface="Times New Roman" panose="02020603050405020304" pitchFamily="18" charset="0"/>
              </a:rPr>
              <a:t> 3</a:t>
            </a:r>
            <a:endParaRPr lang="en-US" altLang="en-US" sz="3600" b="1" dirty="0"/>
          </a:p>
        </p:txBody>
      </p:sp>
      <p:sp>
        <p:nvSpPr>
          <p:cNvPr id="5" name="Rectangle 4">
            <a:extLst>
              <a:ext uri="{FF2B5EF4-FFF2-40B4-BE49-F238E27FC236}">
                <a16:creationId xmlns:a16="http://schemas.microsoft.com/office/drawing/2014/main" id="{B4D5970D-578F-4CC7-A9C5-E94418DA4F4A}"/>
              </a:ext>
            </a:extLst>
          </p:cNvPr>
          <p:cNvSpPr>
            <a:spLocks noChangeArrowheads="1"/>
          </p:cNvSpPr>
          <p:nvPr/>
        </p:nvSpPr>
        <p:spPr bwMode="auto">
          <a:xfrm>
            <a:off x="152400" y="1758950"/>
            <a:ext cx="876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Cuộc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tấn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công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dữ</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dội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của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cơn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bão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biển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được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miêu</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tả</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rất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rõ</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nét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sinh</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động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Cơn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bão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có</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sức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phá</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hủy</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tưởng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không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có</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gì</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cản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nổi:như</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một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đàn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cá</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voi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lớn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sóng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trào</a:t>
            </a:r>
            <a:r>
              <a:rPr lang="en-US" altLang="en-US" b="1" dirty="0">
                <a:solidFill>
                  <a:srgbClr val="0000CC"/>
                </a:solidFill>
                <a:latin typeface="Times New Roman" panose="02020603050405020304" pitchFamily="18" charset="0"/>
                <a:cs typeface="Times New Roman" panose="02020603050405020304" pitchFamily="18" charset="0"/>
              </a:rPr>
              <a:t> qua </a:t>
            </a:r>
            <a:r>
              <a:rPr lang="en-US" altLang="en-US" b="1" dirty="0" err="1">
                <a:solidFill>
                  <a:srgbClr val="0000CC"/>
                </a:solidFill>
                <a:latin typeface="Times New Roman" panose="02020603050405020304" pitchFamily="18" charset="0"/>
                <a:cs typeface="Times New Roman" panose="02020603050405020304" pitchFamily="18" charset="0"/>
              </a:rPr>
              <a:t>những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cây</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vẹt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cao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nhất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vụt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vào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thân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đê</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rào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rào</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Cuộc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chiến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diễn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ra</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rất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dữ</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dội</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ác</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liệt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một</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bên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là</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biển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là</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gió</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trong</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cơn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giận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dữ</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điên</a:t>
            </a:r>
            <a:r>
              <a:rPr lang="en-US" altLang="en-US" b="1" dirty="0">
                <a:solidFill>
                  <a:srgbClr val="0000CC"/>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cuồng</a:t>
            </a:r>
            <a:r>
              <a:rPr lang="en-US" altLang="en-US"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72859381-CF6D-46E1-BDC9-884B354E95E7}"/>
              </a:ext>
            </a:extLst>
          </p:cNvPr>
          <p:cNvSpPr>
            <a:spLocks noChangeArrowheads="1"/>
          </p:cNvSpPr>
          <p:nvPr/>
        </p:nvSpPr>
        <p:spPr bwMode="auto">
          <a:xfrm>
            <a:off x="276225" y="152400"/>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Đoạn 1 và đoạn 2, tác giả đã sử dụng biện pháp nghệ thuật gì để miêu tả hình ảnh của biển cả? Các biện pháp nghệ thuật này có tác dụng gì?</a:t>
            </a:r>
          </a:p>
        </p:txBody>
      </p:sp>
      <p:sp>
        <p:nvSpPr>
          <p:cNvPr id="3" name="Rectangle 3">
            <a:extLst>
              <a:ext uri="{FF2B5EF4-FFF2-40B4-BE49-F238E27FC236}">
                <a16:creationId xmlns:a16="http://schemas.microsoft.com/office/drawing/2014/main" id="{7713CF66-ACA7-4F97-8C7F-A8FA5BC1125C}"/>
              </a:ext>
            </a:extLst>
          </p:cNvPr>
          <p:cNvSpPr>
            <a:spLocks noChangeArrowheads="1"/>
          </p:cNvSpPr>
          <p:nvPr/>
        </p:nvSpPr>
        <p:spPr bwMode="auto">
          <a:xfrm>
            <a:off x="152400" y="1600200"/>
            <a:ext cx="8686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i="1">
                <a:solidFill>
                  <a:srgbClr val="0000CC"/>
                </a:solidFill>
              </a:rPr>
              <a:t> </a:t>
            </a:r>
            <a:r>
              <a:rPr lang="en-US" altLang="en-US" sz="2800" b="1">
                <a:solidFill>
                  <a:srgbClr val="FF0000"/>
                </a:solidFill>
                <a:latin typeface="Times New Roman" panose="02020603050405020304" pitchFamily="18" charset="0"/>
                <a:cs typeface="Times New Roman" panose="02020603050405020304" pitchFamily="18" charset="0"/>
              </a:rPr>
              <a:t>Tác giả đã dùng biện pháp so sánh:</a:t>
            </a:r>
            <a:r>
              <a:rPr lang="en-US" altLang="en-US" sz="2800" b="1" i="1">
                <a:solidFill>
                  <a:srgbClr val="FF0000"/>
                </a:solidFill>
                <a:latin typeface="Times New Roman" panose="02020603050405020304" pitchFamily="18" charset="0"/>
                <a:cs typeface="Times New Roman" panose="02020603050405020304" pitchFamily="18" charset="0"/>
              </a:rPr>
              <a:t> </a:t>
            </a:r>
            <a:r>
              <a:rPr lang="en-US" altLang="en-US" sz="2800" b="1" i="1">
                <a:solidFill>
                  <a:srgbClr val="0000CC"/>
                </a:solidFill>
                <a:latin typeface="Times New Roman" panose="02020603050405020304" pitchFamily="18" charset="0"/>
                <a:cs typeface="Times New Roman" panose="02020603050405020304" pitchFamily="18" charset="0"/>
              </a:rPr>
              <a:t>Như con cá mập đớp con cá chim – như một đàn cá voi lớn </a:t>
            </a:r>
            <a:endParaRPr lang="en-US" altLang="en-US" sz="2800" b="1">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Biện pháp nhân hoá: </a:t>
            </a:r>
            <a:r>
              <a:rPr lang="en-US" altLang="en-US" sz="2800" b="1" i="1">
                <a:solidFill>
                  <a:srgbClr val="0000CC"/>
                </a:solidFill>
                <a:latin typeface="Times New Roman" panose="02020603050405020304" pitchFamily="18" charset="0"/>
                <a:cs typeface="Times New Roman" panose="02020603050405020304" pitchFamily="18" charset="0"/>
              </a:rPr>
              <a:t>Biển cả muốn nuốt tươi con đê mỏng manh; biển ; gió giận dữ điên cuồng. </a:t>
            </a:r>
            <a:endParaRPr lang="en-US" altLang="en-US" sz="2800" b="1">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Các biện pháp này </a:t>
            </a:r>
            <a:r>
              <a:rPr lang="en-US" altLang="en-US" sz="2800" b="1">
                <a:solidFill>
                  <a:srgbClr val="0000CC"/>
                </a:solidFill>
                <a:latin typeface="Times New Roman" panose="02020603050405020304" pitchFamily="18" charset="0"/>
                <a:cs typeface="Times New Roman" panose="02020603050405020304" pitchFamily="18" charset="0"/>
              </a:rPr>
              <a:t>giúp tạo nên những hình ảnh rõ nét, sinh động, gấy ấn tượng mạnh mẽ.</a:t>
            </a:r>
          </a:p>
        </p:txBody>
      </p:sp>
      <p:sp>
        <p:nvSpPr>
          <p:cNvPr id="4" name="Rectangle 3">
            <a:extLst>
              <a:ext uri="{FF2B5EF4-FFF2-40B4-BE49-F238E27FC236}">
                <a16:creationId xmlns:a16="http://schemas.microsoft.com/office/drawing/2014/main" id="{EABB22FD-BED5-466A-9917-E2028029B29B}"/>
              </a:ext>
            </a:extLst>
          </p:cNvPr>
          <p:cNvSpPr>
            <a:spLocks noChangeArrowheads="1"/>
          </p:cNvSpPr>
          <p:nvPr/>
        </p:nvSpPr>
        <p:spPr bwMode="auto">
          <a:xfrm>
            <a:off x="1371600" y="4716463"/>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Đoạn 2 nêu nội dung gì?.</a:t>
            </a:r>
          </a:p>
        </p:txBody>
      </p:sp>
      <p:sp>
        <p:nvSpPr>
          <p:cNvPr id="5" name="Rectangle 4">
            <a:extLst>
              <a:ext uri="{FF2B5EF4-FFF2-40B4-BE49-F238E27FC236}">
                <a16:creationId xmlns:a16="http://schemas.microsoft.com/office/drawing/2014/main" id="{A68E1D1B-11B5-4C7C-A0EF-54EDFE0C9FF7}"/>
              </a:ext>
            </a:extLst>
          </p:cNvPr>
          <p:cNvSpPr>
            <a:spLocks noChangeArrowheads="1"/>
          </p:cNvSpPr>
          <p:nvPr/>
        </p:nvSpPr>
        <p:spPr bwMode="auto">
          <a:xfrm>
            <a:off x="1371600" y="5578475"/>
            <a:ext cx="422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=&gt; Cơn bão biển tấn công.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E39FFCEC-E105-4238-BD9F-993C1678E51C}"/>
              </a:ext>
            </a:extLst>
          </p:cNvPr>
          <p:cNvSpPr>
            <a:spLocks noChangeArrowheads="1"/>
          </p:cNvSpPr>
          <p:nvPr/>
        </p:nvSpPr>
        <p:spPr bwMode="auto">
          <a:xfrm>
            <a:off x="320675" y="452438"/>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Những hình ảnh, từ ngữ nào trong đoạn văn thể hiện lòng dũng cảm, sức mạnh và chiến thắng của con người trước cơn bão biển?</a:t>
            </a:r>
          </a:p>
        </p:txBody>
      </p:sp>
      <p:sp>
        <p:nvSpPr>
          <p:cNvPr id="4" name="Rectangle 2">
            <a:extLst>
              <a:ext uri="{FF2B5EF4-FFF2-40B4-BE49-F238E27FC236}">
                <a16:creationId xmlns:a16="http://schemas.microsoft.com/office/drawing/2014/main" id="{53BC6BDE-5001-499B-A323-A7FB734F0B1A}"/>
              </a:ext>
            </a:extLst>
          </p:cNvPr>
          <p:cNvSpPr>
            <a:spLocks noChangeArrowheads="1"/>
          </p:cNvSpPr>
          <p:nvPr/>
        </p:nvSpPr>
        <p:spPr bwMode="auto">
          <a:xfrm>
            <a:off x="762000" y="0"/>
            <a:ext cx="708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D60093"/>
                </a:solidFill>
                <a:latin typeface="Times New Roman" panose="02020603050405020304" pitchFamily="18" charset="0"/>
              </a:rPr>
              <a:t>Đọc</a:t>
            </a:r>
            <a:r>
              <a:rPr lang="en-US" altLang="en-US" sz="2800" b="1" dirty="0">
                <a:solidFill>
                  <a:srgbClr val="D60093"/>
                </a:solidFill>
                <a:latin typeface="Times New Roman" panose="02020603050405020304" pitchFamily="18" charset="0"/>
              </a:rPr>
              <a:t> </a:t>
            </a:r>
            <a:r>
              <a:rPr lang="en-US" altLang="en-US" sz="2800" b="1" dirty="0" err="1">
                <a:solidFill>
                  <a:srgbClr val="D60093"/>
                </a:solidFill>
                <a:latin typeface="Times New Roman" panose="02020603050405020304" pitchFamily="18" charset="0"/>
              </a:rPr>
              <a:t>đoạn</a:t>
            </a:r>
            <a:r>
              <a:rPr lang="en-US" altLang="en-US" sz="2800" b="1" dirty="0">
                <a:solidFill>
                  <a:srgbClr val="D60093"/>
                </a:solidFill>
                <a:latin typeface="Times New Roman" panose="02020603050405020304" pitchFamily="18" charset="0"/>
              </a:rPr>
              <a:t> 3, </a:t>
            </a:r>
            <a:r>
              <a:rPr lang="en-US" altLang="en-US" sz="2800" b="1" dirty="0" err="1">
                <a:solidFill>
                  <a:srgbClr val="D60093"/>
                </a:solidFill>
                <a:latin typeface="Times New Roman" panose="02020603050405020304" pitchFamily="18" charset="0"/>
              </a:rPr>
              <a:t>trả</a:t>
            </a:r>
            <a:r>
              <a:rPr lang="en-US" altLang="en-US" sz="2800" b="1" dirty="0">
                <a:solidFill>
                  <a:srgbClr val="D60093"/>
                </a:solidFill>
                <a:latin typeface="Times New Roman" panose="02020603050405020304" pitchFamily="18" charset="0"/>
              </a:rPr>
              <a:t> </a:t>
            </a:r>
            <a:r>
              <a:rPr lang="en-US" altLang="en-US" sz="2800" b="1" dirty="0" err="1">
                <a:solidFill>
                  <a:srgbClr val="D60093"/>
                </a:solidFill>
                <a:latin typeface="Times New Roman" panose="02020603050405020304" pitchFamily="18" charset="0"/>
              </a:rPr>
              <a:t>lời</a:t>
            </a:r>
            <a:r>
              <a:rPr lang="en-US" altLang="en-US" sz="2800" b="1" dirty="0">
                <a:solidFill>
                  <a:srgbClr val="D60093"/>
                </a:solidFill>
                <a:latin typeface="Times New Roman" panose="02020603050405020304" pitchFamily="18" charset="0"/>
              </a:rPr>
              <a:t> </a:t>
            </a:r>
            <a:r>
              <a:rPr lang="en-US" altLang="en-US" sz="2800" b="1" dirty="0" err="1">
                <a:solidFill>
                  <a:srgbClr val="D60093"/>
                </a:solidFill>
                <a:latin typeface="Times New Roman" panose="02020603050405020304" pitchFamily="18" charset="0"/>
              </a:rPr>
              <a:t>câu</a:t>
            </a:r>
            <a:r>
              <a:rPr lang="en-US" altLang="en-US" sz="2800" b="1" dirty="0">
                <a:solidFill>
                  <a:srgbClr val="D60093"/>
                </a:solidFill>
                <a:latin typeface="Times New Roman" panose="02020603050405020304" pitchFamily="18" charset="0"/>
              </a:rPr>
              <a:t> </a:t>
            </a:r>
            <a:r>
              <a:rPr lang="en-US" altLang="en-US" sz="2800" b="1" dirty="0" err="1">
                <a:solidFill>
                  <a:srgbClr val="D60093"/>
                </a:solidFill>
                <a:latin typeface="Times New Roman" panose="02020603050405020304" pitchFamily="18" charset="0"/>
              </a:rPr>
              <a:t>hỏi</a:t>
            </a:r>
            <a:r>
              <a:rPr lang="en-US" altLang="en-US" sz="2800" b="1" dirty="0">
                <a:solidFill>
                  <a:srgbClr val="D60093"/>
                </a:solidFill>
                <a:latin typeface="Times New Roman" panose="02020603050405020304" pitchFamily="18" charset="0"/>
              </a:rPr>
              <a:t> 4</a:t>
            </a:r>
            <a:endParaRPr lang="en-US" altLang="en-US" sz="2800" b="1" dirty="0"/>
          </a:p>
        </p:txBody>
      </p:sp>
      <p:sp>
        <p:nvSpPr>
          <p:cNvPr id="5" name="Rectangle 3">
            <a:extLst>
              <a:ext uri="{FF2B5EF4-FFF2-40B4-BE49-F238E27FC236}">
                <a16:creationId xmlns:a16="http://schemas.microsoft.com/office/drawing/2014/main" id="{33C6E0DF-3AFC-4CDE-9114-C5494FD84024}"/>
              </a:ext>
            </a:extLst>
          </p:cNvPr>
          <p:cNvSpPr>
            <a:spLocks noChangeArrowheads="1"/>
          </p:cNvSpPr>
          <p:nvPr/>
        </p:nvSpPr>
        <p:spPr bwMode="auto">
          <a:xfrm>
            <a:off x="280988" y="1836738"/>
            <a:ext cx="8610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CC"/>
                </a:solidFill>
                <a:latin typeface="Times New Roman" panose="02020603050405020304" pitchFamily="18" charset="0"/>
                <a:cs typeface="Times New Roman" panose="02020603050405020304" pitchFamily="18" charset="0"/>
              </a:rPr>
              <a:t>Hơn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chục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thanh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niên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mỗi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người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một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vẹt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nhảy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xuống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dòng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nước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đang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cuốn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dữ</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khoác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nhau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thành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sợi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dây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dài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lấy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thân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mình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ngăn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dòng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nước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mặn</a:t>
            </a:r>
            <a:r>
              <a:rPr lang="en-US" altLang="en-US" sz="2800" b="1" dirty="0">
                <a:solidFill>
                  <a:srgbClr val="0000CC"/>
                </a:solidFill>
                <a:latin typeface="Times New Roman" panose="02020603050405020304" pitchFamily="18" charset="0"/>
                <a:cs typeface="Times New Roman" panose="02020603050405020304" pitchFamily="18" charset="0"/>
              </a:rPr>
              <a:t> - </a:t>
            </a:r>
            <a:r>
              <a:rPr lang="en-US" altLang="en-US" sz="2800" b="1" dirty="0" err="1">
                <a:solidFill>
                  <a:srgbClr val="0000CC"/>
                </a:solidFill>
                <a:latin typeface="Times New Roman" panose="02020603050405020304" pitchFamily="18" charset="0"/>
                <a:cs typeface="Times New Roman" panose="02020603050405020304" pitchFamily="18" charset="0"/>
              </a:rPr>
              <a:t>họ</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ngụp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xuống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những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bàn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khoát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nhau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vẫn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cứng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như</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sắt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thân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hình</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họ</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cột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những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cọc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tre</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đóng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chắc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dẻo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như</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chão</a:t>
            </a:r>
            <a:r>
              <a:rPr lang="en-US" altLang="en-US" sz="2800" b="1" dirty="0">
                <a:solidFill>
                  <a:srgbClr val="0000CC"/>
                </a:solidFill>
                <a:latin typeface="Times New Roman" panose="02020603050405020304" pitchFamily="18" charset="0"/>
                <a:cs typeface="Times New Roman" panose="02020603050405020304" pitchFamily="18" charset="0"/>
              </a:rPr>
              <a:t> – </a:t>
            </a:r>
            <a:r>
              <a:rPr lang="en-US" altLang="en-US" sz="2800" b="1" dirty="0" err="1">
                <a:solidFill>
                  <a:srgbClr val="0000CC"/>
                </a:solidFill>
                <a:latin typeface="Times New Roman" panose="02020603050405020304" pitchFamily="18" charset="0"/>
                <a:cs typeface="Times New Roman" panose="02020603050405020304" pitchFamily="18" charset="0"/>
              </a:rPr>
              <a:t>đám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người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chết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cứu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được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quãng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đê</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sống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lại</a:t>
            </a:r>
            <a:r>
              <a:rPr lang="en-US" altLang="en-US" sz="2800" b="1" dirty="0">
                <a:solidFill>
                  <a:srgbClr val="0000CC"/>
                </a:solidFill>
                <a:latin typeface="Times New Roman" panose="02020603050405020304" pitchFamily="18" charset="0"/>
                <a:cs typeface="Times New Roman" panose="02020603050405020304" pitchFamily="18" charset="0"/>
              </a:rPr>
              <a:t>. </a:t>
            </a:r>
          </a:p>
        </p:txBody>
      </p:sp>
      <p:sp>
        <p:nvSpPr>
          <p:cNvPr id="6" name="Rectangle 3">
            <a:extLst>
              <a:ext uri="{FF2B5EF4-FFF2-40B4-BE49-F238E27FC236}">
                <a16:creationId xmlns:a16="http://schemas.microsoft.com/office/drawing/2014/main" id="{BC9CEBD4-5892-45FA-BA7F-5B556E1DE567}"/>
              </a:ext>
            </a:extLst>
          </p:cNvPr>
          <p:cNvSpPr>
            <a:spLocks noChangeArrowheads="1"/>
          </p:cNvSpPr>
          <p:nvPr/>
        </p:nvSpPr>
        <p:spPr bwMode="auto">
          <a:xfrm>
            <a:off x="280988" y="4945063"/>
            <a:ext cx="8458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Khoác vai nhau thành một sợi dây dài; Lấy thân mình ngăn dòng nước; Không sợ chết.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D656E-F51C-4489-8BF9-EDBEAED5691C}"/>
              </a:ext>
            </a:extLst>
          </p:cNvPr>
          <p:cNvSpPr txBox="1">
            <a:spLocks noChangeArrowheads="1"/>
          </p:cNvSpPr>
          <p:nvPr/>
        </p:nvSpPr>
        <p:spPr bwMode="auto">
          <a:xfrm>
            <a:off x="304800" y="1524000"/>
            <a:ext cx="8610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6000" b="1">
                <a:solidFill>
                  <a:srgbClr val="0000CC"/>
                </a:solidFill>
                <a:latin typeface="Times New Roman" panose="02020603050405020304" pitchFamily="18" charset="0"/>
              </a:rPr>
              <a:t>=&gt; Người thắng biển</a:t>
            </a:r>
          </a:p>
        </p:txBody>
      </p:sp>
      <p:sp>
        <p:nvSpPr>
          <p:cNvPr id="40963" name="Rectangle 4">
            <a:extLst>
              <a:ext uri="{FF2B5EF4-FFF2-40B4-BE49-F238E27FC236}">
                <a16:creationId xmlns:a16="http://schemas.microsoft.com/office/drawing/2014/main" id="{9FD05032-538B-44A9-B8A8-DAEA825F102E}"/>
              </a:ext>
            </a:extLst>
          </p:cNvPr>
          <p:cNvSpPr>
            <a:spLocks noChangeArrowheads="1"/>
          </p:cNvSpPr>
          <p:nvPr/>
        </p:nvSpPr>
        <p:spPr bwMode="auto">
          <a:xfrm>
            <a:off x="1066800" y="442913"/>
            <a:ext cx="562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Đoạn 3 nêu nội dung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9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2A1C9492-F359-4901-BBE0-380735D36E9B}"/>
              </a:ext>
            </a:extLst>
          </p:cNvPr>
          <p:cNvSpPr>
            <a:spLocks noChangeArrowheads="1"/>
          </p:cNvSpPr>
          <p:nvPr/>
        </p:nvSpPr>
        <p:spPr bwMode="auto">
          <a:xfrm>
            <a:off x="139700" y="15875"/>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Đọc thầm toàn bài, trả lời câu hỏi 1 </a:t>
            </a:r>
          </a:p>
        </p:txBody>
      </p:sp>
      <p:sp>
        <p:nvSpPr>
          <p:cNvPr id="4" name="Rectangle 3">
            <a:extLst>
              <a:ext uri="{FF2B5EF4-FFF2-40B4-BE49-F238E27FC236}">
                <a16:creationId xmlns:a16="http://schemas.microsoft.com/office/drawing/2014/main" id="{3392F6D0-70CF-47D6-8EDF-1EFC221DF56B}"/>
              </a:ext>
            </a:extLst>
          </p:cNvPr>
          <p:cNvSpPr>
            <a:spLocks noChangeArrowheads="1"/>
          </p:cNvSpPr>
          <p:nvPr/>
        </p:nvSpPr>
        <p:spPr bwMode="auto">
          <a:xfrm>
            <a:off x="0" y="661988"/>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Cuộc chiến đấu giữa con người với cơn bão biển được miêu tả theo trình tự như thế nào?</a:t>
            </a:r>
          </a:p>
        </p:txBody>
      </p:sp>
      <p:sp>
        <p:nvSpPr>
          <p:cNvPr id="5" name="Rectangle 3">
            <a:extLst>
              <a:ext uri="{FF2B5EF4-FFF2-40B4-BE49-F238E27FC236}">
                <a16:creationId xmlns:a16="http://schemas.microsoft.com/office/drawing/2014/main" id="{D9A9C3A6-38BA-422D-8E6A-027CBA92BF0C}"/>
              </a:ext>
            </a:extLst>
          </p:cNvPr>
          <p:cNvSpPr>
            <a:spLocks noChangeArrowheads="1"/>
          </p:cNvSpPr>
          <p:nvPr/>
        </p:nvSpPr>
        <p:spPr bwMode="auto">
          <a:xfrm>
            <a:off x="-31750" y="1539875"/>
            <a:ext cx="8839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Cuộc chiến đấu được miêu tả theo trình tự: </a:t>
            </a:r>
            <a:endParaRPr lang="en-US" altLang="en-US" sz="2800" b="1" i="1">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Biển đe doạ con đê </a:t>
            </a:r>
            <a:r>
              <a:rPr lang="en-US" altLang="en-US" sz="2800" b="1" i="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i="1">
                <a:solidFill>
                  <a:srgbClr val="0000CC"/>
                </a:solidFill>
                <a:latin typeface="Times New Roman" panose="02020603050405020304" pitchFamily="18" charset="0"/>
                <a:cs typeface="Times New Roman" panose="02020603050405020304" pitchFamily="18" charset="0"/>
              </a:rPr>
              <a:t> Biển tấn công con đê </a:t>
            </a:r>
            <a:r>
              <a:rPr lang="en-US" altLang="en-US" sz="2800" b="1" i="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i="1">
                <a:solidFill>
                  <a:srgbClr val="0000CC"/>
                </a:solidFill>
                <a:latin typeface="Times New Roman" panose="02020603050405020304" pitchFamily="18" charset="0"/>
                <a:cs typeface="Times New Roman" panose="02020603050405020304" pitchFamily="18" charset="0"/>
              </a:rPr>
              <a:t> Con người thắng biển ngăn được dòng lũ, cứu sống đê.</a:t>
            </a:r>
            <a:endParaRPr lang="en-US" altLang="en-US" sz="2800" b="1">
              <a:solidFill>
                <a:srgbClr val="0000CC"/>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709AC49F-7F4C-46C2-B5CA-39D3F9F74166}"/>
              </a:ext>
            </a:extLst>
          </p:cNvPr>
          <p:cNvSpPr>
            <a:spLocks noChangeArrowheads="1"/>
          </p:cNvSpPr>
          <p:nvPr/>
        </p:nvSpPr>
        <p:spPr bwMode="auto">
          <a:xfrm>
            <a:off x="800100" y="335915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0000"/>
                </a:solidFill>
                <a:latin typeface="Times New Roman" panose="02020603050405020304" pitchFamily="18" charset="0"/>
              </a:rPr>
              <a:t>Bài văn ca ngợi  điều gì? Ca ngợi ai?</a:t>
            </a:r>
            <a:endParaRPr lang="en-US" altLang="en-US" sz="2800" b="1"/>
          </a:p>
        </p:txBody>
      </p:sp>
      <p:sp>
        <p:nvSpPr>
          <p:cNvPr id="7" name="Rectangle 3">
            <a:extLst>
              <a:ext uri="{FF2B5EF4-FFF2-40B4-BE49-F238E27FC236}">
                <a16:creationId xmlns:a16="http://schemas.microsoft.com/office/drawing/2014/main" id="{78ED3948-2541-444B-8E15-B722B362A540}"/>
              </a:ext>
            </a:extLst>
          </p:cNvPr>
          <p:cNvSpPr txBox="1">
            <a:spLocks noChangeArrowheads="1"/>
          </p:cNvSpPr>
          <p:nvPr/>
        </p:nvSpPr>
        <p:spPr bwMode="auto">
          <a:xfrm>
            <a:off x="101600" y="4114800"/>
            <a:ext cx="8763000"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en-US" altLang="en-US" b="1" i="1" dirty="0">
                <a:solidFill>
                  <a:srgbClr val="FF0000"/>
                </a:solidFill>
                <a:latin typeface="Times New Roman" panose="02020603050405020304" pitchFamily="18" charset="0"/>
              </a:rPr>
              <a:t>	</a:t>
            </a:r>
            <a:r>
              <a:rPr lang="en-US" altLang="en-US" b="1" i="1" u="sng" dirty="0" err="1">
                <a:solidFill>
                  <a:srgbClr val="FF0000"/>
                </a:solidFill>
                <a:latin typeface="Times New Roman" panose="02020603050405020304" pitchFamily="18" charset="0"/>
              </a:rPr>
              <a:t>Nội</a:t>
            </a:r>
            <a:r>
              <a:rPr lang="en-US" altLang="en-US" b="1" i="1" u="sng" dirty="0">
                <a:solidFill>
                  <a:srgbClr val="FF0000"/>
                </a:solidFill>
                <a:latin typeface="Times New Roman" panose="02020603050405020304" pitchFamily="18" charset="0"/>
              </a:rPr>
              <a:t> dung:</a:t>
            </a:r>
            <a:r>
              <a:rPr lang="en-US" altLang="en-US" b="1" i="1" dirty="0">
                <a:solidFill>
                  <a:srgbClr val="FF0000"/>
                </a:solidFill>
                <a:latin typeface="Times New Roman" panose="02020603050405020304" pitchFamily="18" charset="0"/>
              </a:rPr>
              <a:t> </a:t>
            </a:r>
            <a:r>
              <a:rPr lang="en-US" altLang="en-US" b="1" dirty="0">
                <a:solidFill>
                  <a:srgbClr val="0000CC"/>
                </a:solidFill>
                <a:latin typeface="Times New Roman" panose="02020603050405020304" pitchFamily="18" charset="0"/>
              </a:rPr>
              <a:t>Ca </a:t>
            </a:r>
            <a:r>
              <a:rPr lang="en-US" altLang="en-US" b="1" dirty="0" err="1">
                <a:solidFill>
                  <a:srgbClr val="0000CC"/>
                </a:solidFill>
                <a:latin typeface="Times New Roman" panose="02020603050405020304" pitchFamily="18" charset="0"/>
              </a:rPr>
              <a:t>ngợi</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lòng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dũng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cảm</a:t>
            </a:r>
            <a:r>
              <a:rPr lang="en-US" altLang="en-US" b="1" dirty="0">
                <a:solidFill>
                  <a:srgbClr val="0000CC"/>
                </a:solidFill>
                <a:latin typeface="Times New Roman" panose="02020603050405020304" pitchFamily="18" charset="0"/>
              </a:rPr>
              <a:t>, ý </a:t>
            </a:r>
            <a:r>
              <a:rPr lang="en-US" altLang="en-US" b="1" dirty="0" err="1">
                <a:solidFill>
                  <a:srgbClr val="0000CC"/>
                </a:solidFill>
                <a:latin typeface="Times New Roman" panose="02020603050405020304" pitchFamily="18" charset="0"/>
              </a:rPr>
              <a:t>chí</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quyết</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thắng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của</a:t>
            </a:r>
            <a:r>
              <a:rPr lang="en-US" altLang="en-US" b="1" dirty="0">
                <a:solidFill>
                  <a:srgbClr val="0000CC"/>
                </a:solidFill>
                <a:latin typeface="Times New Roman" panose="02020603050405020304" pitchFamily="18" charset="0"/>
              </a:rPr>
              <a:t> con </a:t>
            </a:r>
            <a:r>
              <a:rPr lang="en-US" altLang="en-US" b="1" dirty="0" err="1">
                <a:solidFill>
                  <a:srgbClr val="0000CC"/>
                </a:solidFill>
                <a:latin typeface="Times New Roman" panose="02020603050405020304" pitchFamily="18" charset="0"/>
              </a:rPr>
              <a:t>người</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trong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cuộc</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đấu</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tranh</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chống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thiên</a:t>
            </a:r>
            <a:r>
              <a:rPr lang="en-US" altLang="en-US" b="1" dirty="0">
                <a:solidFill>
                  <a:srgbClr val="0000CC"/>
                </a:solidFill>
                <a:latin typeface="Times New Roman" panose="02020603050405020304" pitchFamily="18" charset="0"/>
              </a:rPr>
              <a:t> tai, </a:t>
            </a:r>
            <a:r>
              <a:rPr lang="en-US" altLang="en-US" b="1" dirty="0" err="1">
                <a:solidFill>
                  <a:srgbClr val="0000CC"/>
                </a:solidFill>
                <a:latin typeface="Times New Roman" panose="02020603050405020304" pitchFamily="18" charset="0"/>
              </a:rPr>
              <a:t>bảo</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vệ</a:t>
            </a:r>
            <a:r>
              <a:rPr lang="en-US" altLang="en-US" b="1" dirty="0">
                <a:solidFill>
                  <a:srgbClr val="0000CC"/>
                </a:solidFill>
                <a:latin typeface="Times New Roman" panose="02020603050405020304" pitchFamily="18" charset="0"/>
              </a:rPr>
              <a:t> con </a:t>
            </a:r>
            <a:r>
              <a:rPr lang="en-US" altLang="en-US" b="1" dirty="0" err="1">
                <a:solidFill>
                  <a:srgbClr val="0000CC"/>
                </a:solidFill>
                <a:latin typeface="Times New Roman" panose="02020603050405020304" pitchFamily="18" charset="0"/>
              </a:rPr>
              <a:t>đê</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giữ</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gìn</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cuộc</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sống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yên</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bình</a:t>
            </a:r>
            <a:r>
              <a:rPr lang="en-US" altLang="en-US" b="1" dirty="0">
                <a:solidFill>
                  <a:srgbClr val="0000CC"/>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4" grpId="0"/>
      <p:bldP spid="5"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3263AE9-2AF4-41E1-AFFC-7EACEA63EFE5}"/>
              </a:ext>
            </a:extLst>
          </p:cNvPr>
          <p:cNvSpPr>
            <a:spLocks noGrp="1" noChangeArrowheads="1"/>
          </p:cNvSpPr>
          <p:nvPr>
            <p:ph type="title"/>
          </p:nvPr>
        </p:nvSpPr>
        <p:spPr/>
        <p:txBody>
          <a:bodyPr/>
          <a:lstStyle/>
          <a:p>
            <a:endParaRPr lang="en-US" altLang="en-US"/>
          </a:p>
        </p:txBody>
      </p:sp>
      <p:sp>
        <p:nvSpPr>
          <p:cNvPr id="18435" name="Content Placeholder 3">
            <a:extLst>
              <a:ext uri="{FF2B5EF4-FFF2-40B4-BE49-F238E27FC236}">
                <a16:creationId xmlns:a16="http://schemas.microsoft.com/office/drawing/2014/main" id="{69476597-EFCC-4E63-87AA-AD8813A77D22}"/>
              </a:ext>
            </a:extLst>
          </p:cNvPr>
          <p:cNvSpPr>
            <a:spLocks noGrp="1" noChangeArrowheads="1"/>
          </p:cNvSpPr>
          <p:nvPr>
            <p:ph sz="half" idx="2"/>
          </p:nvPr>
        </p:nvSpPr>
        <p:spPr/>
        <p:txBody>
          <a:bodyPr/>
          <a:lstStyle/>
          <a:p>
            <a:endParaRPr lang="en-US" altLang="en-US"/>
          </a:p>
        </p:txBody>
      </p:sp>
      <p:pic>
        <p:nvPicPr>
          <p:cNvPr id="18436" name="Content Placeholder 4" descr="bao">
            <a:extLst>
              <a:ext uri="{FF2B5EF4-FFF2-40B4-BE49-F238E27FC236}">
                <a16:creationId xmlns:a16="http://schemas.microsoft.com/office/drawing/2014/main" id="{75A7FED8-3CA1-4590-B836-C946648FBC40}"/>
              </a:ext>
            </a:extLst>
          </p:cNvPr>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04800"/>
            <a:ext cx="8153400" cy="6096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5CD914D-83F0-4251-901D-144B107D789F}"/>
              </a:ext>
            </a:extLst>
          </p:cNvPr>
          <p:cNvSpPr>
            <a:spLocks noGrp="1" noChangeArrowheads="1"/>
          </p:cNvSpPr>
          <p:nvPr>
            <p:ph type="title"/>
          </p:nvPr>
        </p:nvSpPr>
        <p:spPr/>
        <p:txBody>
          <a:bodyPr/>
          <a:lstStyle/>
          <a:p>
            <a:endParaRPr lang="en-US" altLang="en-US"/>
          </a:p>
        </p:txBody>
      </p:sp>
      <p:sp>
        <p:nvSpPr>
          <p:cNvPr id="19459" name="Content Placeholder 3">
            <a:extLst>
              <a:ext uri="{FF2B5EF4-FFF2-40B4-BE49-F238E27FC236}">
                <a16:creationId xmlns:a16="http://schemas.microsoft.com/office/drawing/2014/main" id="{2E694F7A-FD0B-4D29-92C5-D6F2585484C5}"/>
              </a:ext>
            </a:extLst>
          </p:cNvPr>
          <p:cNvSpPr>
            <a:spLocks noGrp="1" noChangeArrowheads="1"/>
          </p:cNvSpPr>
          <p:nvPr>
            <p:ph sz="half" idx="2"/>
          </p:nvPr>
        </p:nvSpPr>
        <p:spPr/>
        <p:txBody>
          <a:bodyPr/>
          <a:lstStyle/>
          <a:p>
            <a:endParaRPr lang="en-US" altLang="en-US"/>
          </a:p>
        </p:txBody>
      </p:sp>
      <p:pic>
        <p:nvPicPr>
          <p:cNvPr id="19460" name="Content Placeholder 4" descr="VdmE4ara">
            <a:extLst>
              <a:ext uri="{FF2B5EF4-FFF2-40B4-BE49-F238E27FC236}">
                <a16:creationId xmlns:a16="http://schemas.microsoft.com/office/drawing/2014/main" id="{389E52AD-73A3-4AA7-A3CD-00DE7FFF40A4}"/>
              </a:ext>
            </a:extLst>
          </p:cNvPr>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
            <a:ext cx="8382000" cy="6781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1692-e4d8b">
            <a:extLst>
              <a:ext uri="{FF2B5EF4-FFF2-40B4-BE49-F238E27FC236}">
                <a16:creationId xmlns:a16="http://schemas.microsoft.com/office/drawing/2014/main" id="{AE6946CE-3880-44F7-B3A2-230E67182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848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34F14E7B-2BA0-48E6-B37D-45506289C1AB}"/>
              </a:ext>
            </a:extLst>
          </p:cNvPr>
          <p:cNvSpPr txBox="1">
            <a:spLocks noChangeArrowheads="1"/>
          </p:cNvSpPr>
          <p:nvPr/>
        </p:nvSpPr>
        <p:spPr bwMode="auto">
          <a:xfrm>
            <a:off x="23813"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a:solidFill>
                  <a:srgbClr val="FF0066"/>
                </a:solidFill>
                <a:latin typeface="Times New Roman" panose="02020603050405020304" pitchFamily="18" charset="0"/>
              </a:rPr>
              <a:t>* Luyện đọc diễn cảm:</a:t>
            </a:r>
          </a:p>
        </p:txBody>
      </p:sp>
      <p:sp>
        <p:nvSpPr>
          <p:cNvPr id="3" name="Rectangle 2">
            <a:extLst>
              <a:ext uri="{FF2B5EF4-FFF2-40B4-BE49-F238E27FC236}">
                <a16:creationId xmlns:a16="http://schemas.microsoft.com/office/drawing/2014/main" id="{338B55E0-B622-418E-AF3E-8F922957118B}"/>
              </a:ext>
            </a:extLst>
          </p:cNvPr>
          <p:cNvSpPr/>
          <p:nvPr/>
        </p:nvSpPr>
        <p:spPr>
          <a:xfrm>
            <a:off x="469900" y="1714500"/>
            <a:ext cx="82042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Một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tiếng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ào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dữ</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dội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Như</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một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đàn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cá</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voi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lớn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sóng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trào</a:t>
            </a:r>
            <a:r>
              <a:rPr lang="en-US" altLang="en-US" sz="3600" b="1" dirty="0">
                <a:solidFill>
                  <a:schemeClr val="tx1"/>
                </a:solidFill>
                <a:latin typeface="Times New Roman" panose="02020603050405020304" pitchFamily="18" charset="0"/>
                <a:cs typeface="Times New Roman" panose="02020603050405020304" pitchFamily="18" charset="0"/>
              </a:rPr>
              <a:t> qua </a:t>
            </a:r>
            <a:r>
              <a:rPr lang="en-US" altLang="en-US" sz="3600" b="1" dirty="0" err="1">
                <a:solidFill>
                  <a:schemeClr val="tx1"/>
                </a:solidFill>
                <a:latin typeface="Times New Roman" panose="02020603050405020304" pitchFamily="18" charset="0"/>
                <a:cs typeface="Times New Roman" panose="02020603050405020304" pitchFamily="18" charset="0"/>
              </a:rPr>
              <a:t>những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cây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vẹt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cao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nhất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vụt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vào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thân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đê</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rào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rào</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Một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cuộc</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vật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lộn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dữ</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dội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diễn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ra.</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Một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là</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biển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là</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gió</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trong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một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cơn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giận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dữ</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điên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cuồng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Một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bên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là</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hàng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ngàn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người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với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hai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bàn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tay</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và</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những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dụng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cụ</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thô</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sơ</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với</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tinh</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thần</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quyết</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tâm</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chống</a:t>
            </a:r>
            <a:r>
              <a:rPr lang="en-US" altLang="en-US" sz="3600" b="1" dirty="0">
                <a:solidFill>
                  <a:schemeClr val="tx1"/>
                </a:solidFill>
                <a:latin typeface="Times New Roman" panose="02020603050405020304" pitchFamily="18" charset="0"/>
                <a:cs typeface="Times New Roman" panose="02020603050405020304" pitchFamily="18" charset="0"/>
              </a:rPr>
              <a:t> </a:t>
            </a:r>
            <a:r>
              <a:rPr lang="en-US" altLang="en-US" sz="3600" b="1" dirty="0" err="1">
                <a:solidFill>
                  <a:schemeClr val="tx1"/>
                </a:solidFill>
                <a:latin typeface="Times New Roman" panose="02020603050405020304" pitchFamily="18" charset="0"/>
                <a:cs typeface="Times New Roman" panose="02020603050405020304" pitchFamily="18" charset="0"/>
              </a:rPr>
              <a:t>giữ</a:t>
            </a:r>
            <a:r>
              <a:rPr lang="en-US" altLang="en-US" sz="3600" b="1" dirty="0">
                <a:solidFill>
                  <a:schemeClr val="tx1"/>
                </a:solidFill>
                <a:latin typeface="Times New Roman" panose="02020603050405020304" pitchFamily="18" charset="0"/>
                <a:cs typeface="Times New Roman" panose="02020603050405020304" pitchFamily="18" charset="0"/>
              </a:rPr>
              <a:t>.</a:t>
            </a:r>
          </a:p>
          <a:p>
            <a:pPr algn="ctr">
              <a:defRPr/>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B7040-8456-43EF-AD49-CF210B631955}"/>
              </a:ext>
            </a:extLst>
          </p:cNvPr>
          <p:cNvSpPr txBox="1">
            <a:spLocks noChangeArrowheads="1"/>
          </p:cNvSpPr>
          <p:nvPr/>
        </p:nvSpPr>
        <p:spPr bwMode="auto">
          <a:xfrm>
            <a:off x="380999" y="990600"/>
            <a:ext cx="8153401" cy="175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Tx/>
              <a:buNone/>
            </a:pPr>
            <a:r>
              <a:rPr lang="en-US" altLang="en-US" sz="4800" b="1" i="1" dirty="0">
                <a:solidFill>
                  <a:srgbClr val="FF0000"/>
                </a:solidFill>
                <a:latin typeface="Times New Roman" panose="02020603050405020304" pitchFamily="18" charset="0"/>
              </a:rPr>
              <a:t>	</a:t>
            </a:r>
            <a:r>
              <a:rPr lang="en-US" altLang="en-US" sz="4800" b="1" i="1" u="sng" dirty="0" err="1">
                <a:solidFill>
                  <a:srgbClr val="FF0000"/>
                </a:solidFill>
                <a:latin typeface="Times New Roman" panose="02020603050405020304" pitchFamily="18" charset="0"/>
              </a:rPr>
              <a:t>Nội</a:t>
            </a:r>
            <a:r>
              <a:rPr lang="en-US" altLang="en-US" sz="4800" b="1" i="1" u="sng" dirty="0">
                <a:solidFill>
                  <a:srgbClr val="FF0000"/>
                </a:solidFill>
                <a:latin typeface="Times New Roman" panose="02020603050405020304" pitchFamily="18" charset="0"/>
              </a:rPr>
              <a:t> dung:</a:t>
            </a:r>
            <a:r>
              <a:rPr lang="en-US" altLang="en-US" sz="4800" b="1" i="1" dirty="0">
                <a:solidFill>
                  <a:srgbClr val="FF0000"/>
                </a:solidFill>
                <a:latin typeface="Times New Roman" panose="02020603050405020304" pitchFamily="18" charset="0"/>
              </a:rPr>
              <a:t> </a:t>
            </a:r>
            <a:r>
              <a:rPr lang="en-US" altLang="en-US" sz="4800" b="1" dirty="0">
                <a:solidFill>
                  <a:srgbClr val="0000CC"/>
                </a:solidFill>
                <a:latin typeface="Times New Roman" panose="02020603050405020304" pitchFamily="18" charset="0"/>
              </a:rPr>
              <a:t>Ca </a:t>
            </a:r>
            <a:r>
              <a:rPr lang="en-US" altLang="en-US" sz="4800" b="1" dirty="0" err="1">
                <a:solidFill>
                  <a:srgbClr val="0000CC"/>
                </a:solidFill>
                <a:latin typeface="Times New Roman" panose="02020603050405020304" pitchFamily="18" charset="0"/>
              </a:rPr>
              <a:t>ngợi</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lòng</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dũng</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cảm</a:t>
            </a:r>
            <a:r>
              <a:rPr lang="en-US" altLang="en-US" sz="4800" b="1" dirty="0">
                <a:solidFill>
                  <a:srgbClr val="0000CC"/>
                </a:solidFill>
                <a:latin typeface="Times New Roman" panose="02020603050405020304" pitchFamily="18" charset="0"/>
              </a:rPr>
              <a:t>, ý </a:t>
            </a:r>
            <a:r>
              <a:rPr lang="en-US" altLang="en-US" sz="4800" b="1" dirty="0" err="1">
                <a:solidFill>
                  <a:srgbClr val="0000CC"/>
                </a:solidFill>
                <a:latin typeface="Times New Roman" panose="02020603050405020304" pitchFamily="18" charset="0"/>
              </a:rPr>
              <a:t>chí</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quyết</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thắng</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của</a:t>
            </a:r>
            <a:r>
              <a:rPr lang="en-US" altLang="en-US" sz="4800" b="1" dirty="0">
                <a:solidFill>
                  <a:srgbClr val="0000CC"/>
                </a:solidFill>
                <a:latin typeface="Times New Roman" panose="02020603050405020304" pitchFamily="18" charset="0"/>
              </a:rPr>
              <a:t> con </a:t>
            </a:r>
            <a:r>
              <a:rPr lang="en-US" altLang="en-US" sz="4800" b="1" dirty="0" err="1">
                <a:solidFill>
                  <a:srgbClr val="0000CC"/>
                </a:solidFill>
                <a:latin typeface="Times New Roman" panose="02020603050405020304" pitchFamily="18" charset="0"/>
              </a:rPr>
              <a:t>người</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trong</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cuộc</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đấu</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tranh</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chống</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thiên</a:t>
            </a:r>
            <a:r>
              <a:rPr lang="en-US" altLang="en-US" sz="4800" b="1" dirty="0">
                <a:solidFill>
                  <a:srgbClr val="0000CC"/>
                </a:solidFill>
                <a:latin typeface="Times New Roman" panose="02020603050405020304" pitchFamily="18" charset="0"/>
              </a:rPr>
              <a:t> tai, </a:t>
            </a:r>
            <a:r>
              <a:rPr lang="en-US" altLang="en-US" sz="4800" b="1" dirty="0" err="1">
                <a:solidFill>
                  <a:srgbClr val="0000CC"/>
                </a:solidFill>
                <a:latin typeface="Times New Roman" panose="02020603050405020304" pitchFamily="18" charset="0"/>
              </a:rPr>
              <a:t>bảo</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vệ</a:t>
            </a:r>
            <a:r>
              <a:rPr lang="en-US" altLang="en-US" sz="4800" b="1" dirty="0">
                <a:solidFill>
                  <a:srgbClr val="0000CC"/>
                </a:solidFill>
                <a:latin typeface="Times New Roman" panose="02020603050405020304" pitchFamily="18" charset="0"/>
              </a:rPr>
              <a:t> con </a:t>
            </a:r>
            <a:r>
              <a:rPr lang="en-US" altLang="en-US" sz="4800" b="1" dirty="0" err="1">
                <a:solidFill>
                  <a:srgbClr val="0000CC"/>
                </a:solidFill>
                <a:latin typeface="Times New Roman" panose="02020603050405020304" pitchFamily="18" charset="0"/>
              </a:rPr>
              <a:t>đê</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giữ</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gìn</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cuộc</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sống</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yên</a:t>
            </a:r>
            <a:r>
              <a:rPr lang="en-US" altLang="en-US" sz="4800" b="1" dirty="0">
                <a:solidFill>
                  <a:srgbClr val="0000CC"/>
                </a:solidFill>
                <a:latin typeface="Times New Roman" panose="02020603050405020304" pitchFamily="18" charset="0"/>
              </a:rPr>
              <a:t> </a:t>
            </a:r>
            <a:r>
              <a:rPr lang="en-US" altLang="en-US" sz="4800" b="1" dirty="0" err="1">
                <a:solidFill>
                  <a:srgbClr val="0000CC"/>
                </a:solidFill>
                <a:latin typeface="Times New Roman" panose="02020603050405020304" pitchFamily="18" charset="0"/>
              </a:rPr>
              <a:t>bình</a:t>
            </a:r>
            <a:r>
              <a:rPr lang="en-US" altLang="en-US" sz="4800" b="1" dirty="0">
                <a:solidFill>
                  <a:srgbClr val="0000CC"/>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a:extLst>
              <a:ext uri="{FF2B5EF4-FFF2-40B4-BE49-F238E27FC236}">
                <a16:creationId xmlns:a16="http://schemas.microsoft.com/office/drawing/2014/main" id="{027F3FD2-5BF1-49B1-AB4B-1E5EFB3C9416}"/>
              </a:ext>
            </a:extLst>
          </p:cNvPr>
          <p:cNvSpPr txBox="1">
            <a:spLocks noChangeArrowheads="1"/>
          </p:cNvSpPr>
          <p:nvPr/>
        </p:nvSpPr>
        <p:spPr bwMode="auto">
          <a:xfrm>
            <a:off x="3482975" y="0"/>
            <a:ext cx="21780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Thắng biển</a:t>
            </a:r>
          </a:p>
        </p:txBody>
      </p:sp>
      <p:sp>
        <p:nvSpPr>
          <p:cNvPr id="4099" name="Text Box 8">
            <a:extLst>
              <a:ext uri="{FF2B5EF4-FFF2-40B4-BE49-F238E27FC236}">
                <a16:creationId xmlns:a16="http://schemas.microsoft.com/office/drawing/2014/main" id="{3A4BEE9A-F652-4483-A051-85D1CD077DA6}"/>
              </a:ext>
            </a:extLst>
          </p:cNvPr>
          <p:cNvSpPr txBox="1">
            <a:spLocks noChangeArrowheads="1"/>
          </p:cNvSpPr>
          <p:nvPr/>
        </p:nvSpPr>
        <p:spPr bwMode="auto">
          <a:xfrm>
            <a:off x="0" y="457200"/>
            <a:ext cx="9128125" cy="64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300">
                <a:solidFill>
                  <a:srgbClr val="FF3300"/>
                </a:solidFill>
                <a:latin typeface="Times New Roman" panose="02020603050405020304" pitchFamily="18" charset="0"/>
                <a:cs typeface="Times New Roman" panose="02020603050405020304" pitchFamily="18" charset="0"/>
              </a:rPr>
              <a:t>       </a:t>
            </a:r>
            <a:r>
              <a:rPr lang="en-US" altLang="en-US" sz="2300" b="1">
                <a:latin typeface="Times New Roman" panose="02020603050405020304" pitchFamily="18" charset="0"/>
                <a:cs typeface="Times New Roman" panose="02020603050405020304" pitchFamily="18" charset="0"/>
              </a:rPr>
              <a:t>Mặt trời lên cao dần. Gió bắt đầu mạnh. Gió lên nước biển càng dữ. Khoảng mênh mông ầm ĩ càng lan rộng mãi vào. Biển cả muốn nuốt tươi con đê mỏng manh như con mập đớp con cá chim nhỏ bé. </a:t>
            </a:r>
          </a:p>
          <a:p>
            <a:pPr algn="just" eaLnBrk="1" hangingPunct="1">
              <a:spcBef>
                <a:spcPct val="0"/>
              </a:spcBef>
              <a:buFontTx/>
              <a:buNone/>
            </a:pPr>
            <a:r>
              <a:rPr lang="en-US" altLang="en-US" sz="2300" b="1">
                <a:latin typeface="Times New Roman" panose="02020603050405020304" pitchFamily="18" charset="0"/>
                <a:cs typeface="Times New Roman" panose="02020603050405020304" pitchFamily="18" charset="0"/>
              </a:rPr>
              <a:t>        Một tiếng ào dữ dội. Như một đàn cá voi lớn, sóng trào qua những cây vẹt cao  nhất, vụt vào thân đê rào rào. Một cuộc vật lộn dữ dội diễn ra. Một bên là biển, là gió, trong một cơn giận dữ điên cuồng. Một bên là hàng ngàn người với hai bàn tay và những dụng cụ thô sơ, với tinh thần quyết tâm chống giữ.</a:t>
            </a:r>
          </a:p>
          <a:p>
            <a:pPr algn="just" eaLnBrk="1" hangingPunct="1">
              <a:spcBef>
                <a:spcPct val="0"/>
              </a:spcBef>
              <a:buFontTx/>
              <a:buNone/>
            </a:pPr>
            <a:r>
              <a:rPr lang="en-US" altLang="en-US" sz="2300" b="1">
                <a:latin typeface="Times New Roman" panose="02020603050405020304" pitchFamily="18" charset="0"/>
                <a:cs typeface="Times New Roman" panose="02020603050405020304" pitchFamily="18" charset="0"/>
              </a:rPr>
              <a:t>        Một tiếng reo to nổi lên, rồi ầm ầm, hơn hai chục thanh niên cả nam lẫn nữ, mỗi người vác một củi vẹt, nhảy xuống dòng nước đang cuốn dữ. Họ khoác vai nhau thành một sợi dây dài, lấy thân mình ngăn dòng nước mặn.Nước quật vào mặt, vào ngực, trào qua đầu hàng rào sống. Họ ngụp xuống, trồi lên, ngụp xuống.Trong đám thanh niên xung kích có người ngã, có người ngạt.Nhưng những bàn tay khoác vai nhau vẫn cứng như sắt, và thân hình họ cột chặt lấy những cọc tre đóng chắc, dẻo như chão. Tóc dài các cô quấn chặt vào cổ các cậu con trai, mồ hôi như suối, hòa lẫn với nước chát mặn. Đám người không sợ chết đã cứu được quãng đê sống lại.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A6A4A76-34EF-43B3-AB34-6AA66554A770}"/>
              </a:ext>
            </a:extLst>
          </p:cNvPr>
          <p:cNvSpPr>
            <a:spLocks noGrp="1" noChangeArrowheads="1"/>
          </p:cNvSpPr>
          <p:nvPr>
            <p:ph type="title" idx="4294967295"/>
          </p:nvPr>
        </p:nvSpPr>
        <p:spPr>
          <a:xfrm>
            <a:off x="385763" y="269875"/>
            <a:ext cx="8229600" cy="644525"/>
          </a:xfrm>
        </p:spPr>
        <p:txBody>
          <a:bodyPr/>
          <a:lstStyle/>
          <a:p>
            <a:pPr eaLnBrk="1" hangingPunct="1"/>
            <a:r>
              <a:rPr lang="en-US" altLang="en-US" sz="3600" b="1">
                <a:solidFill>
                  <a:srgbClr val="FF3300"/>
                </a:solidFill>
                <a:latin typeface="Times New Roman" panose="02020603050405020304" pitchFamily="18" charset="0"/>
                <a:cs typeface="Times New Roman" panose="02020603050405020304" pitchFamily="18" charset="0"/>
              </a:rPr>
              <a:t>Luyện đọc:</a:t>
            </a:r>
          </a:p>
        </p:txBody>
      </p:sp>
      <p:sp>
        <p:nvSpPr>
          <p:cNvPr id="3" name="Content Placeholder 2">
            <a:extLst>
              <a:ext uri="{FF2B5EF4-FFF2-40B4-BE49-F238E27FC236}">
                <a16:creationId xmlns:a16="http://schemas.microsoft.com/office/drawing/2014/main" id="{F99DB73B-F50C-4FFB-9851-5501B59528F9}"/>
              </a:ext>
            </a:extLst>
          </p:cNvPr>
          <p:cNvSpPr>
            <a:spLocks noGrp="1" noChangeArrowheads="1"/>
          </p:cNvSpPr>
          <p:nvPr>
            <p:ph idx="4294967295"/>
          </p:nvPr>
        </p:nvSpPr>
        <p:spPr>
          <a:xfrm>
            <a:off x="396875" y="1066800"/>
            <a:ext cx="8763000" cy="838200"/>
          </a:xfrm>
        </p:spPr>
        <p:txBody>
          <a:bodyPr/>
          <a:lstStyle/>
          <a:p>
            <a:pPr eaLnBrk="1" hangingPunct="1">
              <a:lnSpc>
                <a:spcPct val="150000"/>
              </a:lnSpc>
              <a:buFontTx/>
              <a:buNone/>
            </a:pPr>
            <a:r>
              <a:rPr lang="en-US" altLang="en-US" b="1">
                <a:latin typeface="Times New Roman" panose="02020603050405020304" pitchFamily="18" charset="0"/>
                <a:cs typeface="Times New Roman" panose="02020603050405020304" pitchFamily="18" charset="0"/>
              </a:rPr>
              <a:t>Từ khó: vật lộn, nổi lên, cả nam lẫn nữ.</a:t>
            </a:r>
            <a:endParaRPr lang="en-US" altLang="en-US" b="1"/>
          </a:p>
        </p:txBody>
      </p:sp>
      <p:sp>
        <p:nvSpPr>
          <p:cNvPr id="4" name="Title 1">
            <a:extLst>
              <a:ext uri="{FF2B5EF4-FFF2-40B4-BE49-F238E27FC236}">
                <a16:creationId xmlns:a16="http://schemas.microsoft.com/office/drawing/2014/main" id="{2CC42B2E-EA4F-4A8C-85D5-AB187726DC2F}"/>
              </a:ext>
            </a:extLst>
          </p:cNvPr>
          <p:cNvSpPr txBox="1">
            <a:spLocks/>
          </p:cNvSpPr>
          <p:nvPr/>
        </p:nvSpPr>
        <p:spPr bwMode="auto">
          <a:xfrm>
            <a:off x="385763" y="2057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Luyện đọc câu dài </a:t>
            </a:r>
          </a:p>
        </p:txBody>
      </p:sp>
      <p:sp>
        <p:nvSpPr>
          <p:cNvPr id="5" name="Content Placeholder 2">
            <a:extLst>
              <a:ext uri="{FF2B5EF4-FFF2-40B4-BE49-F238E27FC236}">
                <a16:creationId xmlns:a16="http://schemas.microsoft.com/office/drawing/2014/main" id="{7C57D78B-5B18-4B4F-B3F2-B26AD6355E2D}"/>
              </a:ext>
            </a:extLst>
          </p:cNvPr>
          <p:cNvSpPr txBox="1">
            <a:spLocks/>
          </p:cNvSpPr>
          <p:nvPr/>
        </p:nvSpPr>
        <p:spPr bwMode="auto">
          <a:xfrm>
            <a:off x="0" y="3048000"/>
            <a:ext cx="9067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a:solidFill>
                  <a:srgbClr val="0000CC"/>
                </a:solidFill>
                <a:latin typeface="Times New Roman" panose="02020603050405020304" pitchFamily="18" charset="0"/>
                <a:cs typeface="Times New Roman" panose="02020603050405020304" pitchFamily="18" charset="0"/>
              </a:rPr>
              <a:t>         Một bên là hàng ngàn người với hai bàn tay</a:t>
            </a:r>
            <a:r>
              <a:rPr lang="en-US" altLang="en-US" b="1">
                <a:solidFill>
                  <a:srgbClr val="FF0000"/>
                </a:solidFill>
                <a:latin typeface="Times New Roman" panose="02020603050405020304" pitchFamily="18" charset="0"/>
                <a:cs typeface="Times New Roman" panose="02020603050405020304" pitchFamily="18" charset="0"/>
              </a:rPr>
              <a:t> </a:t>
            </a:r>
            <a:r>
              <a:rPr lang="en-US" altLang="en-US">
                <a:solidFill>
                  <a:srgbClr val="0000CC"/>
                </a:solidFill>
                <a:latin typeface="Times New Roman" panose="02020603050405020304" pitchFamily="18" charset="0"/>
                <a:cs typeface="Times New Roman" panose="02020603050405020304" pitchFamily="18" charset="0"/>
              </a:rPr>
              <a:t>và những dụng cụ thô sơ,</a:t>
            </a:r>
            <a:r>
              <a:rPr lang="en-US" altLang="en-US" b="1">
                <a:solidFill>
                  <a:srgbClr val="FF0000"/>
                </a:solidFill>
                <a:latin typeface="Times New Roman" panose="02020603050405020304" pitchFamily="18" charset="0"/>
                <a:cs typeface="Times New Roman" panose="02020603050405020304" pitchFamily="18" charset="0"/>
              </a:rPr>
              <a:t> </a:t>
            </a:r>
            <a:r>
              <a:rPr lang="en-US" altLang="en-US">
                <a:solidFill>
                  <a:srgbClr val="0000CC"/>
                </a:solidFill>
                <a:latin typeface="Times New Roman" panose="02020603050405020304" pitchFamily="18" charset="0"/>
                <a:cs typeface="Times New Roman" panose="02020603050405020304" pitchFamily="18" charset="0"/>
              </a:rPr>
              <a:t>với tinh thần quyết tâm chống giữ. </a:t>
            </a:r>
            <a:endParaRPr lang="en-US" altLang="en-US" b="1">
              <a:solidFill>
                <a:srgbClr val="FF0000"/>
              </a:solidFill>
              <a:latin typeface="Times New Roman" panose="02020603050405020304" pitchFamily="18" charset="0"/>
              <a:cs typeface="Times New Roman" panose="02020603050405020304" pitchFamily="18" charset="0"/>
            </a:endParaRPr>
          </a:p>
          <a:p>
            <a:pPr eaLnBrk="1" hangingPunct="1">
              <a:buFontTx/>
              <a:buNone/>
            </a:pPr>
            <a:endParaRPr lang="en-US" altLang="en-US">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A9364C2B-5586-468F-9ECA-BF528A5D16EB}"/>
              </a:ext>
            </a:extLst>
          </p:cNvPr>
          <p:cNvCxnSpPr/>
          <p:nvPr/>
        </p:nvCxnSpPr>
        <p:spPr>
          <a:xfrm flipH="1">
            <a:off x="5846763" y="3200400"/>
            <a:ext cx="762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988E6D-3802-4DEC-81C2-5153B2F1EF9B}"/>
              </a:ext>
            </a:extLst>
          </p:cNvPr>
          <p:cNvCxnSpPr/>
          <p:nvPr/>
        </p:nvCxnSpPr>
        <p:spPr>
          <a:xfrm flipH="1">
            <a:off x="8458200" y="3200400"/>
            <a:ext cx="762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8CB294-3E82-43CA-8844-CD453D6CA921}"/>
              </a:ext>
            </a:extLst>
          </p:cNvPr>
          <p:cNvCxnSpPr/>
          <p:nvPr/>
        </p:nvCxnSpPr>
        <p:spPr>
          <a:xfrm flipH="1">
            <a:off x="4572000" y="3733800"/>
            <a:ext cx="762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6B5B84-8999-4DAB-B469-8B66AEEB9374}"/>
              </a:ext>
            </a:extLst>
          </p:cNvPr>
          <p:cNvCxnSpPr/>
          <p:nvPr/>
        </p:nvCxnSpPr>
        <p:spPr>
          <a:xfrm flipH="1">
            <a:off x="2133600" y="4191000"/>
            <a:ext cx="762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42BCE2-24E2-4E1E-9331-58218E270B4C}"/>
              </a:ext>
            </a:extLst>
          </p:cNvPr>
          <p:cNvCxnSpPr/>
          <p:nvPr/>
        </p:nvCxnSpPr>
        <p:spPr>
          <a:xfrm flipH="1">
            <a:off x="2209800" y="4191000"/>
            <a:ext cx="7620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042165B0-84D7-4E36-9ED5-CD28A16AEE1F}"/>
              </a:ext>
            </a:extLst>
          </p:cNvPr>
          <p:cNvSpPr>
            <a:spLocks noGrp="1" noChangeArrowheads="1"/>
          </p:cNvSpPr>
          <p:nvPr>
            <p:ph type="ctrTitle" idx="4294967295"/>
          </p:nvPr>
        </p:nvSpPr>
        <p:spPr>
          <a:xfrm>
            <a:off x="304800" y="228600"/>
            <a:ext cx="3352800" cy="685800"/>
          </a:xfrm>
        </p:spPr>
        <p:txBody>
          <a:bodyPr/>
          <a:lstStyle/>
          <a:p>
            <a:pPr algn="l" eaLnBrk="1" hangingPunct="1"/>
            <a:r>
              <a:rPr lang="en-US" altLang="en-US" sz="3200" b="1">
                <a:solidFill>
                  <a:srgbClr val="FF3300"/>
                </a:solidFill>
                <a:latin typeface="Times New Roman" panose="02020603050405020304" pitchFamily="18" charset="0"/>
                <a:cs typeface="Times New Roman" panose="02020603050405020304" pitchFamily="18" charset="0"/>
              </a:rPr>
              <a:t>Giải nghĩa từ:</a:t>
            </a:r>
          </a:p>
        </p:txBody>
      </p:sp>
      <p:pic>
        <p:nvPicPr>
          <p:cNvPr id="10243" name="Picture 1">
            <a:extLst>
              <a:ext uri="{FF2B5EF4-FFF2-40B4-BE49-F238E27FC236}">
                <a16:creationId xmlns:a16="http://schemas.microsoft.com/office/drawing/2014/main" id="{75955C2D-0C17-4A6D-AFEE-74BB48B36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3434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a:extLst>
              <a:ext uri="{FF2B5EF4-FFF2-40B4-BE49-F238E27FC236}">
                <a16:creationId xmlns:a16="http://schemas.microsoft.com/office/drawing/2014/main" id="{FCB19270-8D12-40AB-8EFD-6800DB71B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4767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E827D34-3434-462D-B75A-301F5B405792}"/>
              </a:ext>
            </a:extLst>
          </p:cNvPr>
          <p:cNvSpPr txBox="1">
            <a:spLocks noChangeArrowheads="1"/>
          </p:cNvSpPr>
          <p:nvPr/>
        </p:nvSpPr>
        <p:spPr bwMode="auto">
          <a:xfrm>
            <a:off x="2971800" y="665163"/>
            <a:ext cx="8001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Mập: cá mập (nói tắt)</a:t>
            </a:r>
          </a:p>
          <a:p>
            <a:pPr>
              <a:spcBef>
                <a:spcPct val="0"/>
              </a:spcBef>
              <a:buFontTx/>
              <a:buNone/>
            </a:pPr>
            <a:endParaRPr lang="en-US" altLang="en-US" sz="28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A081EED-5987-4EEC-8368-5565FD8239F2}"/>
              </a:ext>
            </a:extLst>
          </p:cNvPr>
          <p:cNvSpPr>
            <a:spLocks noGrp="1" noChangeArrowheads="1"/>
          </p:cNvSpPr>
          <p:nvPr>
            <p:ph type="title" idx="4294967295"/>
          </p:nvPr>
        </p:nvSpPr>
        <p:spPr>
          <a:xfrm>
            <a:off x="685800" y="25400"/>
            <a:ext cx="2895600" cy="715963"/>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Giải nghĩa từ:</a:t>
            </a:r>
          </a:p>
        </p:txBody>
      </p:sp>
      <p:pic>
        <p:nvPicPr>
          <p:cNvPr id="11267" name="Picture 3">
            <a:extLst>
              <a:ext uri="{FF2B5EF4-FFF2-40B4-BE49-F238E27FC236}">
                <a16:creationId xmlns:a16="http://schemas.microsoft.com/office/drawing/2014/main" id="{91435184-66C5-4D0C-9FFA-9F191A3A9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575" y="1497013"/>
            <a:ext cx="27828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B289B4A8-6201-4E14-97A1-2951A2A9B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520825"/>
            <a:ext cx="29876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a:extLst>
              <a:ext uri="{FF2B5EF4-FFF2-40B4-BE49-F238E27FC236}">
                <a16:creationId xmlns:a16="http://schemas.microsoft.com/office/drawing/2014/main" id="{09F1721B-17BB-4707-9DA6-150D1F57793B}"/>
              </a:ext>
            </a:extLst>
          </p:cNvPr>
          <p:cNvSpPr txBox="1">
            <a:spLocks noChangeArrowheads="1"/>
          </p:cNvSpPr>
          <p:nvPr/>
        </p:nvSpPr>
        <p:spPr bwMode="auto">
          <a:xfrm>
            <a:off x="7938" y="685800"/>
            <a:ext cx="8899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Cây vẹt: cây sống ở rừng nước mặn, lá dày và nhẵn</a:t>
            </a:r>
          </a:p>
        </p:txBody>
      </p:sp>
      <p:sp>
        <p:nvSpPr>
          <p:cNvPr id="6" name="TextBox 6">
            <a:extLst>
              <a:ext uri="{FF2B5EF4-FFF2-40B4-BE49-F238E27FC236}">
                <a16:creationId xmlns:a16="http://schemas.microsoft.com/office/drawing/2014/main" id="{A43ECF65-2886-47B6-AA8A-182A5A7072A2}"/>
              </a:ext>
            </a:extLst>
          </p:cNvPr>
          <p:cNvSpPr txBox="1">
            <a:spLocks noChangeArrowheads="1"/>
          </p:cNvSpPr>
          <p:nvPr/>
        </p:nvSpPr>
        <p:spPr bwMode="auto">
          <a:xfrm>
            <a:off x="244475" y="5835650"/>
            <a:ext cx="8899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Xung kích: đi đầu làm những nhiệm vụ khó khan, gay go nhất.</a:t>
            </a:r>
          </a:p>
        </p:txBody>
      </p:sp>
      <p:pic>
        <p:nvPicPr>
          <p:cNvPr id="7" name="rg_hi" descr="ANd9GcRn0REvW_0Ox4BdOQMeq5SJHtnBCK0-CMHqWk-OLmaEOQ3I5VSLZA">
            <a:extLst>
              <a:ext uri="{FF2B5EF4-FFF2-40B4-BE49-F238E27FC236}">
                <a16:creationId xmlns:a16="http://schemas.microsoft.com/office/drawing/2014/main" id="{E1943AE5-F2FE-49B9-A79F-9429C359B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520825"/>
            <a:ext cx="2943225" cy="409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457691D-DC90-48EB-A1B0-57E6A6BB23FA}"/>
              </a:ext>
            </a:extLst>
          </p:cNvPr>
          <p:cNvSpPr>
            <a:spLocks noGrp="1" noChangeArrowheads="1"/>
          </p:cNvSpPr>
          <p:nvPr>
            <p:ph type="title" idx="4294967295"/>
          </p:nvPr>
        </p:nvSpPr>
        <p:spPr>
          <a:xfrm>
            <a:off x="533400" y="85725"/>
            <a:ext cx="3505200" cy="661988"/>
          </a:xfrm>
        </p:spPr>
        <p:txBody>
          <a:bodyPr/>
          <a:lstStyle/>
          <a:p>
            <a:pPr algn="l" eaLnBrk="1" hangingPunct="1"/>
            <a:r>
              <a:rPr lang="en-US" altLang="en-US" sz="2800" b="1">
                <a:solidFill>
                  <a:srgbClr val="FF3300"/>
                </a:solidFill>
                <a:latin typeface="Times New Roman" panose="02020603050405020304" pitchFamily="18" charset="0"/>
                <a:cs typeface="Times New Roman" panose="02020603050405020304" pitchFamily="18" charset="0"/>
              </a:rPr>
              <a:t>Giải nghĩa từ:</a:t>
            </a:r>
            <a:endParaRPr lang="en-US" altLang="en-US" sz="2800" b="1">
              <a:solidFill>
                <a:srgbClr val="FF3300"/>
              </a:solidFill>
            </a:endParaRPr>
          </a:p>
        </p:txBody>
      </p:sp>
      <p:pic>
        <p:nvPicPr>
          <p:cNvPr id="12291" name="Picture 2">
            <a:extLst>
              <a:ext uri="{FF2B5EF4-FFF2-40B4-BE49-F238E27FC236}">
                <a16:creationId xmlns:a16="http://schemas.microsoft.com/office/drawing/2014/main" id="{14F7A4C8-C71F-4637-BFE2-BCEC58B69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a:extLst>
              <a:ext uri="{FF2B5EF4-FFF2-40B4-BE49-F238E27FC236}">
                <a16:creationId xmlns:a16="http://schemas.microsoft.com/office/drawing/2014/main" id="{648BCF38-9397-4B6D-B22F-7312C3B7B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03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itle 1">
            <a:extLst>
              <a:ext uri="{FF2B5EF4-FFF2-40B4-BE49-F238E27FC236}">
                <a16:creationId xmlns:a16="http://schemas.microsoft.com/office/drawing/2014/main" id="{48E92087-7C5A-4E7E-A2AA-B3BE2C83D75D}"/>
              </a:ext>
            </a:extLst>
          </p:cNvPr>
          <p:cNvSpPr txBox="1">
            <a:spLocks/>
          </p:cNvSpPr>
          <p:nvPr/>
        </p:nvSpPr>
        <p:spPr bwMode="auto">
          <a:xfrm>
            <a:off x="152400" y="995363"/>
            <a:ext cx="350520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b="1">
              <a:solidFill>
                <a:srgbClr val="FF3300"/>
              </a:solidFill>
            </a:endParaRPr>
          </a:p>
        </p:txBody>
      </p:sp>
      <p:sp>
        <p:nvSpPr>
          <p:cNvPr id="7" name="Title 1">
            <a:extLst>
              <a:ext uri="{FF2B5EF4-FFF2-40B4-BE49-F238E27FC236}">
                <a16:creationId xmlns:a16="http://schemas.microsoft.com/office/drawing/2014/main" id="{48C67DDF-3624-46E7-8476-EF10CA24614A}"/>
              </a:ext>
            </a:extLst>
          </p:cNvPr>
          <p:cNvSpPr txBox="1">
            <a:spLocks/>
          </p:cNvSpPr>
          <p:nvPr/>
        </p:nvSpPr>
        <p:spPr bwMode="auto">
          <a:xfrm>
            <a:off x="565150" y="747713"/>
            <a:ext cx="68262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Chão: dây thừng to, rất bền</a:t>
            </a:r>
            <a:endParaRPr lang="en-US" altLang="en-US" sz="2800" b="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86E1255-F61C-486F-B96E-8EAE00E45286}"/>
              </a:ext>
            </a:extLst>
          </p:cNvPr>
          <p:cNvSpPr>
            <a:spLocks noGrp="1" noChangeArrowheads="1"/>
          </p:cNvSpPr>
          <p:nvPr>
            <p:ph type="title"/>
          </p:nvPr>
        </p:nvSpPr>
        <p:spPr>
          <a:xfrm>
            <a:off x="5791200" y="1143000"/>
            <a:ext cx="2971800" cy="1143000"/>
          </a:xfrm>
        </p:spPr>
        <p:txBody>
          <a:bodyPr/>
          <a:lstStyle/>
          <a:p>
            <a:pPr algn="l" eaLnBrk="1" hangingPunct="1"/>
            <a:r>
              <a:rPr lang="en-US" altLang="en-US" sz="4800" b="1">
                <a:solidFill>
                  <a:srgbClr val="0000CC"/>
                </a:solidFill>
                <a:latin typeface="Times New Roman" panose="02020603050405020304" pitchFamily="18" charset="0"/>
              </a:rPr>
              <a:t>                                              </a:t>
            </a:r>
            <a:br>
              <a:rPr lang="en-US" altLang="en-US" sz="4800" b="1">
                <a:solidFill>
                  <a:srgbClr val="0000CC"/>
                </a:solidFill>
                <a:latin typeface="Times New Roman" panose="02020603050405020304" pitchFamily="18" charset="0"/>
              </a:rPr>
            </a:br>
            <a:r>
              <a:rPr lang="en-US" altLang="en-US" sz="4000" b="1">
                <a:solidFill>
                  <a:srgbClr val="0000CC"/>
                </a:solidFill>
                <a:latin typeface="Times New Roman" panose="02020603050405020304" pitchFamily="18" charset="0"/>
              </a:rPr>
              <a:t>- Hàng rào sống</a:t>
            </a:r>
            <a:r>
              <a:rPr lang="en-US" altLang="en-US" sz="4800" b="1" u="sng">
                <a:solidFill>
                  <a:srgbClr val="0000CC"/>
                </a:solidFill>
                <a:latin typeface="Times New Roman" panose="02020603050405020304" pitchFamily="18" charset="0"/>
              </a:rPr>
              <a:t> </a:t>
            </a:r>
            <a:br>
              <a:rPr lang="en-US" altLang="en-US" sz="4800" b="1" u="sng">
                <a:solidFill>
                  <a:srgbClr val="0000CC"/>
                </a:solidFill>
                <a:latin typeface="Times New Roman" panose="02020603050405020304" pitchFamily="18" charset="0"/>
              </a:rPr>
            </a:br>
            <a:endParaRPr lang="en-US" altLang="en-US" sz="4800" b="1" u="sng">
              <a:solidFill>
                <a:srgbClr val="0000CC"/>
              </a:solidFill>
              <a:latin typeface="Times New Roman" panose="02020603050405020304" pitchFamily="18" charset="0"/>
            </a:endParaRPr>
          </a:p>
        </p:txBody>
      </p:sp>
      <p:sp>
        <p:nvSpPr>
          <p:cNvPr id="65539" name="Rectangle 3">
            <a:extLst>
              <a:ext uri="{FF2B5EF4-FFF2-40B4-BE49-F238E27FC236}">
                <a16:creationId xmlns:a16="http://schemas.microsoft.com/office/drawing/2014/main" id="{9E36E0DB-A1FE-4132-A693-742976F75025}"/>
              </a:ext>
            </a:extLst>
          </p:cNvPr>
          <p:cNvSpPr>
            <a:spLocks noGrp="1" noChangeArrowheads="1"/>
          </p:cNvSpPr>
          <p:nvPr>
            <p:ph type="body" idx="1"/>
          </p:nvPr>
        </p:nvSpPr>
        <p:spPr>
          <a:xfrm>
            <a:off x="5562600" y="3505200"/>
            <a:ext cx="3505200" cy="685800"/>
          </a:xfrm>
        </p:spPr>
        <p:txBody>
          <a:bodyPr/>
          <a:lstStyle/>
          <a:p>
            <a:pPr eaLnBrk="1" hangingPunct="1">
              <a:buFontTx/>
              <a:buNone/>
            </a:pPr>
            <a:r>
              <a:rPr lang="en-US" altLang="en-US" sz="3600" b="1">
                <a:solidFill>
                  <a:srgbClr val="0000CC"/>
                </a:solidFill>
                <a:latin typeface="Times New Roman" panose="02020603050405020304" pitchFamily="18" charset="0"/>
              </a:rPr>
              <a:t>- Trồi lên, ngụp xuống.</a:t>
            </a:r>
          </a:p>
        </p:txBody>
      </p:sp>
      <p:pic>
        <p:nvPicPr>
          <p:cNvPr id="65540" name="Picture 4" descr="Untitled-1 copy">
            <a:extLst>
              <a:ext uri="{FF2B5EF4-FFF2-40B4-BE49-F238E27FC236}">
                <a16:creationId xmlns:a16="http://schemas.microsoft.com/office/drawing/2014/main" id="{C9104696-BF42-4A3C-87AF-EACB54080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diamond(in)">
                                      <p:cBhvr>
                                        <p:cTn id="13" dur="2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CD0DA7E-BEE6-487C-B1E3-B6550E9EFE34}"/>
              </a:ext>
            </a:extLst>
          </p:cNvPr>
          <p:cNvSpPr>
            <a:spLocks noGrp="1" noChangeArrowheads="1"/>
          </p:cNvSpPr>
          <p:nvPr>
            <p:ph type="title" idx="4294967295"/>
          </p:nvPr>
        </p:nvSpPr>
        <p:spPr>
          <a:xfrm>
            <a:off x="457200" y="2057400"/>
            <a:ext cx="8229600" cy="1143000"/>
          </a:xfrm>
        </p:spPr>
        <p:txBody>
          <a:bodyPr/>
          <a:lstStyle/>
          <a:p>
            <a:pPr eaLnBrk="1" hangingPunct="1"/>
            <a:r>
              <a:rPr lang="en-US" altLang="en-US" sz="6600" u="sng">
                <a:solidFill>
                  <a:srgbClr val="FF3300"/>
                </a:solidFill>
                <a:latin typeface="Times New Roman" panose="02020603050405020304" pitchFamily="18" charset="0"/>
                <a:cs typeface="Times New Roman" panose="02020603050405020304" pitchFamily="18" charset="0"/>
              </a:rPr>
              <a:t>Tìm hiểu bài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70FE15A-94F5-47D0-BAC3-177A3E0827BE}"/>
              </a:ext>
            </a:extLst>
          </p:cNvPr>
          <p:cNvSpPr>
            <a:spLocks noChangeArrowheads="1"/>
          </p:cNvSpPr>
          <p:nvPr/>
        </p:nvSpPr>
        <p:spPr bwMode="auto">
          <a:xfrm>
            <a:off x="762000" y="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dirty="0" err="1">
                <a:solidFill>
                  <a:srgbClr val="D60093"/>
                </a:solidFill>
                <a:latin typeface="Times New Roman" panose="02020603050405020304" pitchFamily="18" charset="0"/>
              </a:rPr>
              <a:t>Đọc</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đoạn</a:t>
            </a:r>
            <a:r>
              <a:rPr lang="en-US" altLang="en-US" sz="3600" b="1" dirty="0">
                <a:solidFill>
                  <a:srgbClr val="D60093"/>
                </a:solidFill>
                <a:latin typeface="Times New Roman" panose="02020603050405020304" pitchFamily="18" charset="0"/>
              </a:rPr>
              <a:t> 1, </a:t>
            </a:r>
            <a:r>
              <a:rPr lang="en-US" altLang="en-US" sz="3600" b="1" dirty="0" err="1">
                <a:solidFill>
                  <a:srgbClr val="D60093"/>
                </a:solidFill>
                <a:latin typeface="Times New Roman" panose="02020603050405020304" pitchFamily="18" charset="0"/>
              </a:rPr>
              <a:t>trả</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lời</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câu</a:t>
            </a:r>
            <a:r>
              <a:rPr lang="en-US" altLang="en-US" sz="3600" b="1" dirty="0">
                <a:solidFill>
                  <a:srgbClr val="D60093"/>
                </a:solidFill>
                <a:latin typeface="Times New Roman" panose="02020603050405020304" pitchFamily="18" charset="0"/>
              </a:rPr>
              <a:t> </a:t>
            </a:r>
            <a:r>
              <a:rPr lang="en-US" altLang="en-US" sz="3600" b="1" dirty="0" err="1">
                <a:solidFill>
                  <a:srgbClr val="D60093"/>
                </a:solidFill>
                <a:latin typeface="Times New Roman" panose="02020603050405020304" pitchFamily="18" charset="0"/>
              </a:rPr>
              <a:t>hỏi</a:t>
            </a:r>
            <a:r>
              <a:rPr lang="en-US" altLang="en-US" sz="3600" b="1" dirty="0">
                <a:solidFill>
                  <a:srgbClr val="D60093"/>
                </a:solidFill>
                <a:latin typeface="Times New Roman" panose="02020603050405020304" pitchFamily="18" charset="0"/>
              </a:rPr>
              <a:t> 2</a:t>
            </a:r>
            <a:endParaRPr lang="en-US" altLang="en-US" sz="3600" b="1" dirty="0"/>
          </a:p>
        </p:txBody>
      </p:sp>
      <p:sp>
        <p:nvSpPr>
          <p:cNvPr id="24579" name="Rectangle 13">
            <a:extLst>
              <a:ext uri="{FF2B5EF4-FFF2-40B4-BE49-F238E27FC236}">
                <a16:creationId xmlns:a16="http://schemas.microsoft.com/office/drawing/2014/main" id="{E53FD5F4-11EC-442A-990A-F3EC144B815E}"/>
              </a:ext>
            </a:extLst>
          </p:cNvPr>
          <p:cNvSpPr>
            <a:spLocks noChangeArrowheads="1"/>
          </p:cNvSpPr>
          <p:nvPr/>
        </p:nvSpPr>
        <p:spPr bwMode="auto">
          <a:xfrm>
            <a:off x="38100" y="738188"/>
            <a:ext cx="88773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b="1">
                <a:solidFill>
                  <a:srgbClr val="0000CC"/>
                </a:solidFill>
                <a:latin typeface="Times New Roman" panose="02020603050405020304" pitchFamily="18" charset="0"/>
              </a:rPr>
              <a:t>Tìm những từ ngữ, hình ảnh (trong đoạn 1) nói lên sự đe doạ của cơn bão biển ?</a:t>
            </a:r>
          </a:p>
        </p:txBody>
      </p:sp>
      <p:sp>
        <p:nvSpPr>
          <p:cNvPr id="4" name="Rectangle 5">
            <a:extLst>
              <a:ext uri="{FF2B5EF4-FFF2-40B4-BE49-F238E27FC236}">
                <a16:creationId xmlns:a16="http://schemas.microsoft.com/office/drawing/2014/main" id="{8BDC5400-6A81-4372-80BB-7E0A715416AD}"/>
              </a:ext>
            </a:extLst>
          </p:cNvPr>
          <p:cNvSpPr>
            <a:spLocks noChangeArrowheads="1"/>
          </p:cNvSpPr>
          <p:nvPr/>
        </p:nvSpPr>
        <p:spPr bwMode="auto">
          <a:xfrm>
            <a:off x="95250" y="1957388"/>
            <a:ext cx="8763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Gió bắt đầu  mạnh, nước biển càng dữ, biển cả muốn nuốt tươi con đê mỏng manh như con cá mập đớp con cá chim nhỏ bé.</a:t>
            </a:r>
          </a:p>
        </p:txBody>
      </p:sp>
      <p:sp>
        <p:nvSpPr>
          <p:cNvPr id="5" name="Rectangle 4">
            <a:extLst>
              <a:ext uri="{FF2B5EF4-FFF2-40B4-BE49-F238E27FC236}">
                <a16:creationId xmlns:a16="http://schemas.microsoft.com/office/drawing/2014/main" id="{01FC18E6-313B-4102-856F-F020D4EB7CAF}"/>
              </a:ext>
            </a:extLst>
          </p:cNvPr>
          <p:cNvSpPr>
            <a:spLocks noChangeArrowheads="1"/>
          </p:cNvSpPr>
          <p:nvPr/>
        </p:nvSpPr>
        <p:spPr bwMode="auto">
          <a:xfrm>
            <a:off x="-38100" y="36195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Các từ ngữ và hình ảnh ấy gợi cho em điều gì?</a:t>
            </a:r>
          </a:p>
        </p:txBody>
      </p:sp>
      <p:sp>
        <p:nvSpPr>
          <p:cNvPr id="6" name="Rectangle 5">
            <a:extLst>
              <a:ext uri="{FF2B5EF4-FFF2-40B4-BE49-F238E27FC236}">
                <a16:creationId xmlns:a16="http://schemas.microsoft.com/office/drawing/2014/main" id="{B614016F-D53E-4198-87CD-7B80EF8DE72E}"/>
              </a:ext>
            </a:extLst>
          </p:cNvPr>
          <p:cNvSpPr>
            <a:spLocks noChangeArrowheads="1"/>
          </p:cNvSpPr>
          <p:nvPr/>
        </p:nvSpPr>
        <p:spPr bwMode="auto">
          <a:xfrm>
            <a:off x="95250" y="4203700"/>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=&gt; Cơn bão biển rất mạnh, hung dữ, nó có thể cuốn phăng con đê mỏng manh bất cứ lúc nào.</a:t>
            </a:r>
          </a:p>
        </p:txBody>
      </p:sp>
      <p:sp>
        <p:nvSpPr>
          <p:cNvPr id="7" name="Rectangle 3">
            <a:extLst>
              <a:ext uri="{FF2B5EF4-FFF2-40B4-BE49-F238E27FC236}">
                <a16:creationId xmlns:a16="http://schemas.microsoft.com/office/drawing/2014/main" id="{AEB28FDB-A0C7-47FC-B600-C46865E10B79}"/>
              </a:ext>
            </a:extLst>
          </p:cNvPr>
          <p:cNvSpPr txBox="1">
            <a:spLocks noChangeArrowheads="1"/>
          </p:cNvSpPr>
          <p:nvPr/>
        </p:nvSpPr>
        <p:spPr bwMode="auto">
          <a:xfrm>
            <a:off x="381000" y="5132388"/>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4400" b="1">
                <a:solidFill>
                  <a:srgbClr val="D60093"/>
                </a:solidFill>
                <a:latin typeface="Times New Roman" panose="02020603050405020304" pitchFamily="18" charset="0"/>
              </a:rPr>
              <a:t>     </a:t>
            </a:r>
            <a:r>
              <a:rPr lang="en-US" altLang="en-US" b="1">
                <a:solidFill>
                  <a:srgbClr val="D60093"/>
                </a:solidFill>
                <a:latin typeface="Times New Roman" panose="02020603050405020304" pitchFamily="18" charset="0"/>
              </a:rPr>
              <a:t>Đoạn 1: nói lên điều gì?</a:t>
            </a:r>
          </a:p>
          <a:p>
            <a:pPr eaLnBrk="1" hangingPunct="1"/>
            <a:endParaRPr lang="en-US" altLang="en-US" sz="4400" b="1"/>
          </a:p>
        </p:txBody>
      </p:sp>
      <p:sp>
        <p:nvSpPr>
          <p:cNvPr id="8" name="Rectangle 3">
            <a:extLst>
              <a:ext uri="{FF2B5EF4-FFF2-40B4-BE49-F238E27FC236}">
                <a16:creationId xmlns:a16="http://schemas.microsoft.com/office/drawing/2014/main" id="{E5F7CC78-14CA-4F88-A7EA-CFE0358D8B0E}"/>
              </a:ext>
            </a:extLst>
          </p:cNvPr>
          <p:cNvSpPr txBox="1">
            <a:spLocks noChangeArrowheads="1"/>
          </p:cNvSpPr>
          <p:nvPr/>
        </p:nvSpPr>
        <p:spPr bwMode="auto">
          <a:xfrm>
            <a:off x="1104900" y="5929313"/>
            <a:ext cx="640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5400" b="1">
                <a:solidFill>
                  <a:srgbClr val="003300"/>
                </a:solidFill>
                <a:latin typeface="Times New Roman" panose="02020603050405020304" pitchFamily="18" charset="0"/>
              </a:rPr>
              <a:t>=&gt; Biển đe dọa</a:t>
            </a:r>
          </a:p>
          <a:p>
            <a:pPr eaLnBrk="1" hangingPunct="1"/>
            <a:endParaRPr lang="en-US" altLang="en-US" sz="5400" b="1">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4" grpId="0"/>
      <p:bldP spid="5" grpId="0"/>
      <p:bldP spid="6" grpId="0"/>
      <p:bldP spid="7"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TotalTime>
  <Words>1158</Words>
  <Application>Microsoft Office PowerPoint</Application>
  <PresentationFormat>On-screen Show (4:3)</PresentationFormat>
  <Paragraphs>53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Default Design</vt:lpstr>
      <vt:lpstr>PowerPoint Presentation</vt:lpstr>
      <vt:lpstr>PowerPoint Presentation</vt:lpstr>
      <vt:lpstr>Luyện đọc:</vt:lpstr>
      <vt:lpstr>Giải nghĩa từ:</vt:lpstr>
      <vt:lpstr>Giải nghĩa từ:</vt:lpstr>
      <vt:lpstr>Giải nghĩa từ:</vt:lpstr>
      <vt:lpstr>                                               - Hàng rào sống  </vt:lpstr>
      <vt:lpstr>Tìm hiểu bài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dc:creator>
  <cp:lastModifiedBy>Admin</cp:lastModifiedBy>
  <cp:revision>60</cp:revision>
  <dcterms:created xsi:type="dcterms:W3CDTF">2009-02-24T05:13:08Z</dcterms:created>
  <dcterms:modified xsi:type="dcterms:W3CDTF">2022-03-13T14:25:11Z</dcterms:modified>
</cp:coreProperties>
</file>