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74" r:id="rId2"/>
    <p:sldId id="361" r:id="rId3"/>
    <p:sldId id="362" r:id="rId4"/>
    <p:sldId id="321" r:id="rId5"/>
    <p:sldId id="336" r:id="rId6"/>
    <p:sldId id="364" r:id="rId7"/>
    <p:sldId id="365" r:id="rId8"/>
    <p:sldId id="366" r:id="rId9"/>
    <p:sldId id="282" r:id="rId10"/>
    <p:sldId id="340" r:id="rId11"/>
    <p:sldId id="298" r:id="rId12"/>
    <p:sldId id="302" r:id="rId13"/>
    <p:sldId id="304" r:id="rId14"/>
    <p:sldId id="306" r:id="rId15"/>
    <p:sldId id="289" r:id="rId16"/>
    <p:sldId id="344" r:id="rId17"/>
    <p:sldId id="276" r:id="rId18"/>
    <p:sldId id="310" r:id="rId19"/>
    <p:sldId id="277" r:id="rId20"/>
    <p:sldId id="280" r:id="rId21"/>
    <p:sldId id="368" r:id="rId22"/>
    <p:sldId id="369" r:id="rId23"/>
    <p:sldId id="370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3333FF"/>
    <a:srgbClr val="F3F9A5"/>
    <a:srgbClr val="FFFF00"/>
    <a:srgbClr val="FF6699"/>
    <a:srgbClr val="A2FCA6"/>
    <a:srgbClr val="800000"/>
    <a:srgbClr val="CC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0" y="3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E1A617-000E-47A3-BBD5-A1D4D896F7ED}" type="datetimeFigureOut">
              <a:rPr lang="vi-VN"/>
              <a:pPr>
                <a:defRPr/>
              </a:pPr>
              <a:t>16/05/2022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0C8817-334A-4E39-840E-48006FF23B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A983-A201-4372-AE12-CC04E7E4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12FB-D2F9-45C2-9A61-0F9462D6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4844-D7BD-425C-9EC7-76F4D559C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EED6-2068-422C-BA76-090BB10E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6DD3-0F8B-4765-B403-33D9F2D3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FC39-6C69-4D26-9064-8D47FD81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B44-65A0-4DB6-8D50-4EF9984C9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BDAC-AF29-4542-A092-6461024D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5E2-DDBB-44D8-8F1F-C03A6CDE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1D21-4276-42CB-BAE0-0DAEFBB86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0213-F8EB-4243-9BAA-366FC306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7A79-5A8E-4528-BC82-06B8454FE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42CB92-6422-47A1-8FB2-AA7546173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vn/imgres?imgurl=http://media.tamtay.vn/files/2008/03/07/mykim030379/photos/91892/47d0930d_p2230038_resize.jpg&amp;imgrefurl=http://blog.tamtay.vn/entry/view/93111&amp;h=525&amp;w=700&amp;sz=119&amp;tbnid=6DrSpXPEPSF1eM:&amp;tbnh=105&amp;tbnw=140&amp;prev=/images?q=L%E1%BB%85+h%E1%BB%99i+ch%C3%B9a+H%C6%B0%C6%A1ng&amp;zoom=1&amp;q=L%E1%BB%85+h%E1%BB%99i+ch%C3%B9a+H%C6%B0%C6%A1ng&amp;hl=vi&amp;usg=__YeDH4kOcuGHJqDya0h_DWnEFb4Y=&amp;sa=X&amp;ei=byNpTf3-NIT0cZC5wZEM&amp;ved=0CDsQ9QEwB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vn/imgres?imgurl=http://media.tinmoi.vn/2009/09/23/atb10.jpg&amp;imgrefurl=http://www.tinmoi.vn/10-buc-anh-dep-nhat-ve-nuoc-My-0957997.html&amp;h=337&amp;w=470&amp;sz=57&amp;tbnid=-wItmqNVGuZuKM:&amp;tbnh=92&amp;tbnw=129&amp;prev=/images?q=%E1%BA%A3nh+ch%E1%BB%A5p+h%E1%BB%99i+th%E1%BA%A3+di%E1%BB%81u+nha+trang&amp;zoom=1&amp;q=%E1%BA%A3nh+ch%E1%BB%A5p+h%E1%BB%99i+th%E1%BA%A3+di%E1%BB%81u+nha+trang&amp;hl=vi&amp;usg=__zb8MgVw7ZXXE7w9GbBVKHuET9kw=&amp;sa=X&amp;ei=c9FpTaz1LoieccGbkJAM&amp;ved=0CB0Q9QEw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vn/imgres?imgurl=http://media.tinmoi.vn/2009/09/23/atb10.jpg&amp;imgrefurl=http://www.tinmoi.vn/10-buc-anh-dep-nhat-ve-nuoc-My-0957997.html&amp;h=337&amp;w=470&amp;sz=57&amp;tbnid=-wItmqNVGuZuKM:&amp;tbnh=92&amp;tbnw=129&amp;prev=/images?q=%E1%BA%A3nh+ch%E1%BB%A5p+h%E1%BB%99i+th%E1%BA%A3+di%E1%BB%81u+nha+trang&amp;zoom=1&amp;q=%E1%BA%A3nh+ch%E1%BB%A5p+h%E1%BB%99i+th%E1%BA%A3+di%E1%BB%81u+nha+trang&amp;hl=vi&amp;usg=__zb8MgVw7ZXXE7w9GbBVKHuET9kw=&amp;sa=X&amp;ei=c9FpTaz1LoieccGbkJAM&amp;ved=0CB0Q9QEwA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8"/>
          <p:cNvSpPr>
            <a:spLocks noChangeArrowheads="1" noChangeShapeType="1" noTextEdit="1"/>
          </p:cNvSpPr>
          <p:nvPr/>
        </p:nvSpPr>
        <p:spPr bwMode="auto">
          <a:xfrm>
            <a:off x="1828801" y="209550"/>
            <a:ext cx="5486400" cy="123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CÂU</a:t>
            </a:r>
            <a:endParaRPr lang="vi-VN" sz="3600" kern="10" dirty="0" smtClean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835025" y="1646238"/>
            <a:ext cx="7470775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228600" y="1943100"/>
            <a:ext cx="8610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Từ ngữ về Lễ hội. Dấu phẩy.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0963" y="34925"/>
            <a:ext cx="990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435" name="Picture 3" descr="47d0930d_p2230038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584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Lễ hội chùa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14600" y="0"/>
            <a:ext cx="3848100" cy="422275"/>
          </a:xfrm>
          <a:solidFill>
            <a:srgbClr val="F3F9A5"/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Tháp Bà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514350"/>
            <a:ext cx="8915400" cy="4629150"/>
            <a:chOff x="96" y="432"/>
            <a:chExt cx="5616" cy="3888"/>
          </a:xfrm>
        </p:grpSpPr>
        <p:pic>
          <p:nvPicPr>
            <p:cNvPr id="19460" name="Picture 4" descr="thapba0416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2400"/>
              <a:ext cx="2736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 descr="ImageVie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448"/>
              <a:ext cx="2784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6" descr="ImageVie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432"/>
              <a:ext cx="2736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7" descr="ImageView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6" y="432"/>
              <a:ext cx="2736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7150"/>
            <a:ext cx="8229600" cy="42227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Cầu Ngư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571500"/>
            <a:ext cx="8915400" cy="4572000"/>
            <a:chOff x="96" y="480"/>
            <a:chExt cx="5616" cy="3840"/>
          </a:xfrm>
        </p:grpSpPr>
        <p:pic>
          <p:nvPicPr>
            <p:cNvPr id="20484" name="Picture 4" descr="le_hoi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480"/>
              <a:ext cx="2592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 descr="CauNgu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481"/>
              <a:ext cx="2544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6" descr="anh%20cau%20ngu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480"/>
              <a:ext cx="292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340171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2448"/>
              <a:ext cx="2976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438400" y="4659313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 hội thành Cổ Loa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4629150"/>
            <a:chOff x="0" y="0"/>
            <a:chExt cx="5760" cy="3982"/>
          </a:xfrm>
        </p:grpSpPr>
        <p:pic>
          <p:nvPicPr>
            <p:cNvPr id="21508" name="Picture 4" descr="coloa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40"/>
              <a:ext cx="292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5" descr="11045215-AYE_27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08"/>
              <a:ext cx="2880" cy="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6" descr="11045215-AYE_27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7" descr="11045215-AYE_279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2208"/>
              <a:ext cx="2736" cy="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14850"/>
            <a:ext cx="8229600" cy="53657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núi Bà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85750"/>
            <a:ext cx="8839200" cy="4114800"/>
            <a:chOff x="242" y="624"/>
            <a:chExt cx="5230" cy="3456"/>
          </a:xfrm>
        </p:grpSpPr>
        <p:pic>
          <p:nvPicPr>
            <p:cNvPr id="22532" name="Picture 4" descr="6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" y="624"/>
              <a:ext cx="2685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5" descr="viewanh_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7" y="624"/>
              <a:ext cx="2435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kinhduongvuong2009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4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152400" y="4217988"/>
            <a:ext cx="9296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altLang="en-US" sz="27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Kinh Dương Vương - Lạc Long Quân - Âu Cơ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27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 lăng tế lễ Kinh Dương Vương- Lạc Long Quân - Âu Cơ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2400" y="2243138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4579" name="AutoShape 3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2400" y="2243138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4580" name="Picture 4" descr="atb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2686050"/>
            <a:ext cx="4476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 descr="2Q=="/>
          <p:cNvSpPr>
            <a:spLocks noChangeAspect="1" noChangeArrowheads="1"/>
          </p:cNvSpPr>
          <p:nvPr/>
        </p:nvSpPr>
        <p:spPr bwMode="auto">
          <a:xfrm>
            <a:off x="3629025" y="2100263"/>
            <a:ext cx="1885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4582" name="AutoShape 6" descr="2Q=="/>
          <p:cNvSpPr>
            <a:spLocks noChangeAspect="1" noChangeArrowheads="1"/>
          </p:cNvSpPr>
          <p:nvPr/>
        </p:nvSpPr>
        <p:spPr bwMode="auto">
          <a:xfrm>
            <a:off x="3629025" y="2100263"/>
            <a:ext cx="1885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4583" name="Picture 7" descr="le-hoi-tha-dieu-kien-thu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ANd9GcQ1dr_0S4BxPbU3gURB--GXbNIUtNDigw_pSoDumKyJC680nEY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8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ap_201010081234188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65425"/>
            <a:ext cx="4648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114300"/>
            <a:ext cx="2667000" cy="646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Hội thả diều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ua ngua toancanh%20cuoc%20du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" y="4422775"/>
            <a:ext cx="38862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</a:rPr>
              <a:t> đua ngựa</a:t>
            </a:r>
            <a:r>
              <a:rPr lang="en-US" altLang="en-US" sz="400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05400" y="4422775"/>
            <a:ext cx="35814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</a:rPr>
              <a:t>chọi gà    </a:t>
            </a:r>
          </a:p>
        </p:txBody>
      </p:sp>
      <p:pic>
        <p:nvPicPr>
          <p:cNvPr id="25607" name="Picture 7" descr="choi g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495800" cy="5715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 khỏe Phù Đổng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742950"/>
            <a:ext cx="8839200" cy="4229100"/>
            <a:chOff x="144" y="624"/>
            <a:chExt cx="5568" cy="3552"/>
          </a:xfrm>
        </p:grpSpPr>
        <p:pic>
          <p:nvPicPr>
            <p:cNvPr id="26628" name="Picture 4" descr="289phudong4%20(450%20x%20328)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624"/>
              <a:ext cx="2736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5" descr="MakeThumbnail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624"/>
              <a:ext cx="2736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úng ph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67000" y="460375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</a:rPr>
              <a:t>cúng Phật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114300"/>
            <a:ext cx="937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Xem ảnh một số hoạt động trong lễ hội và hội.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a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4705350"/>
            <a:ext cx="33528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3333FF"/>
                </a:solidFill>
                <a:latin typeface=".VnTime" pitchFamily="34" charset="0"/>
              </a:rPr>
              <a:t> H×nh ¶nh buæi lÔ</a:t>
            </a:r>
          </a:p>
        </p:txBody>
      </p:sp>
      <p:pic>
        <p:nvPicPr>
          <p:cNvPr id="4" name="Picture 2" descr="r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4705350"/>
            <a:ext cx="33528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3333FF"/>
                </a:solidFill>
                <a:latin typeface=".VnTime" pitchFamily="34" charset="0"/>
              </a:rPr>
              <a:t> H×nh ¶nh buæi lÔ</a:t>
            </a:r>
          </a:p>
        </p:txBody>
      </p:sp>
      <p:pic>
        <p:nvPicPr>
          <p:cNvPr id="8" name="Picture 2" descr="dang 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114300"/>
            <a:ext cx="33528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>
                <a:solidFill>
                  <a:srgbClr val="3333FF"/>
                </a:solidFill>
                <a:latin typeface=".VnArial" pitchFamily="34" charset="0"/>
              </a:rPr>
              <a:t> </a:t>
            </a:r>
            <a:r>
              <a:rPr lang="en-US" alt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 ảnh buổi lễ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u d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763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895600" y="4492625"/>
            <a:ext cx="31242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</a:rPr>
              <a:t>đánh đu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571750"/>
            <a:ext cx="3657600" cy="2576513"/>
            <a:chOff x="0" y="2160"/>
            <a:chExt cx="2304" cy="2164"/>
          </a:xfrm>
        </p:grpSpPr>
        <p:pic>
          <p:nvPicPr>
            <p:cNvPr id="29709" name="Picture 4" descr="du dan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" y="2160"/>
              <a:ext cx="2296" cy="206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0" y="3936"/>
              <a:ext cx="864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Đánh đu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81600" y="2514600"/>
            <a:ext cx="3962400" cy="2633663"/>
            <a:chOff x="3264" y="2112"/>
            <a:chExt cx="2496" cy="2212"/>
          </a:xfrm>
        </p:grpSpPr>
        <p:pic>
          <p:nvPicPr>
            <p:cNvPr id="29707" name="Picture 12" descr="hat đú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4" y="2112"/>
              <a:ext cx="2496" cy="211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4848" y="3936"/>
              <a:ext cx="912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Hát đối</a:t>
              </a:r>
            </a:p>
          </p:txBody>
        </p:sp>
      </p:grp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10000" y="857250"/>
            <a:ext cx="1295400" cy="452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5C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 số hoạt động trong lễ hội và hội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3581400" cy="2633663"/>
            <a:chOff x="0" y="0"/>
            <a:chExt cx="2256" cy="2212"/>
          </a:xfrm>
        </p:grpSpPr>
        <p:pic>
          <p:nvPicPr>
            <p:cNvPr id="29705" name="Picture 15" descr="choi co nguo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256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384" y="1824"/>
              <a:ext cx="1296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Chơi cờ người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181600" y="57150"/>
            <a:ext cx="3962400" cy="2576513"/>
            <a:chOff x="3264" y="48"/>
            <a:chExt cx="2496" cy="2164"/>
          </a:xfrm>
        </p:grpSpPr>
        <p:pic>
          <p:nvPicPr>
            <p:cNvPr id="29703" name="Picture 19" descr="hat trong qua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64" y="48"/>
              <a:ext cx="2496" cy="177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3648" y="1824"/>
              <a:ext cx="1392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Hát trống quân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VU THAO\GAĐT\hình ảnh lễ hội xuân hồ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14300"/>
            <a:ext cx="51323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Administrator\Desktop\xuan-hon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00150"/>
            <a:ext cx="40386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5257800" y="28575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xuân Hồng</a:t>
            </a:r>
            <a:endParaRPr lang="vi-VN" altLang="en-US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nhay b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28900"/>
            <a:ext cx="4267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thi dệt v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8605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9"/>
          <p:cNvGrpSpPr>
            <a:grpSpLocks/>
          </p:cNvGrpSpPr>
          <p:nvPr/>
        </p:nvGrpSpPr>
        <p:grpSpPr bwMode="auto">
          <a:xfrm>
            <a:off x="152400" y="0"/>
            <a:ext cx="4495800" cy="2693988"/>
            <a:chOff x="96" y="0"/>
            <a:chExt cx="2640" cy="2263"/>
          </a:xfrm>
        </p:grpSpPr>
        <p:pic>
          <p:nvPicPr>
            <p:cNvPr id="31754" name="Picture 4" descr="ném cò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0"/>
              <a:ext cx="2640" cy="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141" y="1824"/>
              <a:ext cx="1011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Ném còn</a:t>
              </a:r>
            </a:p>
          </p:txBody>
        </p:sp>
      </p:grpSp>
      <p:grpSp>
        <p:nvGrpSpPr>
          <p:cNvPr id="31749" name="Group 12"/>
          <p:cNvGrpSpPr>
            <a:grpSpLocks/>
          </p:cNvGrpSpPr>
          <p:nvPr/>
        </p:nvGrpSpPr>
        <p:grpSpPr bwMode="auto">
          <a:xfrm>
            <a:off x="4786313" y="0"/>
            <a:ext cx="4129087" cy="2576513"/>
            <a:chOff x="3015" y="0"/>
            <a:chExt cx="2601" cy="2164"/>
          </a:xfrm>
        </p:grpSpPr>
        <p:pic>
          <p:nvPicPr>
            <p:cNvPr id="31752" name="Picture 10" descr="thi thổi cơ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15" y="0"/>
              <a:ext cx="2601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3120" y="1776"/>
              <a:ext cx="139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Thi thổi cơm</a:t>
              </a:r>
            </a:p>
          </p:txBody>
        </p:sp>
      </p:grp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533400" y="462915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 bao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7467600" y="451485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Dệt vải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ieu%20truong%20tang%20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7150"/>
            <a:ext cx="42799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tr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0325"/>
            <a:ext cx="42814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va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21000"/>
            <a:ext cx="4495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quan 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800350"/>
            <a:ext cx="4281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133600" y="2286000"/>
            <a:ext cx="4495800" cy="615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Những hình ảnh về hội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286000" y="4662488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ảnh Lễ hội </a:t>
            </a:r>
          </a:p>
        </p:txBody>
      </p:sp>
      <p:pic>
        <p:nvPicPr>
          <p:cNvPr id="87043" name="Picture 3" descr="chùa 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46291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 Gióng</a:t>
            </a:r>
          </a:p>
        </p:txBody>
      </p:sp>
      <p:pic>
        <p:nvPicPr>
          <p:cNvPr id="46084" name="Picture 4" descr="Gio_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4686300"/>
            <a:ext cx="9144000" cy="708025"/>
          </a:xfrm>
          <a:prstGeom prst="rect">
            <a:avLst/>
          </a:prstGeom>
          <a:solidFill>
            <a:srgbClr val="D9ED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đền Hùng</a:t>
            </a:r>
          </a:p>
        </p:txBody>
      </p:sp>
      <p:pic>
        <p:nvPicPr>
          <p:cNvPr id="46086" name="Picture 6" descr="kh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20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46291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đền Trần</a:t>
            </a:r>
          </a:p>
        </p:txBody>
      </p:sp>
      <p:pic>
        <p:nvPicPr>
          <p:cNvPr id="46088" name="Picture 8" descr="IMG_89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0" y="46180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 Chùa Hương</a:t>
            </a:r>
          </a:p>
        </p:txBody>
      </p:sp>
      <p:pic>
        <p:nvPicPr>
          <p:cNvPr id="46090" name="Picture 10" descr="le-hoi-den-chu-dong-tu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0" y="4618038"/>
            <a:ext cx="9144000" cy="708025"/>
          </a:xfrm>
          <a:prstGeom prst="rect">
            <a:avLst/>
          </a:prstGeom>
          <a:solidFill>
            <a:srgbClr val="D9ED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 hội Chử Đồng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3" grpId="1"/>
      <p:bldP spid="46085" grpId="0" animBg="1"/>
      <p:bldP spid="46085" grpId="1" animBg="1"/>
      <p:bldP spid="46087" grpId="0"/>
      <p:bldP spid="46087" grpId="1"/>
      <p:bldP spid="46089" grpId="0"/>
      <p:bldP spid="46089" grpId="1"/>
      <p:bldP spid="460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2400" y="2243138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2291" name="AutoShape 3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2400" y="2243138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2292" name="Picture 4" descr="atb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2686050"/>
            <a:ext cx="4476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 descr="2Q=="/>
          <p:cNvSpPr>
            <a:spLocks noChangeAspect="1" noChangeArrowheads="1"/>
          </p:cNvSpPr>
          <p:nvPr/>
        </p:nvSpPr>
        <p:spPr bwMode="auto">
          <a:xfrm>
            <a:off x="3629025" y="2100263"/>
            <a:ext cx="1885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2294" name="AutoShape 6" descr="2Q=="/>
          <p:cNvSpPr>
            <a:spLocks noChangeAspect="1" noChangeArrowheads="1"/>
          </p:cNvSpPr>
          <p:nvPr/>
        </p:nvSpPr>
        <p:spPr bwMode="auto">
          <a:xfrm>
            <a:off x="3629025" y="2100263"/>
            <a:ext cx="1885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2295" name="Picture 7" descr="le-hoi-tha-dieu-kien-thu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ANd9GcQ1dr_0S4BxPbU3gURB--GXbNIUtNDigw_pSoDumKyJC680nEY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8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ap_201010081234188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65425"/>
            <a:ext cx="4648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914400" y="114300"/>
            <a:ext cx="2667000" cy="646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</a:rPr>
              <a:t>Hội thả diều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ua ngua toancanh%20cuoc%20du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14600" y="4572000"/>
            <a:ext cx="36576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 Hội đua ngựa</a:t>
            </a:r>
            <a:r>
              <a:rPr lang="en-US" altLang="en-US" sz="400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394335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</a:rPr>
              <a:t>Lễ hội đền Hùng 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3600" b="1">
                <a:latin typeface="Times New Roman" pitchFamily="18" charset="0"/>
              </a:rPr>
              <a:t>Rước kiệu vua Hùng Vương đời thứ XVIII</a:t>
            </a:r>
          </a:p>
        </p:txBody>
      </p:sp>
      <p:pic>
        <p:nvPicPr>
          <p:cNvPr id="31751" name="Picture 7" descr="asykl1238825047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326&quot;/&gt;&lt;/object&gt;&lt;object type=&quot;3&quot; unique_id=&quot;10007&quot;&gt;&lt;property id=&quot;20148&quot; value=&quot;5&quot;/&gt;&lt;property id=&quot;20300&quot; value=&quot;Slide 4 - &amp;quot;                                                             LÔ KØ niÖm ngµy nhµ gi¸o ViÖt Nam &amp;quot;&quot;/&gt;&lt;property id=&quot;20307&quot; value=&quot;329&quot;/&gt;&lt;/object&gt;&lt;object type=&quot;3&quot; unique_id=&quot;10008&quot;&gt;&lt;property id=&quot;20148&quot; value=&quot;5&quot;/&gt;&lt;property id=&quot;20300&quot; value=&quot;Slide 5&quot;/&gt;&lt;property id=&quot;20307&quot; value=&quot;321&quot;/&gt;&lt;/object&gt;&lt;object type=&quot;3&quot; unique_id=&quot;10009&quot;&gt;&lt;property id=&quot;20148&quot; value=&quot;5&quot;/&gt;&lt;property id=&quot;20300&quot; value=&quot;Slide 6&quot;/&gt;&lt;property id=&quot;20307&quot; value=&quot;336&quot;/&gt;&lt;/object&gt;&lt;object type=&quot;3&quot; unique_id=&quot;10010&quot;&gt;&lt;property id=&quot;20148&quot; value=&quot;5&quot;/&gt;&lt;property id=&quot;20300&quot; value=&quot;Slide 7&quot;/&gt;&lt;property id=&quot;20307&quot; value=&quot;334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315&quot;/&gt;&lt;/object&gt;&lt;object type=&quot;3&quot; unique_id=&quot;10013&quot;&gt;&lt;property id=&quot;20148&quot; value=&quot;5&quot;/&gt;&lt;property id=&quot;20300&quot; value=&quot;Slide 10&quot;/&gt;&lt;property id=&quot;20307&quot; value=&quot;300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340&quot;/&gt;&lt;/object&gt;&lt;object type=&quot;3&quot; unique_id=&quot;10016&quot;&gt;&lt;property id=&quot;20148&quot; value=&quot;5&quot;/&gt;&lt;property id=&quot;20300&quot; value=&quot;Slide 13 - &amp;quot;Lễ hội Tháp Bà&amp;quot;&quot;/&gt;&lt;property id=&quot;20307&quot; value=&quot;298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 - &amp;quot;Lễ hội Cầu Ngư&amp;quot;&quot;/&gt;&lt;property id=&quot;20307&quot; value=&quot;302&quot;/&gt;&lt;/object&gt;&lt;object type=&quot;3&quot; unique_id=&quot;10019&quot;&gt;&lt;property id=&quot;20148&quot; value=&quot;5&quot;/&gt;&lt;property id=&quot;20300&quot; value=&quot;Slide 16&quot;/&gt;&lt;property id=&quot;20307&quot; value=&quot;304&quot;/&gt;&lt;/object&gt;&lt;object type=&quot;3&quot; unique_id=&quot;10020&quot;&gt;&lt;property id=&quot;20148&quot; value=&quot;5&quot;/&gt;&lt;property id=&quot;20300&quot; value=&quot;Slide 17 - &amp;quot;Lễ hội núi Bà&amp;quot;&quot;/&gt;&lt;property id=&quot;20307&quot; value=&quot;306&quot;/&gt;&lt;/object&gt;&lt;object type=&quot;3&quot; unique_id=&quot;10021&quot;&gt;&lt;property id=&quot;20148&quot; value=&quot;5&quot;/&gt;&lt;property id=&quot;20300&quot; value=&quot;Slide 18&quot;/&gt;&lt;property id=&quot;20307&quot; value=&quot;338&quot;/&gt;&lt;/object&gt;&lt;object type=&quot;3&quot; unique_id=&quot;10022&quot;&gt;&lt;property id=&quot;20148&quot; value=&quot;5&quot;/&gt;&lt;property id=&quot;20300&quot; value=&quot;Slide 19&quot;/&gt;&lt;property id=&quot;20307&quot; value=&quot;289&quot;/&gt;&lt;/object&gt;&lt;object type=&quot;3&quot; unique_id=&quot;10023&quot;&gt;&lt;property id=&quot;20148&quot; value=&quot;5&quot;/&gt;&lt;property id=&quot;20300&quot; value=&quot;Slide 20&quot;/&gt;&lt;property id=&quot;20307&quot; value=&quot;273&quot;/&gt;&lt;/object&gt;&lt;object type=&quot;3&quot; unique_id=&quot;10024&quot;&gt;&lt;property id=&quot;20148&quot; value=&quot;5&quot;/&gt;&lt;property id=&quot;20300&quot; value=&quot;Slide 21&quot;/&gt;&lt;property id=&quot;20307&quot; value=&quot;308&quot;/&gt;&lt;/object&gt;&lt;object type=&quot;3&quot; unique_id=&quot;10025&quot;&gt;&lt;property id=&quot;20148&quot; value=&quot;5&quot;/&gt;&lt;property id=&quot;20300&quot; value=&quot;Slide 22&quot;/&gt;&lt;property id=&quot;20307&quot; value=&quot;342&quot;/&gt;&lt;/object&gt;&lt;object type=&quot;3&quot; unique_id=&quot;10026&quot;&gt;&lt;property id=&quot;20148&quot; value=&quot;5&quot;/&gt;&lt;property id=&quot;20300&quot; value=&quot;Slide 23&quot;/&gt;&lt;property id=&quot;20307&quot; value=&quot;344&quot;/&gt;&lt;/object&gt;&lt;object type=&quot;3&quot; unique_id=&quot;10027&quot;&gt;&lt;property id=&quot;20148&quot; value=&quot;5&quot;/&gt;&lt;property id=&quot;20300&quot; value=&quot;Slide 24&quot;/&gt;&lt;property id=&quot;20307&quot; value=&quot;290&quot;/&gt;&lt;/object&gt;&lt;object type=&quot;3&quot; unique_id=&quot;10028&quot;&gt;&lt;property id=&quot;20148&quot; value=&quot;5&quot;/&gt;&lt;property id=&quot;20300&quot; value=&quot;Slide 25&quot;/&gt;&lt;property id=&quot;20307&quot; value=&quot;274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object type=&quot;3&quot; unique_id=&quot;10030&quot;&gt;&lt;property id=&quot;20148&quot; value=&quot;5&quot;/&gt;&lt;property id=&quot;20300&quot; value=&quot;Slide 27&quot;/&gt;&lt;property id=&quot;20307&quot; value=&quot;276&quot;/&gt;&lt;/object&gt;&lt;object type=&quot;3&quot; unique_id=&quot;10031&quot;&gt;&lt;property id=&quot;20148&quot; value=&quot;5&quot;/&gt;&lt;property id=&quot;20300&quot; value=&quot;Slide 28 - &amp;quot;Hội khỏe Phù Đổng&amp;quot;&quot;/&gt;&lt;property id=&quot;20307&quot; value=&quot;310&quot;/&gt;&lt;/object&gt;&lt;object type=&quot;3&quot; unique_id=&quot;10032&quot;&gt;&lt;property id=&quot;20148&quot; value=&quot;5&quot;/&gt;&lt;property id=&quot;20300&quot; value=&quot;Slide 29&quot;/&gt;&lt;property id=&quot;20307&quot; value=&quot;277&quot;/&gt;&lt;/object&gt;&lt;object type=&quot;3&quot; unique_id=&quot;10033&quot;&gt;&lt;property id=&quot;20148&quot; value=&quot;5&quot;/&gt;&lt;property id=&quot;20300&quot; value=&quot;Slide 30&quot;/&gt;&lt;property id=&quot;20307&quot; value=&quot;278&quot;/&gt;&lt;/object&gt;&lt;object type=&quot;3&quot; unique_id=&quot;10034&quot;&gt;&lt;property id=&quot;20148&quot; value=&quot;5&quot;/&gt;&lt;property id=&quot;20300&quot; value=&quot;Slide 31&quot;/&gt;&lt;property id=&quot;20307&quot; value=&quot;279&quot;/&gt;&lt;/object&gt;&lt;object type=&quot;3&quot; unique_id=&quot;10035&quot;&gt;&lt;property id=&quot;20148&quot; value=&quot;5&quot;/&gt;&lt;property id=&quot;20300&quot; value=&quot;Slide 32&quot;/&gt;&lt;property id=&quot;20307&quot; value=&quot;280&quot;/&gt;&lt;/object&gt;&lt;object type=&quot;3&quot; unique_id=&quot;10036&quot;&gt;&lt;property id=&quot;20148&quot; value=&quot;5&quot;/&gt;&lt;property id=&quot;20300&quot; value=&quot;Slide 33&quot;/&gt;&lt;property id=&quot;20307&quot; value=&quot;281&quot;/&gt;&lt;/object&gt;&lt;object type=&quot;3&quot; unique_id=&quot;10037&quot;&gt;&lt;property id=&quot;20148&quot; value=&quot;5&quot;/&gt;&lt;property id=&quot;20300&quot; value=&quot;Slide 34&quot;/&gt;&lt;property id=&quot;20307&quot; value=&quot;311&quot;/&gt;&lt;/object&gt;&lt;object type=&quot;3&quot; unique_id=&quot;10038&quot;&gt;&lt;property id=&quot;20148&quot; value=&quot;5&quot;/&gt;&lt;property id=&quot;20300&quot; value=&quot;Slide 35&quot;/&gt;&lt;property id=&quot;20307&quot; value=&quot;317&quot;/&gt;&lt;/object&gt;&lt;object type=&quot;3&quot; unique_id=&quot;10039&quot;&gt;&lt;property id=&quot;20148&quot; value=&quot;5&quot;/&gt;&lt;property id=&quot;20300&quot; value=&quot;Slide 36&quot;/&gt;&lt;property id=&quot;20307&quot; value=&quot;360&quot;/&gt;&lt;/object&gt;&lt;object type=&quot;3&quot; unique_id=&quot;10040&quot;&gt;&lt;property id=&quot;20148&quot; value=&quot;5&quot;/&gt;&lt;property id=&quot;20300&quot; value=&quot;Slide 37&quot;/&gt;&lt;property id=&quot;20307&quot; value=&quot;358&quot;/&gt;&lt;/object&gt;&lt;object type=&quot;3&quot; unique_id=&quot;10041&quot;&gt;&lt;property id=&quot;20148&quot; value=&quot;5&quot;/&gt;&lt;property id=&quot;20300&quot; value=&quot;Slide 38&quot;/&gt;&lt;property id=&quot;20307&quot; value=&quot;356&quot;/&gt;&lt;/object&gt;&lt;object type=&quot;3&quot; unique_id=&quot;10042&quot;&gt;&lt;property id=&quot;20148&quot; value=&quot;5&quot;/&gt;&lt;property id=&quot;20300&quot; value=&quot;Slide 39&quot;/&gt;&lt;property id=&quot;20307&quot; value=&quot;348&quot;/&gt;&lt;/object&gt;&lt;object type=&quot;3&quot; unique_id=&quot;10043&quot;&gt;&lt;property id=&quot;20148&quot; value=&quot;5&quot;/&gt;&lt;property id=&quot;20300&quot; value=&quot;Slide 40&quot;/&gt;&lt;property id=&quot;20307&quot; value=&quot;350&quot;/&gt;&lt;/object&gt;&lt;object type=&quot;3&quot; unique_id=&quot;10044&quot;&gt;&lt;property id=&quot;20148&quot; value=&quot;5&quot;/&gt;&lt;property id=&quot;20300&quot; value=&quot;Slide 41&quot;/&gt;&lt;property id=&quot;20307&quot; value=&quot;352&quot;/&gt;&lt;/object&gt;&lt;object type=&quot;3&quot; unique_id=&quot;10045&quot;&gt;&lt;property id=&quot;20148&quot; value=&quot;5&quot;/&gt;&lt;property id=&quot;20300&quot; value=&quot;Slide 42&quot;/&gt;&lt;property id=&quot;20307&quot; value=&quot;291&quot;/&gt;&lt;/object&gt;&lt;object type=&quot;3&quot; unique_id=&quot;10046&quot;&gt;&lt;property id=&quot;20148&quot; value=&quot;5&quot;/&gt;&lt;property id=&quot;20300&quot; value=&quot;Slide 43&quot;/&gt;&lt;property id=&quot;20307&quot; value=&quot;35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187</Words>
  <Application>Microsoft Office PowerPoint</Application>
  <PresentationFormat>On-screen Show (16:9)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Lễ hội Tháp Bà</vt:lpstr>
      <vt:lpstr>Lễ hội Cầu Ngư</vt:lpstr>
      <vt:lpstr>Slide 13</vt:lpstr>
      <vt:lpstr>Lễ hội núi Bà</vt:lpstr>
      <vt:lpstr>Slide 15</vt:lpstr>
      <vt:lpstr>Slide 16</vt:lpstr>
      <vt:lpstr>Slide 17</vt:lpstr>
      <vt:lpstr>Hội khỏe Phù Đổng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Van Nguyen</cp:lastModifiedBy>
  <cp:revision>114</cp:revision>
  <dcterms:created xsi:type="dcterms:W3CDTF">2010-02-07T03:01:52Z</dcterms:created>
  <dcterms:modified xsi:type="dcterms:W3CDTF">2022-05-16T13:48:09Z</dcterms:modified>
</cp:coreProperties>
</file>