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9" r:id="rId2"/>
    <p:sldId id="333" r:id="rId3"/>
    <p:sldId id="368" r:id="rId4"/>
    <p:sldId id="383" r:id="rId5"/>
    <p:sldId id="370" r:id="rId6"/>
    <p:sldId id="373" r:id="rId7"/>
    <p:sldId id="326" r:id="rId8"/>
    <p:sldId id="371" r:id="rId9"/>
    <p:sldId id="344" r:id="rId10"/>
    <p:sldId id="367" r:id="rId11"/>
    <p:sldId id="347" r:id="rId12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0000"/>
    <a:srgbClr val="FFFF99"/>
    <a:srgbClr val="0033CC"/>
    <a:srgbClr val="FF00FF"/>
    <a:srgbClr val="1A0597"/>
    <a:srgbClr val="990000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3850" autoAdjust="0"/>
  </p:normalViewPr>
  <p:slideViewPr>
    <p:cSldViewPr>
      <p:cViewPr>
        <p:scale>
          <a:sx n="70" d="100"/>
          <a:sy n="70" d="100"/>
        </p:scale>
        <p:origin x="-510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73F2EF-01B5-4AB2-AC3E-E2AFB2AC03E7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20F994-F0F2-48A5-A00D-2D152CE8B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2A303B-60C1-4D6A-81EB-5CAD6BF2A845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AA23E0-5F2F-45FD-A24A-A6B1F0425F8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4DF4-3A4A-4836-B6F5-CED0A160FC5C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F285-BB76-4006-AB9A-D2FEE0F02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1033-C855-4EC5-B309-C2CCCFC7815F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6C77-9859-434A-A7AD-294A5850A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1C33-971C-4E56-8C48-05E47792ACCD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0786-144E-4C1E-92D1-87744C08C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BF70-9FE4-4D1D-9CC8-952B3AEA9BD9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D1555-6FDB-4E17-9A5F-5034D16FD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55AB-679C-4C3F-93BD-5BA61D9EF648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4BB8-4A03-4606-8152-8919B6755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8C1D-5106-4D06-BECD-6481BDB22440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8CB7-C5A3-41F9-A84B-BBFAEE01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A495-53EF-4955-8CAC-93DEBAE28298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2757-8886-43FD-A717-DAD329C64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06EE-ED45-4FAC-B15C-D4AF0716468C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D362-E274-418C-B631-24C53364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FDAA-84BF-4DEA-B401-D5F36369B27A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2E6A-BD5C-45E2-8B74-369826463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1FA0-7AF1-4086-888B-9512C2337EEB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B923-35BD-4E13-8482-B8C45F4AD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E386-8C4A-4BEC-B4FA-A9F8DC1A01C8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E87C-9AC2-4B13-888D-884DB23C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17203D-711A-4DB2-8FFE-6489C35C5DE1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3C09BF-A51A-4101-8B02-3AAD8DD7D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%20Da%20Cat\H&#192;%20N&#7896;I%20KHAI%20M&#7840;C%20L&#7876;%20H&#7896;I%20C&#7892;%20LOA%20-%20FBNC.CUT.00'17-01'36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%20Da%20Cat\T&#432;ng%20b&#7915;ng%20l&#7877;%20h&#7897;i%20C&#7893;%20Loa.CUT.00'00-02'58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j02362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95262"/>
            <a:ext cx="990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3" descr="j02362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86916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j02362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86917"/>
            <a:ext cx="914400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2" descr="le hoi.jpg"/>
          <p:cNvPicPr>
            <a:picLocks noChangeAspect="1"/>
          </p:cNvPicPr>
          <p:nvPr/>
        </p:nvPicPr>
        <p:blipFill>
          <a:blip r:embed="rId4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7"/>
          <p:cNvSpPr>
            <a:spLocks noChangeArrowheads="1" noChangeShapeType="1" noTextEdit="1"/>
          </p:cNvSpPr>
          <p:nvPr/>
        </p:nvSpPr>
        <p:spPr bwMode="auto">
          <a:xfrm>
            <a:off x="3276600" y="342900"/>
            <a:ext cx="329565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LỚP 3</a:t>
            </a:r>
          </a:p>
        </p:txBody>
      </p:sp>
      <p:sp>
        <p:nvSpPr>
          <p:cNvPr id="2055" name="WordArt 8"/>
          <p:cNvSpPr>
            <a:spLocks noChangeArrowheads="1" noChangeShapeType="1" noTextEdit="1"/>
          </p:cNvSpPr>
          <p:nvPr/>
        </p:nvSpPr>
        <p:spPr bwMode="auto">
          <a:xfrm>
            <a:off x="1752601" y="1657350"/>
            <a:ext cx="509587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VỀ </a:t>
            </a:r>
          </a:p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 NGÀY HỘI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en sao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291" name="Picture 4" descr="images261638_anh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43400" cy="2571750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2292" name="Picture 5" descr="mua l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86050"/>
            <a:ext cx="4343400" cy="245745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293" name="Picture 2" descr="E:\thi hoc ki\ngày lễ trăng rằ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6" y="2609850"/>
            <a:ext cx="479107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203576" y="205979"/>
            <a:ext cx="3529013" cy="8572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Ca múa</a:t>
            </a:r>
          </a:p>
        </p:txBody>
      </p:sp>
      <p:pic>
        <p:nvPicPr>
          <p:cNvPr id="13315" name="Picture 10" descr="DSCN394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37085"/>
            <a:ext cx="4038600" cy="2970609"/>
          </a:xfrm>
          <a:noFill/>
        </p:spPr>
      </p:pic>
      <p:pic>
        <p:nvPicPr>
          <p:cNvPr id="13316" name="Picture 11" descr="01 a du lich binh thu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437085"/>
            <a:ext cx="4038600" cy="2970609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209925" y="400050"/>
            <a:ext cx="3333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Tập làm văn</a:t>
            </a:r>
          </a:p>
        </p:txBody>
      </p:sp>
      <p:pic>
        <p:nvPicPr>
          <p:cNvPr id="8" name="Picture 7" descr="Picture9"/>
          <p:cNvPicPr preferRelativeResize="0"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24003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30-4-2010-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09825"/>
            <a:ext cx="4572000" cy="273367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18859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Hãy cho biết hai bức tranh nói về cảnh gì?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228601" y="1143001"/>
            <a:ext cx="4086225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HÀ NỘI KHAI MẠC LỄ HỘI CỔ LOA - FBNC.CUT.00'17-01'3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6669"/>
            <a:ext cx="8466138" cy="46863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Tưng bừng lễ hội Cổ Loa.CUT.00'00-02'5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8600"/>
            <a:ext cx="8305800" cy="459700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940425" y="4083844"/>
            <a:ext cx="2736850" cy="7078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 đu</a:t>
            </a: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7391400" y="19431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Chọi gà</a:t>
            </a: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1" y="4083844"/>
            <a:ext cx="3095625" cy="596504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Rước kiệu</a:t>
            </a:r>
          </a:p>
        </p:txBody>
      </p:sp>
      <p:pic>
        <p:nvPicPr>
          <p:cNvPr id="7173" name="Picture 21" descr="FE24T0001Dong-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6" y="114300"/>
            <a:ext cx="4392613" cy="380881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25" descr="Picture9"/>
          <p:cNvPicPr preferRelativeResize="0"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876801" y="277417"/>
            <a:ext cx="4233863" cy="380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5979"/>
            <a:ext cx="4906963" cy="55245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FF"/>
                </a:solidFill>
              </a:rPr>
              <a:t>Cờ người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8196" name="Picture 7" descr="4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39429"/>
            <a:ext cx="8208962" cy="359211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2689" y="4229101"/>
            <a:ext cx="2555875" cy="64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6" name="Picture 27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42900"/>
            <a:ext cx="41910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509713" y="369451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Đấu vật</a:t>
            </a:r>
          </a:p>
        </p:txBody>
      </p:sp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5791200" y="3486151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Hát quan họ</a:t>
            </a:r>
          </a:p>
        </p:txBody>
      </p:sp>
      <p:pic>
        <p:nvPicPr>
          <p:cNvPr id="9222" name="Picture 12" descr="10997915_DSC_6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688" y="285750"/>
            <a:ext cx="4449763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5979"/>
            <a:ext cx="3322638" cy="8572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Kéo co</a:t>
            </a:r>
          </a:p>
        </p:txBody>
      </p:sp>
      <p:pic>
        <p:nvPicPr>
          <p:cNvPr id="10243" name="Picture 12" descr="IMG_008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29929"/>
            <a:ext cx="4038600" cy="3132534"/>
          </a:xfrm>
          <a:noFill/>
        </p:spPr>
      </p:pic>
      <p:pic>
        <p:nvPicPr>
          <p:cNvPr id="10244" name="Picture 13" descr="Van hoi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1" y="1383507"/>
            <a:ext cx="4608513" cy="3078956"/>
          </a:xfrm>
          <a:noFill/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076825" y="519113"/>
            <a:ext cx="30241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Chọi gà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3276600" cy="2571750"/>
            <a:chOff x="288" y="1584"/>
            <a:chExt cx="2304" cy="2304"/>
          </a:xfrm>
        </p:grpSpPr>
        <p:pic>
          <p:nvPicPr>
            <p:cNvPr id="11274" name="Picture 3" descr="65056236-small_5739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1584"/>
              <a:ext cx="2016" cy="2304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11275" name="Text Box 4"/>
            <p:cNvSpPr txBox="1">
              <a:spLocks noChangeArrowheads="1"/>
            </p:cNvSpPr>
            <p:nvPr/>
          </p:nvSpPr>
          <p:spPr bwMode="auto">
            <a:xfrm>
              <a:off x="432" y="3504"/>
              <a:ext cx="216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1800"/>
            </a:p>
          </p:txBody>
        </p:sp>
      </p:grp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4343401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Hội rước đèn Trung thu</a:t>
            </a:r>
          </a:p>
        </p:txBody>
      </p:sp>
      <p:pic>
        <p:nvPicPr>
          <p:cNvPr id="11268" name="Picture 6" descr="hai-luu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0"/>
            <a:ext cx="3175000" cy="257175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1269" name="Picture 8" descr="cc15090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7253"/>
            <a:ext cx="2916238" cy="235624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0" name="Picture 10" descr="dua-voi[1]"/>
          <p:cNvPicPr>
            <a:picLocks noChangeAspect="1" noChangeArrowheads="1"/>
          </p:cNvPicPr>
          <p:nvPr/>
        </p:nvPicPr>
        <p:blipFill>
          <a:blip r:embed="rId5">
            <a:lum bright="12000" contrast="54000"/>
          </a:blip>
          <a:srcRect/>
          <a:stretch>
            <a:fillRect/>
          </a:stretch>
        </p:blipFill>
        <p:spPr bwMode="auto">
          <a:xfrm>
            <a:off x="2916238" y="2787253"/>
            <a:ext cx="3168650" cy="235624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1" name="Picture 12" descr="small_1234407611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6156326" y="2787253"/>
            <a:ext cx="2987675" cy="235624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6627814" y="2057400"/>
            <a:ext cx="251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Hội đua thuyền</a:t>
            </a:r>
          </a:p>
        </p:txBody>
      </p:sp>
      <p:pic>
        <p:nvPicPr>
          <p:cNvPr id="11273" name="Picture 17" descr="hiuathuynha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0"/>
            <a:ext cx="30591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59</Words>
  <Application>Microsoft Office PowerPoint</Application>
  <PresentationFormat>On-screen Show (16:9)</PresentationFormat>
  <Paragraphs>20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Slide 1</vt:lpstr>
      <vt:lpstr>Slide 2</vt:lpstr>
      <vt:lpstr>Slide 3</vt:lpstr>
      <vt:lpstr>Slide 4</vt:lpstr>
      <vt:lpstr>Rước kiệu</vt:lpstr>
      <vt:lpstr>Cờ người</vt:lpstr>
      <vt:lpstr>Slide 7</vt:lpstr>
      <vt:lpstr>Kéo co</vt:lpstr>
      <vt:lpstr>Slide 9</vt:lpstr>
      <vt:lpstr>Slide 10</vt:lpstr>
      <vt:lpstr>Ca múa</vt:lpstr>
    </vt:vector>
  </TitlesOfParts>
  <Company>Uu Viet Co.,ltd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Van Nguyen</cp:lastModifiedBy>
  <cp:revision>313</cp:revision>
  <dcterms:created xsi:type="dcterms:W3CDTF">2008-12-07T16:10:08Z</dcterms:created>
  <dcterms:modified xsi:type="dcterms:W3CDTF">2022-05-16T13:48:43Z</dcterms:modified>
</cp:coreProperties>
</file>