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8" r:id="rId20"/>
    <p:sldId id="27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6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a:defRPr/>
            </a:pPr>
            <a:fld id="{5EE439B1-587B-4CD7-B445-FBB55B386690}" type="datetimeFigureOut">
              <a:rPr lang="en-US"/>
              <a:pPr>
                <a:defRPr/>
              </a:pPr>
              <a:t>5/17/2022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9409724-3EC6-4380-A87B-76C39969A097}" type="slidenum">
              <a:rPr lang="en-US"/>
              <a:pPr>
                <a:defRPr/>
              </a:pPr>
              <a:t>‹#›</a:t>
            </a:fld>
            <a:endParaRPr lang="en-US"/>
          </a:p>
        </p:txBody>
      </p:sp>
    </p:spTree>
    <p:extLst>
      <p:ext uri="{BB962C8B-B14F-4D97-AF65-F5344CB8AC3E}">
        <p14:creationId xmlns:p14="http://schemas.microsoft.com/office/powerpoint/2010/main" val="3352769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smtClean="0">
              <a:latin typeface="Calibri" pitchFamily="34" charset="0"/>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717540-FC19-430F-809F-3E6BA28C1E6A}" type="slidenum">
              <a:rPr lang="en-US"/>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a:p>
        </p:txBody>
      </p:sp>
      <p:sp>
        <p:nvSpPr>
          <p:cNvPr id="4" name="Nơi giữ chỗ cho Ngày tháng 3"/>
          <p:cNvSpPr>
            <a:spLocks noGrp="1"/>
          </p:cNvSpPr>
          <p:nvPr>
            <p:ph type="dt" sz="half" idx="10"/>
          </p:nvPr>
        </p:nvSpPr>
        <p:spPr/>
        <p:txBody>
          <a:bodyPr/>
          <a:lstStyle>
            <a:lvl1pPr>
              <a:defRPr/>
            </a:lvl1pPr>
          </a:lstStyle>
          <a:p>
            <a:pPr>
              <a:defRPr/>
            </a:pPr>
            <a:fld id="{90F9E919-813D-4BBD-ACD9-CB604ADCD276}" type="datetimeFigureOut">
              <a:rPr lang="en-US"/>
              <a:pPr>
                <a:defRPr/>
              </a:pPr>
              <a:t>5/17/2022</a:t>
            </a:fld>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6CA7EBFF-74FD-4774-A69F-1844641E98FF}" type="slidenum">
              <a:rPr lang="en-US"/>
              <a:pPr>
                <a:defRPr/>
              </a:pPr>
              <a:t>‹#›</a:t>
            </a:fld>
            <a:endParaRPr lang="en-US"/>
          </a:p>
        </p:txBody>
      </p:sp>
    </p:spTree>
    <p:extLst>
      <p:ext uri="{BB962C8B-B14F-4D97-AF65-F5344CB8AC3E}">
        <p14:creationId xmlns:p14="http://schemas.microsoft.com/office/powerpoint/2010/main" val="303196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fld id="{2A2487CF-363F-461A-B3A4-1E6FEFCBD857}" type="datetimeFigureOut">
              <a:rPr lang="en-US"/>
              <a:pPr>
                <a:defRPr/>
              </a:pPr>
              <a:t>5/17/2022</a:t>
            </a:fld>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0CC3ABBF-54AD-4FF0-9F24-D796A70B2C50}" type="slidenum">
              <a:rPr lang="en-US"/>
              <a:pPr>
                <a:defRPr/>
              </a:pPr>
              <a:t>‹#›</a:t>
            </a:fld>
            <a:endParaRPr lang="en-US"/>
          </a:p>
        </p:txBody>
      </p:sp>
    </p:spTree>
    <p:extLst>
      <p:ext uri="{BB962C8B-B14F-4D97-AF65-F5344CB8AC3E}">
        <p14:creationId xmlns:p14="http://schemas.microsoft.com/office/powerpoint/2010/main" val="326739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fld id="{129B005D-20D3-4AD5-8459-98D3C51F06A5}" type="datetimeFigureOut">
              <a:rPr lang="en-US"/>
              <a:pPr>
                <a:defRPr/>
              </a:pPr>
              <a:t>5/17/2022</a:t>
            </a:fld>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A3D48B14-518D-48E0-9F8A-4A16BF2FC763}" type="slidenum">
              <a:rPr lang="en-US"/>
              <a:pPr>
                <a:defRPr/>
              </a:pPr>
              <a:t>‹#›</a:t>
            </a:fld>
            <a:endParaRPr lang="en-US"/>
          </a:p>
        </p:txBody>
      </p:sp>
    </p:spTree>
    <p:extLst>
      <p:ext uri="{BB962C8B-B14F-4D97-AF65-F5344CB8AC3E}">
        <p14:creationId xmlns:p14="http://schemas.microsoft.com/office/powerpoint/2010/main" val="36463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fld id="{E1EE1B82-0760-411E-A39B-1F3C26FCD2AB}" type="datetimeFigureOut">
              <a:rPr lang="en-US"/>
              <a:pPr>
                <a:defRPr/>
              </a:pPr>
              <a:t>5/17/2022</a:t>
            </a:fld>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BDFFCF37-DD56-4AAD-88E7-FF4E4CBBE09D}" type="slidenum">
              <a:rPr lang="en-US"/>
              <a:pPr>
                <a:defRPr/>
              </a:pPr>
              <a:t>‹#›</a:t>
            </a:fld>
            <a:endParaRPr lang="en-US"/>
          </a:p>
        </p:txBody>
      </p:sp>
    </p:spTree>
    <p:extLst>
      <p:ext uri="{BB962C8B-B14F-4D97-AF65-F5344CB8AC3E}">
        <p14:creationId xmlns:p14="http://schemas.microsoft.com/office/powerpoint/2010/main" val="3489077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4" name="Nơi giữ chỗ cho Ngày tháng 3"/>
          <p:cNvSpPr>
            <a:spLocks noGrp="1"/>
          </p:cNvSpPr>
          <p:nvPr>
            <p:ph type="dt" sz="half" idx="10"/>
          </p:nvPr>
        </p:nvSpPr>
        <p:spPr/>
        <p:txBody>
          <a:bodyPr/>
          <a:lstStyle>
            <a:lvl1pPr>
              <a:defRPr/>
            </a:lvl1pPr>
          </a:lstStyle>
          <a:p>
            <a:pPr>
              <a:defRPr/>
            </a:pPr>
            <a:fld id="{19396858-CA2A-43C3-A5A5-CC514E53DE84}" type="datetimeFigureOut">
              <a:rPr lang="en-US"/>
              <a:pPr>
                <a:defRPr/>
              </a:pPr>
              <a:t>5/17/2022</a:t>
            </a:fld>
            <a:endParaRPr lang="en-US"/>
          </a:p>
        </p:txBody>
      </p:sp>
      <p:sp>
        <p:nvSpPr>
          <p:cNvPr id="5" name="Nơi giữ chỗ cho Chân trang 4"/>
          <p:cNvSpPr>
            <a:spLocks noGrp="1"/>
          </p:cNvSpPr>
          <p:nvPr>
            <p:ph type="ftr" sz="quarter" idx="11"/>
          </p:nvPr>
        </p:nvSpPr>
        <p:spPr/>
        <p:txBody>
          <a:bodyPr/>
          <a:lstStyle>
            <a:lvl1pPr>
              <a:defRPr/>
            </a:lvl1pPr>
          </a:lstStyle>
          <a:p>
            <a:pPr>
              <a:defRPr/>
            </a:pPr>
            <a:endParaRPr lang="en-US"/>
          </a:p>
        </p:txBody>
      </p:sp>
      <p:sp>
        <p:nvSpPr>
          <p:cNvPr id="6" name="Nơi giữ chỗ cho Số hiệu Bản chiếu 5"/>
          <p:cNvSpPr>
            <a:spLocks noGrp="1"/>
          </p:cNvSpPr>
          <p:nvPr>
            <p:ph type="sldNum" sz="quarter" idx="12"/>
          </p:nvPr>
        </p:nvSpPr>
        <p:spPr/>
        <p:txBody>
          <a:bodyPr/>
          <a:lstStyle>
            <a:lvl1pPr>
              <a:defRPr/>
            </a:lvl1pPr>
          </a:lstStyle>
          <a:p>
            <a:pPr>
              <a:defRPr/>
            </a:pPr>
            <a:fld id="{FA41549F-1549-4690-9EBE-594D6F9FFD00}" type="slidenum">
              <a:rPr lang="en-US"/>
              <a:pPr>
                <a:defRPr/>
              </a:pPr>
              <a:t>‹#›</a:t>
            </a:fld>
            <a:endParaRPr lang="en-US"/>
          </a:p>
        </p:txBody>
      </p:sp>
    </p:spTree>
    <p:extLst>
      <p:ext uri="{BB962C8B-B14F-4D97-AF65-F5344CB8AC3E}">
        <p14:creationId xmlns:p14="http://schemas.microsoft.com/office/powerpoint/2010/main" val="152448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Ngày tháng 3"/>
          <p:cNvSpPr>
            <a:spLocks noGrp="1"/>
          </p:cNvSpPr>
          <p:nvPr>
            <p:ph type="dt" sz="half" idx="10"/>
          </p:nvPr>
        </p:nvSpPr>
        <p:spPr/>
        <p:txBody>
          <a:bodyPr/>
          <a:lstStyle>
            <a:lvl1pPr>
              <a:defRPr/>
            </a:lvl1pPr>
          </a:lstStyle>
          <a:p>
            <a:pPr>
              <a:defRPr/>
            </a:pPr>
            <a:fld id="{A8DC07E3-A887-4E41-A4B3-AA65EED14B46}" type="datetimeFigureOut">
              <a:rPr lang="en-US"/>
              <a:pPr>
                <a:defRPr/>
              </a:pPr>
              <a:t>5/17/2022</a:t>
            </a:fld>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pPr>
              <a:defRPr/>
            </a:pPr>
            <a:fld id="{4C2FD914-061B-4D1C-8E17-ADF4F2943C2E}" type="slidenum">
              <a:rPr lang="en-US"/>
              <a:pPr>
                <a:defRPr/>
              </a:pPr>
              <a:t>‹#›</a:t>
            </a:fld>
            <a:endParaRPr lang="en-US"/>
          </a:p>
        </p:txBody>
      </p:sp>
    </p:spTree>
    <p:extLst>
      <p:ext uri="{BB962C8B-B14F-4D97-AF65-F5344CB8AC3E}">
        <p14:creationId xmlns:p14="http://schemas.microsoft.com/office/powerpoint/2010/main" val="389584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Nơi giữ chỗ cho Ngày tháng 3"/>
          <p:cNvSpPr>
            <a:spLocks noGrp="1"/>
          </p:cNvSpPr>
          <p:nvPr>
            <p:ph type="dt" sz="half" idx="10"/>
          </p:nvPr>
        </p:nvSpPr>
        <p:spPr/>
        <p:txBody>
          <a:bodyPr/>
          <a:lstStyle>
            <a:lvl1pPr>
              <a:defRPr/>
            </a:lvl1pPr>
          </a:lstStyle>
          <a:p>
            <a:pPr>
              <a:defRPr/>
            </a:pPr>
            <a:fld id="{D5DFDE07-F9BA-4C73-857E-D5398C90FE99}" type="datetimeFigureOut">
              <a:rPr lang="en-US"/>
              <a:pPr>
                <a:defRPr/>
              </a:pPr>
              <a:t>5/17/2022</a:t>
            </a:fld>
            <a:endParaRPr lang="en-US"/>
          </a:p>
        </p:txBody>
      </p:sp>
      <p:sp>
        <p:nvSpPr>
          <p:cNvPr id="8" name="Nơi giữ chỗ cho Chân trang 4"/>
          <p:cNvSpPr>
            <a:spLocks noGrp="1"/>
          </p:cNvSpPr>
          <p:nvPr>
            <p:ph type="ftr" sz="quarter" idx="11"/>
          </p:nvPr>
        </p:nvSpPr>
        <p:spPr/>
        <p:txBody>
          <a:bodyPr/>
          <a:lstStyle>
            <a:lvl1pPr>
              <a:defRPr/>
            </a:lvl1pPr>
          </a:lstStyle>
          <a:p>
            <a:pPr>
              <a:defRPr/>
            </a:pPr>
            <a:endParaRPr lang="en-US"/>
          </a:p>
        </p:txBody>
      </p:sp>
      <p:sp>
        <p:nvSpPr>
          <p:cNvPr id="9" name="Nơi giữ chỗ cho Số hiệu Bản chiếu 5"/>
          <p:cNvSpPr>
            <a:spLocks noGrp="1"/>
          </p:cNvSpPr>
          <p:nvPr>
            <p:ph type="sldNum" sz="quarter" idx="12"/>
          </p:nvPr>
        </p:nvSpPr>
        <p:spPr/>
        <p:txBody>
          <a:bodyPr/>
          <a:lstStyle>
            <a:lvl1pPr>
              <a:defRPr/>
            </a:lvl1pPr>
          </a:lstStyle>
          <a:p>
            <a:pPr>
              <a:defRPr/>
            </a:pPr>
            <a:fld id="{794E34B4-9A9A-40E9-8E44-7AE0E27AF44B}" type="slidenum">
              <a:rPr lang="en-US"/>
              <a:pPr>
                <a:defRPr/>
              </a:pPr>
              <a:t>‹#›</a:t>
            </a:fld>
            <a:endParaRPr lang="en-US"/>
          </a:p>
        </p:txBody>
      </p:sp>
    </p:spTree>
    <p:extLst>
      <p:ext uri="{BB962C8B-B14F-4D97-AF65-F5344CB8AC3E}">
        <p14:creationId xmlns:p14="http://schemas.microsoft.com/office/powerpoint/2010/main" val="387005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gày tháng 3"/>
          <p:cNvSpPr>
            <a:spLocks noGrp="1"/>
          </p:cNvSpPr>
          <p:nvPr>
            <p:ph type="dt" sz="half" idx="10"/>
          </p:nvPr>
        </p:nvSpPr>
        <p:spPr/>
        <p:txBody>
          <a:bodyPr/>
          <a:lstStyle>
            <a:lvl1pPr>
              <a:defRPr/>
            </a:lvl1pPr>
          </a:lstStyle>
          <a:p>
            <a:pPr>
              <a:defRPr/>
            </a:pPr>
            <a:fld id="{26EA6EAE-5BBD-4C35-9A6F-9DDDF57E3FA2}" type="datetimeFigureOut">
              <a:rPr lang="en-US"/>
              <a:pPr>
                <a:defRPr/>
              </a:pPr>
              <a:t>5/17/2022</a:t>
            </a:fld>
            <a:endParaRPr lang="en-US"/>
          </a:p>
        </p:txBody>
      </p:sp>
      <p:sp>
        <p:nvSpPr>
          <p:cNvPr id="4" name="Nơi giữ chỗ cho Chân trang 4"/>
          <p:cNvSpPr>
            <a:spLocks noGrp="1"/>
          </p:cNvSpPr>
          <p:nvPr>
            <p:ph type="ftr" sz="quarter" idx="11"/>
          </p:nvPr>
        </p:nvSpPr>
        <p:spPr/>
        <p:txBody>
          <a:bodyPr/>
          <a:lstStyle>
            <a:lvl1pPr>
              <a:defRPr/>
            </a:lvl1pPr>
          </a:lstStyle>
          <a:p>
            <a:pPr>
              <a:defRPr/>
            </a:pPr>
            <a:endParaRPr lang="en-US"/>
          </a:p>
        </p:txBody>
      </p:sp>
      <p:sp>
        <p:nvSpPr>
          <p:cNvPr id="5" name="Nơi giữ chỗ cho Số hiệu Bản chiếu 5"/>
          <p:cNvSpPr>
            <a:spLocks noGrp="1"/>
          </p:cNvSpPr>
          <p:nvPr>
            <p:ph type="sldNum" sz="quarter" idx="12"/>
          </p:nvPr>
        </p:nvSpPr>
        <p:spPr/>
        <p:txBody>
          <a:bodyPr/>
          <a:lstStyle>
            <a:lvl1pPr>
              <a:defRPr/>
            </a:lvl1pPr>
          </a:lstStyle>
          <a:p>
            <a:pPr>
              <a:defRPr/>
            </a:pPr>
            <a:fld id="{B1877CFF-F387-43E2-8EA5-9764EF725C4F}" type="slidenum">
              <a:rPr lang="en-US"/>
              <a:pPr>
                <a:defRPr/>
              </a:pPr>
              <a:t>‹#›</a:t>
            </a:fld>
            <a:endParaRPr lang="en-US"/>
          </a:p>
        </p:txBody>
      </p:sp>
    </p:spTree>
    <p:extLst>
      <p:ext uri="{BB962C8B-B14F-4D97-AF65-F5344CB8AC3E}">
        <p14:creationId xmlns:p14="http://schemas.microsoft.com/office/powerpoint/2010/main" val="270436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p:cNvSpPr>
            <a:spLocks noGrp="1"/>
          </p:cNvSpPr>
          <p:nvPr>
            <p:ph type="dt" sz="half" idx="10"/>
          </p:nvPr>
        </p:nvSpPr>
        <p:spPr/>
        <p:txBody>
          <a:bodyPr/>
          <a:lstStyle>
            <a:lvl1pPr>
              <a:defRPr/>
            </a:lvl1pPr>
          </a:lstStyle>
          <a:p>
            <a:pPr>
              <a:defRPr/>
            </a:pPr>
            <a:fld id="{EC2AD40B-D363-4C9C-AB35-01FE4D97D563}" type="datetimeFigureOut">
              <a:rPr lang="en-US"/>
              <a:pPr>
                <a:defRPr/>
              </a:pPr>
              <a:t>5/17/2022</a:t>
            </a:fld>
            <a:endParaRPr lang="en-US"/>
          </a:p>
        </p:txBody>
      </p:sp>
      <p:sp>
        <p:nvSpPr>
          <p:cNvPr id="3" name="Nơi giữ chỗ cho Chân trang 4"/>
          <p:cNvSpPr>
            <a:spLocks noGrp="1"/>
          </p:cNvSpPr>
          <p:nvPr>
            <p:ph type="ftr" sz="quarter" idx="11"/>
          </p:nvPr>
        </p:nvSpPr>
        <p:spPr/>
        <p:txBody>
          <a:bodyPr/>
          <a:lstStyle>
            <a:lvl1pPr>
              <a:defRPr/>
            </a:lvl1pPr>
          </a:lstStyle>
          <a:p>
            <a:pPr>
              <a:defRPr/>
            </a:pPr>
            <a:endParaRPr lang="en-US"/>
          </a:p>
        </p:txBody>
      </p:sp>
      <p:sp>
        <p:nvSpPr>
          <p:cNvPr id="4" name="Nơi giữ chỗ cho Số hiệu Bản chiếu 5"/>
          <p:cNvSpPr>
            <a:spLocks noGrp="1"/>
          </p:cNvSpPr>
          <p:nvPr>
            <p:ph type="sldNum" sz="quarter" idx="12"/>
          </p:nvPr>
        </p:nvSpPr>
        <p:spPr/>
        <p:txBody>
          <a:bodyPr/>
          <a:lstStyle>
            <a:lvl1pPr>
              <a:defRPr/>
            </a:lvl1pPr>
          </a:lstStyle>
          <a:p>
            <a:pPr>
              <a:defRPr/>
            </a:pPr>
            <a:fld id="{B3E53862-F060-40BA-826F-C11FA43E56A2}" type="slidenum">
              <a:rPr lang="en-US"/>
              <a:pPr>
                <a:defRPr/>
              </a:pPr>
              <a:t>‹#›</a:t>
            </a:fld>
            <a:endParaRPr lang="en-US"/>
          </a:p>
        </p:txBody>
      </p:sp>
    </p:spTree>
    <p:extLst>
      <p:ext uri="{BB962C8B-B14F-4D97-AF65-F5344CB8AC3E}">
        <p14:creationId xmlns:p14="http://schemas.microsoft.com/office/powerpoint/2010/main" val="1263874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fld id="{2A3F44B1-D9C2-407B-9F48-3F9EC5202B07}" type="datetimeFigureOut">
              <a:rPr lang="en-US"/>
              <a:pPr>
                <a:defRPr/>
              </a:pPr>
              <a:t>5/17/2022</a:t>
            </a:fld>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pPr>
              <a:defRPr/>
            </a:pPr>
            <a:fld id="{0BF6B8E9-9EAF-4FA1-BA93-E0FD7C73155E}" type="slidenum">
              <a:rPr lang="en-US"/>
              <a:pPr>
                <a:defRPr/>
              </a:pPr>
              <a:t>‹#›</a:t>
            </a:fld>
            <a:endParaRPr lang="en-US"/>
          </a:p>
        </p:txBody>
      </p:sp>
    </p:spTree>
    <p:extLst>
      <p:ext uri="{BB962C8B-B14F-4D97-AF65-F5344CB8AC3E}">
        <p14:creationId xmlns:p14="http://schemas.microsoft.com/office/powerpoint/2010/main" val="192354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fld id="{BE35B53B-CACA-4DAA-9680-1C72F2E3398A}" type="datetimeFigureOut">
              <a:rPr lang="en-US"/>
              <a:pPr>
                <a:defRPr/>
              </a:pPr>
              <a:t>5/17/2022</a:t>
            </a:fld>
            <a:endParaRPr lang="en-US"/>
          </a:p>
        </p:txBody>
      </p:sp>
      <p:sp>
        <p:nvSpPr>
          <p:cNvPr id="6" name="Nơi giữ chỗ cho Chân trang 4"/>
          <p:cNvSpPr>
            <a:spLocks noGrp="1"/>
          </p:cNvSpPr>
          <p:nvPr>
            <p:ph type="ftr" sz="quarter" idx="11"/>
          </p:nvPr>
        </p:nvSpPr>
        <p:spPr/>
        <p:txBody>
          <a:bodyPr/>
          <a:lstStyle>
            <a:lvl1pPr>
              <a:defRPr/>
            </a:lvl1pPr>
          </a:lstStyle>
          <a:p>
            <a:pPr>
              <a:defRPr/>
            </a:pPr>
            <a:endParaRPr lang="en-US"/>
          </a:p>
        </p:txBody>
      </p:sp>
      <p:sp>
        <p:nvSpPr>
          <p:cNvPr id="7" name="Nơi giữ chỗ cho Số hiệu Bản chiếu 5"/>
          <p:cNvSpPr>
            <a:spLocks noGrp="1"/>
          </p:cNvSpPr>
          <p:nvPr>
            <p:ph type="sldNum" sz="quarter" idx="12"/>
          </p:nvPr>
        </p:nvSpPr>
        <p:spPr/>
        <p:txBody>
          <a:bodyPr/>
          <a:lstStyle>
            <a:lvl1pPr>
              <a:defRPr/>
            </a:lvl1pPr>
          </a:lstStyle>
          <a:p>
            <a:pPr>
              <a:defRPr/>
            </a:pPr>
            <a:fld id="{36A447A2-1FE1-44BB-8A47-FB322879B583}" type="slidenum">
              <a:rPr lang="en-US"/>
              <a:pPr>
                <a:defRPr/>
              </a:pPr>
              <a:t>‹#›</a:t>
            </a:fld>
            <a:endParaRPr lang="en-US"/>
          </a:p>
        </p:txBody>
      </p:sp>
    </p:spTree>
    <p:extLst>
      <p:ext uri="{BB962C8B-B14F-4D97-AF65-F5344CB8AC3E}">
        <p14:creationId xmlns:p14="http://schemas.microsoft.com/office/powerpoint/2010/main" val="46418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Nơi giữ chỗ cho Tiêu đề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smtClean="0"/>
              <a:t>Bấm &amp; sửa kiểu tiêu đề</a:t>
            </a:r>
            <a:endParaRPr lang="en-US" smtClean="0"/>
          </a:p>
        </p:txBody>
      </p:sp>
      <p:sp>
        <p:nvSpPr>
          <p:cNvPr id="1027" name="Nơi giữ chỗ cho Văn bản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smtClean="0"/>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defRPr>
            </a:lvl1pPr>
          </a:lstStyle>
          <a:p>
            <a:pPr>
              <a:defRPr/>
            </a:pPr>
            <a:fld id="{FB967EF1-84D4-4D5F-936A-CAC03C40C77A}" type="datetimeFigureOut">
              <a:rPr lang="en-US"/>
              <a:pPr>
                <a:defRPr/>
              </a:pPr>
              <a:t>5/17/2022</a:t>
            </a:fld>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defRPr>
            </a:lvl1pPr>
          </a:lstStyle>
          <a:p>
            <a:pPr>
              <a:defRPr/>
            </a:pPr>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704A9CD1-8AF1-4617-9D3D-C9D9DE398F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slide" Target="slide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0"/>
          <p:cNvSpPr>
            <a:spLocks noChangeArrowheads="1" noChangeShapeType="1" noTextEdit="1"/>
          </p:cNvSpPr>
          <p:nvPr/>
        </p:nvSpPr>
        <p:spPr bwMode="auto">
          <a:xfrm>
            <a:off x="2362200" y="1447800"/>
            <a:ext cx="5216525" cy="990600"/>
          </a:xfrm>
          <a:prstGeom prst="rect">
            <a:avLst/>
          </a:prstGeom>
        </p:spPr>
        <p:txBody>
          <a:bodyPr wrap="none" fromWordArt="1">
            <a:prstTxWarp prst="textPlain">
              <a:avLst>
                <a:gd name="adj" fmla="val 50000"/>
              </a:avLst>
            </a:prstTxWarp>
          </a:bodyPr>
          <a:lstStyle/>
          <a:p>
            <a:r>
              <a:rPr lang="vi-VN" b="1" kern="10">
                <a:ln w="9525">
                  <a:solidFill>
                    <a:srgbClr val="0000FF"/>
                  </a:solidFill>
                  <a:round/>
                  <a:headEnd/>
                  <a:tailEnd/>
                </a:ln>
                <a:effectLst>
                  <a:outerShdw dist="45791" dir="2021404" algn="ctr" rotWithShape="0">
                    <a:srgbClr val="B2B2B2">
                      <a:alpha val="79999"/>
                    </a:srgbClr>
                  </a:outerShdw>
                </a:effectLst>
                <a:latin typeface="Times New Roman"/>
                <a:cs typeface="Times New Roman"/>
              </a:rPr>
              <a:t>Tập đọc </a:t>
            </a:r>
            <a:endParaRPr lang="en-US" b="1" kern="10">
              <a:ln w="9525">
                <a:solidFill>
                  <a:srgbClr val="0000FF"/>
                </a:solidFill>
                <a:round/>
                <a:headEnd/>
                <a:tailEnd/>
              </a:ln>
              <a:effectLst>
                <a:outerShdw dist="45791" dir="2021404" algn="ctr" rotWithShape="0">
                  <a:srgbClr val="B2B2B2">
                    <a:alpha val="79999"/>
                  </a:srgbClr>
                </a:outerShdw>
              </a:effectLst>
              <a:latin typeface="Times New Roman"/>
              <a:cs typeface="Times New Roman"/>
            </a:endParaRPr>
          </a:p>
        </p:txBody>
      </p:sp>
      <p:sp>
        <p:nvSpPr>
          <p:cNvPr id="2051" name="WordArt 21"/>
          <p:cNvSpPr>
            <a:spLocks noChangeArrowheads="1" noChangeShapeType="1" noTextEdit="1"/>
          </p:cNvSpPr>
          <p:nvPr/>
        </p:nvSpPr>
        <p:spPr bwMode="auto">
          <a:xfrm>
            <a:off x="762000" y="2819400"/>
            <a:ext cx="8001000" cy="2362200"/>
          </a:xfrm>
          <a:prstGeom prst="rect">
            <a:avLst/>
          </a:prstGeom>
        </p:spPr>
        <p:txBody>
          <a:bodyPr wrap="none" fromWordArt="1">
            <a:prstTxWarp prst="textPlain">
              <a:avLst>
                <a:gd name="adj" fmla="val 50000"/>
              </a:avLst>
            </a:prstTxWarp>
          </a:bodyPr>
          <a:lstStyle/>
          <a:p>
            <a:r>
              <a:rPr lang="en-US"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Phân xử tài tình</a:t>
            </a:r>
          </a:p>
          <a:p>
            <a:endParaRPr lang="en-US"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052" name="Group 5"/>
          <p:cNvGrpSpPr>
            <a:grpSpLocks/>
          </p:cNvGrpSpPr>
          <p:nvPr/>
        </p:nvGrpSpPr>
        <p:grpSpPr bwMode="auto">
          <a:xfrm>
            <a:off x="0" y="0"/>
            <a:ext cx="9144000" cy="6858000"/>
            <a:chOff x="8" y="0"/>
            <a:chExt cx="5760" cy="4320"/>
          </a:xfrm>
        </p:grpSpPr>
        <p:pic>
          <p:nvPicPr>
            <p:cNvPr id="2054"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6" name="Group 8"/>
            <p:cNvGrpSpPr>
              <a:grpSpLocks/>
            </p:cNvGrpSpPr>
            <p:nvPr/>
          </p:nvGrpSpPr>
          <p:grpSpPr bwMode="auto">
            <a:xfrm>
              <a:off x="8" y="0"/>
              <a:ext cx="5760" cy="4320"/>
              <a:chOff x="672" y="0"/>
              <a:chExt cx="5760" cy="4320"/>
            </a:xfrm>
          </p:grpSpPr>
          <p:pic>
            <p:nvPicPr>
              <p:cNvPr id="2057"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8"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3" name="Picture 10" descr="cartoon1%20(1)">
            <a:hlinkClick r:id="rId5" action="ppaction://hlinksldjump"/>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447800"/>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200025" y="920750"/>
            <a:ext cx="86391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a:t>
            </a:r>
            <a:r>
              <a:rPr lang="en-US" sz="2800" b="1">
                <a:solidFill>
                  <a:srgbClr val="0070C0"/>
                </a:solidFill>
                <a:latin typeface="Times New Roman" pitchFamily="18" charset="0"/>
                <a:cs typeface="Times New Roman" pitchFamily="18" charset="0"/>
              </a:rPr>
              <a:t>Câu 2. Quan án đã dùng những biện pháp nào để tìm ra người lấy cắp tấm vải ? </a:t>
            </a:r>
          </a:p>
        </p:txBody>
      </p:sp>
      <p:sp>
        <p:nvSpPr>
          <p:cNvPr id="8" name="Text Box 8"/>
          <p:cNvSpPr txBox="1">
            <a:spLocks noChangeArrowheads="1"/>
          </p:cNvSpPr>
          <p:nvPr/>
        </p:nvSpPr>
        <p:spPr bwMode="auto">
          <a:xfrm>
            <a:off x="200025" y="1763713"/>
            <a:ext cx="8839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  Quan án đã dùng những biện pháp  để tìm ra người lấy cắp tấm vải :</a:t>
            </a:r>
          </a:p>
        </p:txBody>
      </p:sp>
      <p:sp>
        <p:nvSpPr>
          <p:cNvPr id="9" name="Text Box 9"/>
          <p:cNvSpPr txBox="1">
            <a:spLocks noChangeArrowheads="1"/>
          </p:cNvSpPr>
          <p:nvPr/>
        </p:nvSpPr>
        <p:spPr bwMode="auto">
          <a:xfrm>
            <a:off x="38100" y="2741613"/>
            <a:ext cx="8801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 Đòi người làm chứng nhưng không có. </a:t>
            </a:r>
          </a:p>
        </p:txBody>
      </p:sp>
      <p:sp>
        <p:nvSpPr>
          <p:cNvPr id="10" name="Text Box 10"/>
          <p:cNvSpPr txBox="1">
            <a:spLocks noChangeArrowheads="1"/>
          </p:cNvSpPr>
          <p:nvPr/>
        </p:nvSpPr>
        <p:spPr bwMode="auto">
          <a:xfrm>
            <a:off x="238125" y="3471863"/>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Cho lính về nhà hai người đàn bà để xem xét cũng không tìm được chứng cứ .</a:t>
            </a:r>
          </a:p>
        </p:txBody>
      </p:sp>
      <p:sp>
        <p:nvSpPr>
          <p:cNvPr id="11" name="Text Box 11"/>
          <p:cNvSpPr txBox="1">
            <a:spLocks noChangeArrowheads="1"/>
          </p:cNvSpPr>
          <p:nvPr/>
        </p:nvSpPr>
        <p:spPr bwMode="auto">
          <a:xfrm>
            <a:off x="252413" y="4635500"/>
            <a:ext cx="88773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Sai xé tấm vải làm đôi cho mỗi người một mảnh. Thấy một trong hai ngưòi bật khóc, quan sai lính trả tấm vải cho người này rồi thét trói người kia lại .</a:t>
            </a:r>
          </a:p>
        </p:txBody>
      </p:sp>
      <p:sp>
        <p:nvSpPr>
          <p:cNvPr id="16" name="Title 1"/>
          <p:cNvSpPr txBox="1">
            <a:spLocks/>
          </p:cNvSpPr>
          <p:nvPr/>
        </p:nvSpPr>
        <p:spPr bwMode="auto">
          <a:xfrm>
            <a:off x="0" y="306388"/>
            <a:ext cx="3305175" cy="498475"/>
          </a:xfrm>
          <a:prstGeom prst="rect">
            <a:avLst/>
          </a:prstGeom>
        </p:spPr>
        <p:txBody>
          <a:bodyPr anchor="ctr"/>
          <a:lstStyle/>
          <a:p>
            <a:pPr algn="ctr" eaLnBrk="1" fontAlgn="auto" hangingPunct="1">
              <a:spcAft>
                <a:spcPts val="0"/>
              </a:spcAft>
              <a:defRPr/>
            </a:pPr>
            <a:r>
              <a:rPr lang="en-US" sz="2800" b="1" dirty="0">
                <a:effectLst>
                  <a:outerShdw blurRad="38100" dist="38100" dir="2700000" algn="tl">
                    <a:srgbClr val="000000">
                      <a:alpha val="43137"/>
                    </a:srgbClr>
                  </a:outerShdw>
                </a:effectLst>
                <a:latin typeface="Times New Roman" pitchFamily="18" charset="0"/>
                <a:ea typeface="+mj-ea"/>
                <a:cs typeface="Times New Roman" pitchFamily="18" charset="0"/>
              </a:rPr>
              <a:t>2. </a:t>
            </a:r>
            <a:r>
              <a:rPr lang="en-US" sz="2800" b="1" dirty="0" err="1">
                <a:effectLst>
                  <a:outerShdw blurRad="38100" dist="38100" dir="2700000" algn="tl">
                    <a:srgbClr val="000000">
                      <a:alpha val="43137"/>
                    </a:srgbClr>
                  </a:outerShdw>
                </a:effectLst>
                <a:latin typeface="Times New Roman" pitchFamily="18" charset="0"/>
                <a:ea typeface="+mj-ea"/>
                <a:cs typeface="Times New Roman" pitchFamily="18" charset="0"/>
              </a:rPr>
              <a:t>Tìm</a:t>
            </a:r>
            <a:r>
              <a:rPr lang="en-US" sz="28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ea typeface="+mj-ea"/>
                <a:cs typeface="Times New Roman" pitchFamily="18" charset="0"/>
              </a:rPr>
              <a:t>hiểu</a:t>
            </a:r>
            <a:r>
              <a:rPr lang="en-US" sz="28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ea typeface="+mj-ea"/>
                <a:cs typeface="Times New Roman" pitchFamily="18" charset="0"/>
              </a:rPr>
              <a:t>bài</a:t>
            </a:r>
            <a:endParaRPr lang="en-US" sz="2800" b="1" dirty="0">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par>
                          <p:cTn id="13" fill="hold" nodeType="afterGroup">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lide(fromBottom)">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Bottom)">
                                      <p:cBhvr>
                                        <p:cTn id="21" dur="500"/>
                                        <p:tgtEl>
                                          <p:spTgt spid="1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lide(fromBottom)">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28600" y="1066800"/>
            <a:ext cx="8686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a:t>
            </a:r>
            <a:r>
              <a:rPr lang="en-US" sz="2800" b="1">
                <a:solidFill>
                  <a:srgbClr val="0070C0"/>
                </a:solidFill>
                <a:latin typeface="Times New Roman" pitchFamily="18" charset="0"/>
                <a:cs typeface="Times New Roman" pitchFamily="18" charset="0"/>
              </a:rPr>
              <a:t>Câu 2. Vì sao quan cho rằng người không khóc chính là người lấy cắp? </a:t>
            </a:r>
          </a:p>
        </p:txBody>
      </p:sp>
      <p:sp>
        <p:nvSpPr>
          <p:cNvPr id="3" name="Text Box 7"/>
          <p:cNvSpPr txBox="1">
            <a:spLocks noChangeArrowheads="1"/>
          </p:cNvSpPr>
          <p:nvPr/>
        </p:nvSpPr>
        <p:spPr bwMode="auto">
          <a:xfrm>
            <a:off x="185738" y="2012950"/>
            <a:ext cx="8458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 Quan cho rằng người không khóc chính là người lấy cắp vì tấm vải đó không phải của mình làm ra nên không thấy tiếc .</a:t>
            </a:r>
          </a:p>
        </p:txBody>
      </p:sp>
      <p:sp>
        <p:nvSpPr>
          <p:cNvPr id="4" name="Text Box 8"/>
          <p:cNvSpPr txBox="1">
            <a:spLocks noChangeArrowheads="1"/>
          </p:cNvSpPr>
          <p:nvPr/>
        </p:nvSpPr>
        <p:spPr bwMode="auto">
          <a:xfrm>
            <a:off x="228600" y="3397250"/>
            <a:ext cx="8686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 Quan hiểu người tự tay làm ra tấm vải ,hi vọng bán tấm vải đi sẽ kiếm được ít tiền mới đau xót và bật khóc khi tấm vải bị xé.</a:t>
            </a:r>
          </a:p>
        </p:txBody>
      </p:sp>
      <p:sp>
        <p:nvSpPr>
          <p:cNvPr id="11" name="Title 1"/>
          <p:cNvSpPr txBox="1">
            <a:spLocks/>
          </p:cNvSpPr>
          <p:nvPr/>
        </p:nvSpPr>
        <p:spPr bwMode="auto">
          <a:xfrm>
            <a:off x="152400" y="333375"/>
            <a:ext cx="3505200" cy="688975"/>
          </a:xfrm>
          <a:prstGeom prst="rect">
            <a:avLst/>
          </a:prstGeom>
        </p:spPr>
        <p:txBody>
          <a:bodyPr anchor="ctr">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2.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Tìm</a:t>
            </a: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hiểu</a:t>
            </a: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bài</a:t>
            </a:r>
            <a:endPar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par>
                          <p:cTn id="13" fill="hold" nodeType="afterGroup">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Bottom)">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81000" y="341313"/>
            <a:ext cx="3505200" cy="688975"/>
          </a:xfrm>
          <a:prstGeom prst="rect">
            <a:avLst/>
          </a:prstGeom>
        </p:spPr>
        <p:txBody>
          <a:bodyPr anchor="ctr">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2.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Tìm</a:t>
            </a: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hiểu</a:t>
            </a: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bài</a:t>
            </a:r>
            <a:endPar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
        <p:nvSpPr>
          <p:cNvPr id="12" name="Horizontal Scroll 11"/>
          <p:cNvSpPr/>
          <p:nvPr/>
        </p:nvSpPr>
        <p:spPr>
          <a:xfrm>
            <a:off x="685800" y="2286000"/>
            <a:ext cx="7543800" cy="2133600"/>
          </a:xfrm>
          <a:prstGeom prst="horizontalScroll">
            <a:avLst/>
          </a:prstGeom>
          <a:solidFill>
            <a:schemeClr val="accent2">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3600" dirty="0">
                <a:solidFill>
                  <a:srgbClr val="FF0000"/>
                </a:solidFill>
                <a:latin typeface="Times New Roman" pitchFamily="18" charset="0"/>
                <a:cs typeface="Times New Roman" pitchFamily="18" charset="0"/>
              </a:rPr>
              <a:t>Ý </a:t>
            </a:r>
            <a:r>
              <a:rPr lang="en-US" sz="3600" dirty="0" err="1">
                <a:solidFill>
                  <a:srgbClr val="FF0000"/>
                </a:solidFill>
                <a:latin typeface="Times New Roman" pitchFamily="18" charset="0"/>
                <a:cs typeface="Times New Roman" pitchFamily="18" charset="0"/>
              </a:rPr>
              <a:t>đoạn</a:t>
            </a:r>
            <a:r>
              <a:rPr lang="en-US" sz="3600" dirty="0">
                <a:solidFill>
                  <a:srgbClr val="FF0000"/>
                </a:solidFill>
                <a:latin typeface="Times New Roman" pitchFamily="18" charset="0"/>
                <a:cs typeface="Times New Roman" pitchFamily="18" charset="0"/>
              </a:rPr>
              <a:t> 2: </a:t>
            </a:r>
            <a:r>
              <a:rPr lang="en-US" sz="3600" dirty="0" err="1">
                <a:solidFill>
                  <a:schemeClr val="tx1"/>
                </a:solidFill>
                <a:latin typeface="Times New Roman" pitchFamily="18" charset="0"/>
                <a:cs typeface="Times New Roman" pitchFamily="18" charset="0"/>
              </a:rPr>
              <a:t>Quan</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án</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tìm</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kẻ</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lấy</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cấp</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vải</a:t>
            </a:r>
            <a:r>
              <a:rPr lang="en-US" sz="3600" dirty="0">
                <a:solidFill>
                  <a:schemeClr val="tx1"/>
                </a:solidFill>
                <a:latin typeface="Times New Roman" pitchFamily="18" charset="0"/>
                <a:cs typeface="Times New Roman" pitchFamily="18" charset="0"/>
              </a:rPr>
              <a:t>.</a:t>
            </a:r>
            <a:endParaRPr lang="en-US" sz="3600" dirty="0">
              <a:solidFill>
                <a:schemeClr val="tx1"/>
              </a:solidFill>
            </a:endParaRPr>
          </a:p>
        </p:txBody>
      </p:sp>
      <p:pic>
        <p:nvPicPr>
          <p:cNvPr id="13316" name="Picture 1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6775" y="685800"/>
            <a:ext cx="1651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trips(downRight)">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304800" y="955675"/>
            <a:ext cx="8534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a:t>
            </a:r>
            <a:r>
              <a:rPr lang="en-US" sz="2800" b="1">
                <a:solidFill>
                  <a:srgbClr val="0070C0"/>
                </a:solidFill>
                <a:latin typeface="Times New Roman" pitchFamily="18" charset="0"/>
                <a:cs typeface="Times New Roman" pitchFamily="18" charset="0"/>
              </a:rPr>
              <a:t>Câu 3. Kể lại cách quan án tìm kẻ lấy trộm tiền của nhà chùa ?</a:t>
            </a:r>
          </a:p>
        </p:txBody>
      </p:sp>
      <p:sp>
        <p:nvSpPr>
          <p:cNvPr id="12" name="Text Box 9"/>
          <p:cNvSpPr txBox="1">
            <a:spLocks noChangeArrowheads="1"/>
          </p:cNvSpPr>
          <p:nvPr/>
        </p:nvSpPr>
        <p:spPr bwMode="auto">
          <a:xfrm>
            <a:off x="366713" y="1909763"/>
            <a:ext cx="853440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 Cho gọi hết sư vãi, kẻ ăn người ở trong chùa ra, giao cho mỗi người một nắm thóc đã ngâm nước, bảo họ cầm nắm thóc đó, vừa chạy đàn vừa niệm Phật.</a:t>
            </a:r>
          </a:p>
        </p:txBody>
      </p:sp>
      <p:sp>
        <p:nvSpPr>
          <p:cNvPr id="13" name="Text Box 10"/>
          <p:cNvSpPr txBox="1">
            <a:spLocks noChangeArrowheads="1"/>
          </p:cNvSpPr>
          <p:nvPr/>
        </p:nvSpPr>
        <p:spPr bwMode="auto">
          <a:xfrm>
            <a:off x="352425" y="3459163"/>
            <a:ext cx="8686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 Đánh đòn” tâm lí: “Đức Phật rất linh thiêng. Ai gian Phật sẽ cho thóc trong tay người đó nảy mầm”. </a:t>
            </a:r>
          </a:p>
        </p:txBody>
      </p:sp>
      <p:sp>
        <p:nvSpPr>
          <p:cNvPr id="14" name="Text Box 11"/>
          <p:cNvSpPr txBox="1">
            <a:spLocks noChangeArrowheads="1"/>
          </p:cNvSpPr>
          <p:nvPr/>
        </p:nvSpPr>
        <p:spPr bwMode="auto">
          <a:xfrm>
            <a:off x="252413" y="4470400"/>
            <a:ext cx="8763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 Đứng quan sát người chạy đàn, thấy một chú tiểu thỉnh thoảng hé bàn tay cầm thóc ra xem, lập tức quan cho bắt chú tiểu vì chỉ  kẻ có tật mới hay giật mình. Chú tiểu kia đành nhận tội.</a:t>
            </a:r>
          </a:p>
        </p:txBody>
      </p:sp>
      <p:sp>
        <p:nvSpPr>
          <p:cNvPr id="15" name="Rectangle 14"/>
          <p:cNvSpPr/>
          <p:nvPr/>
        </p:nvSpPr>
        <p:spPr bwMode="auto">
          <a:xfrm>
            <a:off x="400050" y="393700"/>
            <a:ext cx="2820988" cy="584200"/>
          </a:xfrm>
          <a:prstGeom prst="rect">
            <a:avLst/>
          </a:prstGeom>
        </p:spPr>
        <p:txBody>
          <a:bodyPr wrap="none">
            <a:spAutoFit/>
          </a:bodyPr>
          <a:lstStyle/>
          <a:p>
            <a:pPr algn="ctr" eaLnBrk="1" fontAlgn="auto" hangingPunct="1">
              <a:spcAft>
                <a:spcPts val="0"/>
              </a:spcAft>
              <a:defRPr/>
            </a:pPr>
            <a:r>
              <a:rPr lang="en-US" sz="3200" b="1" dirty="0">
                <a:effectLst>
                  <a:outerShdw blurRad="38100" dist="38100" dir="2700000" algn="tl">
                    <a:srgbClr val="000000">
                      <a:alpha val="43137"/>
                    </a:srgbClr>
                  </a:outerShdw>
                </a:effectLst>
                <a:latin typeface="Times New Roman" pitchFamily="18" charset="0"/>
                <a:cs typeface="Times New Roman" pitchFamily="18" charset="0"/>
              </a:rPr>
              <a:t>2.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Tìm</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hiểu</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bài</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slide(fromBottom)">
                                      <p:cBhvr>
                                        <p:cTn id="11" dur="500"/>
                                        <p:tgtEl>
                                          <p:spTgt spid="12"/>
                                        </p:tgtEl>
                                      </p:cBhvr>
                                    </p:animEffect>
                                  </p:childTnLst>
                                </p:cTn>
                              </p:par>
                            </p:childTnLst>
                          </p:cTn>
                        </p:par>
                        <p:par>
                          <p:cTn id="12" fill="hold" nodeType="afterGroup">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lide(fromBottom)">
                                      <p:cBhvr>
                                        <p:cTn id="15" dur="500"/>
                                        <p:tgtEl>
                                          <p:spTgt spid="13"/>
                                        </p:tgtEl>
                                      </p:cBhvr>
                                    </p:animEffect>
                                  </p:childTnLst>
                                </p:cTn>
                              </p:par>
                            </p:childTnLst>
                          </p:cTn>
                        </p:par>
                        <p:par>
                          <p:cTn id="16" fill="hold" nodeType="afterGroup">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lide(fromBottom)">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76200" y="1044575"/>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solidFill>
                  <a:schemeClr val="hlink"/>
                </a:solidFill>
                <a:latin typeface="Times New Roman" pitchFamily="18" charset="0"/>
                <a:cs typeface="Times New Roman" pitchFamily="18" charset="0"/>
              </a:rPr>
              <a:t>  Câu 4. Vì sao quan án lại dùng cách trên? Chọn ý trả lời đúng :</a:t>
            </a:r>
          </a:p>
        </p:txBody>
      </p:sp>
      <p:sp>
        <p:nvSpPr>
          <p:cNvPr id="3" name="Text Box 8"/>
          <p:cNvSpPr txBox="1">
            <a:spLocks noChangeArrowheads="1"/>
          </p:cNvSpPr>
          <p:nvPr/>
        </p:nvSpPr>
        <p:spPr bwMode="auto">
          <a:xfrm>
            <a:off x="152400" y="2219325"/>
            <a:ext cx="861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a)  Vì tin là thóc trong tay kẻ gian sẽ nảy mầm .</a:t>
            </a:r>
          </a:p>
        </p:txBody>
      </p:sp>
      <p:sp>
        <p:nvSpPr>
          <p:cNvPr id="4" name="Text Box 10"/>
          <p:cNvSpPr txBox="1">
            <a:spLocks noChangeArrowheads="1"/>
          </p:cNvSpPr>
          <p:nvPr/>
        </p:nvSpPr>
        <p:spPr bwMode="auto">
          <a:xfrm>
            <a:off x="138113" y="2967038"/>
            <a:ext cx="853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b) Vì biết kẻ gian thường lo lắng nên sẽ lộ mặt .</a:t>
            </a:r>
          </a:p>
        </p:txBody>
      </p:sp>
      <p:sp>
        <p:nvSpPr>
          <p:cNvPr id="5" name="Text Box 11"/>
          <p:cNvSpPr txBox="1">
            <a:spLocks noChangeArrowheads="1"/>
          </p:cNvSpPr>
          <p:nvPr/>
        </p:nvSpPr>
        <p:spPr bwMode="auto">
          <a:xfrm>
            <a:off x="252413" y="3624263"/>
            <a:ext cx="800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c) Vì cần có thời gian để thu thập chứng cứ .</a:t>
            </a:r>
          </a:p>
        </p:txBody>
      </p:sp>
      <p:sp>
        <p:nvSpPr>
          <p:cNvPr id="13" name="Rectangle 12"/>
          <p:cNvSpPr/>
          <p:nvPr/>
        </p:nvSpPr>
        <p:spPr bwMode="auto">
          <a:xfrm>
            <a:off x="247650" y="381000"/>
            <a:ext cx="2820988" cy="584200"/>
          </a:xfrm>
          <a:prstGeom prst="rect">
            <a:avLst/>
          </a:prstGeom>
        </p:spPr>
        <p:txBody>
          <a:bodyPr wrap="none">
            <a:spAutoFit/>
          </a:bodyPr>
          <a:lstStyle/>
          <a:p>
            <a:pPr algn="ctr" eaLnBrk="1" fontAlgn="auto" hangingPunct="1">
              <a:spcAft>
                <a:spcPts val="0"/>
              </a:spcAft>
              <a:defRPr/>
            </a:pPr>
            <a:r>
              <a:rPr lang="en-US" sz="3200" b="1" dirty="0">
                <a:effectLst>
                  <a:outerShdw blurRad="38100" dist="38100" dir="2700000" algn="tl">
                    <a:srgbClr val="000000">
                      <a:alpha val="43137"/>
                    </a:srgbClr>
                  </a:outerShdw>
                </a:effectLst>
                <a:latin typeface="Times New Roman" pitchFamily="18" charset="0"/>
                <a:cs typeface="Times New Roman" pitchFamily="18" charset="0"/>
              </a:rPr>
              <a:t>2.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Tìm</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hiểu</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bài</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Flowchart: Connector 13"/>
          <p:cNvSpPr/>
          <p:nvPr/>
        </p:nvSpPr>
        <p:spPr>
          <a:xfrm>
            <a:off x="76200" y="2924175"/>
            <a:ext cx="685800" cy="533400"/>
          </a:xfrm>
          <a:prstGeom prst="flowChartConnector">
            <a:avLst/>
          </a:prstGeom>
          <a:solidFill>
            <a:schemeClr val="accent6">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dirty="0">
                <a:latin typeface="Times New Roman" pitchFamily="18" charset="0"/>
                <a:cs typeface="Times New Roman" pitchFamily="18" charset="0"/>
              </a:rPr>
              <a:t>b)</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lide(fromBottom)">
                                      <p:cBhvr>
                                        <p:cTn id="13" dur="500"/>
                                        <p:tgtEl>
                                          <p:spTgt spid="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lide(fromBottom)">
                                      <p:cBhvr>
                                        <p:cTn id="18" dur="5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lide(fromBottom)">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strips(downLeft)">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476250" y="685800"/>
            <a:ext cx="2820988" cy="584200"/>
          </a:xfrm>
          <a:prstGeom prst="rect">
            <a:avLst/>
          </a:prstGeom>
        </p:spPr>
        <p:txBody>
          <a:bodyPr wrap="none">
            <a:spAutoFit/>
          </a:bodyPr>
          <a:lstStyle/>
          <a:p>
            <a:pPr algn="ctr" eaLnBrk="1" fontAlgn="auto" hangingPunct="1">
              <a:spcAft>
                <a:spcPts val="0"/>
              </a:spcAft>
              <a:defRPr/>
            </a:pPr>
            <a:r>
              <a:rPr lang="en-US" sz="3200" b="1" dirty="0">
                <a:effectLst>
                  <a:outerShdw blurRad="38100" dist="38100" dir="2700000" algn="tl">
                    <a:srgbClr val="000000">
                      <a:alpha val="43137"/>
                    </a:srgbClr>
                  </a:outerShdw>
                </a:effectLst>
                <a:latin typeface="Times New Roman" pitchFamily="18" charset="0"/>
                <a:cs typeface="Times New Roman" pitchFamily="18" charset="0"/>
              </a:rPr>
              <a:t>2.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Tìm</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hiểu</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bài</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AutoShape 8"/>
          <p:cNvSpPr>
            <a:spLocks noChangeArrowheads="1"/>
          </p:cNvSpPr>
          <p:nvPr/>
        </p:nvSpPr>
        <p:spPr bwMode="auto">
          <a:xfrm>
            <a:off x="609600" y="2028825"/>
            <a:ext cx="7829550" cy="2362200"/>
          </a:xfrm>
          <a:prstGeom prst="horizontalScroll">
            <a:avLst>
              <a:gd name="adj" fmla="val 12500"/>
            </a:avLst>
          </a:prstGeom>
          <a:solidFill>
            <a:schemeClr val="accent2">
              <a:lumMod val="40000"/>
              <a:lumOff val="60000"/>
            </a:schemeClr>
          </a:solidFill>
          <a:ln w="9525">
            <a:solidFill>
              <a:srgbClr val="0070C0"/>
            </a:solidFill>
            <a:round/>
            <a:headEnd/>
            <a:tailEnd/>
          </a:ln>
          <a:effectLst/>
        </p:spPr>
        <p:txBody>
          <a:bodyPr wrap="none" anchor="ctr"/>
          <a:lstStyle/>
          <a:p>
            <a:pPr eaLnBrk="1" fontAlgn="auto" hangingPunct="1">
              <a:spcBef>
                <a:spcPts val="0"/>
              </a:spcBef>
              <a:spcAft>
                <a:spcPts val="0"/>
              </a:spcAft>
              <a:defRPr/>
            </a:pPr>
            <a:endParaRPr lang="en-US" sz="3200" dirty="0">
              <a:latin typeface="Times New Roman" pitchFamily="18" charset="0"/>
              <a:cs typeface="Times New Roman" pitchFamily="18" charset="0"/>
            </a:endParaRPr>
          </a:p>
          <a:p>
            <a:pPr eaLnBrk="1" fontAlgn="auto" hangingPunct="1">
              <a:spcBef>
                <a:spcPts val="0"/>
              </a:spcBef>
              <a:spcAft>
                <a:spcPts val="0"/>
              </a:spcAft>
              <a:defRPr/>
            </a:pPr>
            <a:endParaRPr lang="en-US" sz="3200" b="1" dirty="0">
              <a:latin typeface="Times New Roman" pitchFamily="18" charset="0"/>
              <a:cs typeface="Times New Roman" pitchFamily="18" charset="0"/>
            </a:endParaRPr>
          </a:p>
          <a:p>
            <a:pPr eaLnBrk="1" fontAlgn="auto" hangingPunct="1">
              <a:spcBef>
                <a:spcPts val="0"/>
              </a:spcBef>
              <a:spcAft>
                <a:spcPts val="0"/>
              </a:spcAft>
              <a:defRPr/>
            </a:pPr>
            <a:r>
              <a:rPr lang="en-US" sz="3200" b="1" dirty="0">
                <a:solidFill>
                  <a:srgbClr val="FF0000"/>
                </a:solidFill>
                <a:latin typeface="Times New Roman" pitchFamily="18" charset="0"/>
                <a:cs typeface="Times New Roman" pitchFamily="18" charset="0"/>
              </a:rPr>
              <a:t>Ý </a:t>
            </a:r>
            <a:r>
              <a:rPr lang="en-US" sz="3200" b="1" dirty="0" err="1">
                <a:solidFill>
                  <a:srgbClr val="FF0000"/>
                </a:solidFill>
                <a:latin typeface="Times New Roman" pitchFamily="18" charset="0"/>
                <a:cs typeface="Times New Roman" pitchFamily="18" charset="0"/>
              </a:rPr>
              <a:t>đoạn</a:t>
            </a:r>
            <a:r>
              <a:rPr lang="en-US" sz="3200" b="1" dirty="0">
                <a:solidFill>
                  <a:srgbClr val="FF0000"/>
                </a:solidFill>
                <a:latin typeface="Times New Roman" pitchFamily="18" charset="0"/>
                <a:cs typeface="Times New Roman" pitchFamily="18" charset="0"/>
              </a:rPr>
              <a:t> 3: </a:t>
            </a:r>
            <a:r>
              <a:rPr lang="en-US" sz="3200" b="1" dirty="0" err="1">
                <a:latin typeface="Times New Roman" pitchFamily="18" charset="0"/>
                <a:cs typeface="Times New Roman" pitchFamily="18" charset="0"/>
              </a:rPr>
              <a:t>Quan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án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kẻ</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lấy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trộm</a:t>
            </a:r>
            <a:r>
              <a:rPr lang="en-US" sz="3200" b="1" dirty="0">
                <a:latin typeface="Times New Roman" pitchFamily="18" charset="0"/>
                <a:cs typeface="Times New Roman" pitchFamily="18" charset="0"/>
              </a:rPr>
              <a:t> </a:t>
            </a:r>
          </a:p>
          <a:p>
            <a:pPr eaLnBrk="1" fontAlgn="auto" hangingPunct="1">
              <a:spcBef>
                <a:spcPts val="0"/>
              </a:spcBef>
              <a:spcAft>
                <a:spcPts val="0"/>
              </a:spcAft>
              <a:defRPr/>
            </a:pPr>
            <a:r>
              <a:rPr lang="en-US" sz="3200" b="1" dirty="0" err="1">
                <a:latin typeface="Times New Roman" pitchFamily="18" charset="0"/>
                <a:cs typeface="Times New Roman" pitchFamily="18" charset="0"/>
              </a:rPr>
              <a:t>tiền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chùa</a:t>
            </a:r>
            <a:r>
              <a:rPr lang="en-US" sz="3200" b="1" dirty="0">
                <a:latin typeface="Times New Roman" pitchFamily="18" charset="0"/>
                <a:cs typeface="Times New Roman" pitchFamily="18" charset="0"/>
              </a:rPr>
              <a:t>.</a:t>
            </a:r>
          </a:p>
          <a:p>
            <a:pPr eaLnBrk="1" fontAlgn="auto" hangingPunct="1">
              <a:spcBef>
                <a:spcPts val="0"/>
              </a:spcBef>
              <a:spcAft>
                <a:spcPts val="0"/>
              </a:spcAft>
              <a:defRPr/>
            </a:pPr>
            <a:endParaRPr lang="en-US" sz="3200" b="1" dirty="0">
              <a:latin typeface="Times New Roman" pitchFamily="18" charset="0"/>
              <a:cs typeface="Times New Roman" pitchFamily="18" charset="0"/>
            </a:endParaRPr>
          </a:p>
          <a:p>
            <a:pPr eaLnBrk="1" fontAlgn="auto" hangingPunct="1">
              <a:spcBef>
                <a:spcPts val="0"/>
              </a:spcBef>
              <a:spcAft>
                <a:spcPts val="0"/>
              </a:spcAft>
              <a:defRPr/>
            </a:pPr>
            <a:endParaRPr lang="en-US" sz="3200" b="1" dirty="0">
              <a:latin typeface="Times New Roman" pitchFamily="18" charset="0"/>
              <a:cs typeface="Times New Roman" pitchFamily="18" charset="0"/>
            </a:endParaRPr>
          </a:p>
        </p:txBody>
      </p:sp>
      <p:pic>
        <p:nvPicPr>
          <p:cNvPr id="16388" name="Picture 1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6775" y="685800"/>
            <a:ext cx="1651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066800" y="1309688"/>
            <a:ext cx="6848475" cy="579437"/>
          </a:xfrm>
          <a:prstGeom prst="roundRect">
            <a:avLst/>
          </a:prstGeom>
          <a:solidFill>
            <a:schemeClr val="accent6">
              <a:lumMod val="40000"/>
              <a:lumOff val="60000"/>
            </a:schemeClr>
          </a:solidFill>
          <a:ln>
            <a:solidFill>
              <a:schemeClr val="accent6">
                <a:lumMod val="75000"/>
              </a:schemeClr>
            </a:solidFill>
          </a:ln>
        </p:spPr>
        <p:txBody>
          <a:bodyPr>
            <a:spAutoFit/>
          </a:bodyPr>
          <a:lstStyle/>
          <a:p>
            <a:pPr eaLnBrk="1" fontAlgn="auto" hangingPunct="1">
              <a:spcBef>
                <a:spcPts val="0"/>
              </a:spcBef>
              <a:spcAft>
                <a:spcPts val="0"/>
              </a:spcAft>
              <a:defRPr/>
            </a:pPr>
            <a:r>
              <a:rPr lang="en-US" sz="2800" b="1" dirty="0" err="1">
                <a:latin typeface="Times New Roman" pitchFamily="18" charset="0"/>
                <a:cs typeface="Times New Roman" pitchFamily="18" charset="0"/>
              </a:rPr>
              <a:t>Nhờ</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phá</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vụ</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án</a:t>
            </a:r>
            <a:r>
              <a:rPr lang="en-US" sz="2800" b="1" dirty="0">
                <a:latin typeface="Times New Roman" pitchFamily="18" charset="0"/>
                <a:cs typeface="Times New Roman" pitchFamily="18" charset="0"/>
              </a:rPr>
              <a:t> ?</a:t>
            </a:r>
          </a:p>
        </p:txBody>
      </p:sp>
      <p:sp>
        <p:nvSpPr>
          <p:cNvPr id="11" name="Text Box 9"/>
          <p:cNvSpPr txBox="1">
            <a:spLocks noChangeArrowheads="1"/>
          </p:cNvSpPr>
          <p:nvPr/>
        </p:nvSpPr>
        <p:spPr bwMode="auto">
          <a:xfrm>
            <a:off x="381000" y="2667000"/>
            <a:ext cx="8610600" cy="1736725"/>
          </a:xfrm>
          <a:prstGeom prst="roundRect">
            <a:avLst/>
          </a:prstGeom>
          <a:solidFill>
            <a:schemeClr val="accent6">
              <a:lumMod val="20000"/>
              <a:lumOff val="80000"/>
            </a:schemeClr>
          </a:solidFill>
          <a:ln w="9525">
            <a:solidFill>
              <a:srgbClr val="00B0F0"/>
            </a:solidFill>
            <a:miter lim="800000"/>
            <a:headEnd/>
            <a:tailEnd/>
          </a:ln>
        </p:spPr>
        <p:txBody>
          <a:bodyPr>
            <a:spAutoFit/>
          </a:bodyPr>
          <a:lstStyle/>
          <a:p>
            <a:pPr eaLnBrk="1" fontAlgn="auto" hangingPunct="1">
              <a:spcBef>
                <a:spcPct val="50000"/>
              </a:spcBef>
              <a:spcAft>
                <a:spcPts val="0"/>
              </a:spcAft>
              <a:defRPr/>
            </a:pP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Quan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án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được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các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án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nhờ</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minh, </a:t>
            </a:r>
            <a:r>
              <a:rPr lang="en-US" sz="3200" b="1" dirty="0" err="1">
                <a:solidFill>
                  <a:srgbClr val="002060"/>
                </a:solidFill>
                <a:latin typeface="Times New Roman" pitchFamily="18" charset="0"/>
                <a:cs typeface="Times New Roman" pitchFamily="18" charset="0"/>
              </a:rPr>
              <a:t>quyết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đoán</a:t>
            </a:r>
            <a:r>
              <a:rPr lang="en-US" sz="3200" b="1" dirty="0">
                <a:solidFill>
                  <a:srgbClr val="002060"/>
                </a:solidFill>
                <a:latin typeface="Times New Roman" pitchFamily="18" charset="0"/>
                <a:cs typeface="Times New Roman" pitchFamily="18" charset="0"/>
              </a:rPr>
              <a:t> ; </a:t>
            </a:r>
            <a:r>
              <a:rPr lang="en-US" sz="3200" b="1" dirty="0" err="1">
                <a:solidFill>
                  <a:srgbClr val="002060"/>
                </a:solidFill>
                <a:latin typeface="Times New Roman" pitchFamily="18" charset="0"/>
                <a:cs typeface="Times New Roman" pitchFamily="18" charset="0"/>
              </a:rPr>
              <a:t>nắm</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vững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đặc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điểm</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tâm</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kẻ</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phạm</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tội</a:t>
            </a:r>
            <a:r>
              <a:rPr lang="en-US" sz="3200" b="1" dirty="0">
                <a:solidFill>
                  <a:srgbClr val="002060"/>
                </a:solidFill>
                <a:latin typeface="Times New Roman" pitchFamily="18" charset="0"/>
                <a:cs typeface="Times New Roman" pitchFamily="18" charset="0"/>
              </a:rPr>
              <a:t>. </a:t>
            </a:r>
          </a:p>
        </p:txBody>
      </p:sp>
      <p:pic>
        <p:nvPicPr>
          <p:cNvPr id="17412" name="Picture 1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slide(fromBottom)">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 y="304800"/>
            <a:ext cx="8915400" cy="1295400"/>
          </a:xfrm>
          <a:prstGeom prst="cloudCallout">
            <a:avLst/>
          </a:prstGeom>
          <a:solidFill>
            <a:schemeClr val="accent2">
              <a:lumMod val="20000"/>
              <a:lumOff val="80000"/>
            </a:schemeClr>
          </a:solidFill>
          <a:ln>
            <a:solidFill>
              <a:schemeClr val="accent6">
                <a:lumMod val="75000"/>
              </a:schemeClr>
            </a:solidFill>
          </a:ln>
        </p:spPr>
        <p:txBody>
          <a:bodyPr rtlCol="0">
            <a:normAutofit fontScale="90000"/>
          </a:bodyPr>
          <a:lstStyle/>
          <a:p>
            <a:pPr eaLnBrk="1" fontAlgn="auto" hangingPunct="1">
              <a:spcAft>
                <a:spcPts val="0"/>
              </a:spcAft>
              <a:defRPr/>
            </a:pPr>
            <a:r>
              <a:rPr lang="en-US" sz="3600" dirty="0" err="1" smtClean="0">
                <a:latin typeface="Times New Roman" pitchFamily="18" charset="0"/>
                <a:cs typeface="Times New Roman" pitchFamily="18" charset="0"/>
              </a:rPr>
              <a:t>Câu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chuyện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muốn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nói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điều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gì</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pic>
        <p:nvPicPr>
          <p:cNvPr id="18435" name="Picture 1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ubtitle 7"/>
          <p:cNvSpPr txBox="1">
            <a:spLocks/>
          </p:cNvSpPr>
          <p:nvPr/>
        </p:nvSpPr>
        <p:spPr>
          <a:xfrm>
            <a:off x="228600" y="1905000"/>
            <a:ext cx="8686800" cy="4724400"/>
          </a:xfrm>
          <a:prstGeom prst="horizontalScroll">
            <a:avLst/>
          </a:prstGeom>
          <a:solidFill>
            <a:schemeClr val="accent6">
              <a:lumMod val="60000"/>
              <a:lumOff val="40000"/>
            </a:schemeClr>
          </a:solidFill>
          <a:ln>
            <a:solidFill>
              <a:srgbClr val="0070C0"/>
            </a:solidFill>
          </a:ln>
        </p:spPr>
        <p:txBody>
          <a:bodyPr/>
          <a:lstStyle/>
          <a:p>
            <a:pPr eaLnBrk="1" fontAlgn="auto" hangingPunct="1">
              <a:spcBef>
                <a:spcPct val="20000"/>
              </a:spcBef>
              <a:spcAft>
                <a:spcPts val="0"/>
              </a:spcAft>
              <a:buFont typeface="Arial" pitchFamily="34" charset="0"/>
              <a:buNone/>
              <a:defRPr/>
            </a:pPr>
            <a:r>
              <a:rPr lang="en-US" sz="4800" dirty="0" err="1">
                <a:ln>
                  <a:solidFill>
                    <a:schemeClr val="tx1"/>
                  </a:solidFill>
                </a:ln>
                <a:solidFill>
                  <a:srgbClr val="FF0000"/>
                </a:solidFill>
                <a:latin typeface="Times New Roman" pitchFamily="18" charset="0"/>
                <a:cs typeface="Times New Roman" pitchFamily="18" charset="0"/>
              </a:rPr>
              <a:t>Nội</a:t>
            </a:r>
            <a:r>
              <a:rPr lang="en-US" sz="4800" dirty="0">
                <a:ln>
                  <a:solidFill>
                    <a:schemeClr val="tx1"/>
                  </a:solidFill>
                </a:ln>
                <a:solidFill>
                  <a:srgbClr val="FF0000"/>
                </a:solidFill>
                <a:latin typeface="Times New Roman" pitchFamily="18" charset="0"/>
                <a:cs typeface="Times New Roman" pitchFamily="18" charset="0"/>
              </a:rPr>
              <a:t> dung:</a:t>
            </a:r>
          </a:p>
          <a:p>
            <a:pPr eaLnBrk="1" fontAlgn="auto" hangingPunct="1">
              <a:spcBef>
                <a:spcPct val="20000"/>
              </a:spcBef>
              <a:spcAft>
                <a:spcPts val="0"/>
              </a:spcAft>
              <a:buFont typeface="Arial" pitchFamily="34" charset="0"/>
              <a:buNone/>
              <a:defRPr/>
            </a:pPr>
            <a:r>
              <a:rPr lang="en-US" sz="4800" dirty="0">
                <a:ln>
                  <a:solidFill>
                    <a:schemeClr val="tx1"/>
                  </a:solidFill>
                </a:ln>
                <a:latin typeface="Times New Roman" pitchFamily="18" charset="0"/>
                <a:cs typeface="Times New Roman" pitchFamily="18" charset="0"/>
              </a:rPr>
              <a:t> Ca </a:t>
            </a:r>
            <a:r>
              <a:rPr lang="en-US" sz="4800" dirty="0" err="1">
                <a:ln>
                  <a:solidFill>
                    <a:schemeClr val="tx1"/>
                  </a:solidFill>
                </a:ln>
                <a:latin typeface="Times New Roman" pitchFamily="18" charset="0"/>
                <a:cs typeface="Times New Roman" pitchFamily="18" charset="0"/>
              </a:rPr>
              <a:t>ngợi</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quan</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án</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là</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người</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thông</a:t>
            </a:r>
            <a:r>
              <a:rPr lang="en-US" sz="4800" dirty="0">
                <a:ln>
                  <a:solidFill>
                    <a:schemeClr val="tx1"/>
                  </a:solidFill>
                </a:ln>
                <a:latin typeface="Times New Roman" pitchFamily="18" charset="0"/>
                <a:cs typeface="Times New Roman" pitchFamily="18" charset="0"/>
              </a:rPr>
              <a:t> minh, </a:t>
            </a:r>
            <a:r>
              <a:rPr lang="en-US" sz="4800" dirty="0" err="1">
                <a:ln>
                  <a:solidFill>
                    <a:schemeClr val="tx1"/>
                  </a:solidFill>
                </a:ln>
                <a:latin typeface="Times New Roman" pitchFamily="18" charset="0"/>
                <a:cs typeface="Times New Roman" pitchFamily="18" charset="0"/>
              </a:rPr>
              <a:t>có</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tài</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xử</a:t>
            </a:r>
            <a:r>
              <a:rPr lang="en-US" sz="4800" dirty="0">
                <a:ln>
                  <a:solidFill>
                    <a:schemeClr val="tx1"/>
                  </a:solidFill>
                </a:ln>
                <a:latin typeface="Times New Roman" pitchFamily="18" charset="0"/>
                <a:cs typeface="Times New Roman" pitchFamily="18" charset="0"/>
              </a:rPr>
              <a:t> </a:t>
            </a:r>
            <a:r>
              <a:rPr lang="en-US" sz="4800" dirty="0" err="1">
                <a:ln>
                  <a:solidFill>
                    <a:schemeClr val="tx1"/>
                  </a:solidFill>
                </a:ln>
                <a:latin typeface="Times New Roman" pitchFamily="18" charset="0"/>
                <a:cs typeface="Times New Roman" pitchFamily="18" charset="0"/>
              </a:rPr>
              <a:t>kiện</a:t>
            </a:r>
            <a:r>
              <a:rPr lang="en-US" sz="4800" dirty="0">
                <a:ln>
                  <a:solidFill>
                    <a:schemeClr val="tx1"/>
                  </a:solidFill>
                </a:ln>
                <a:latin typeface="Times New Roman" pitchFamily="18" charset="0"/>
                <a:cs typeface="Times New Roman" pitchFamily="18" charset="0"/>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57175" y="1851025"/>
            <a:ext cx="876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00FF"/>
                </a:solidFill>
                <a:latin typeface="Times New Roman" pitchFamily="18" charset="0"/>
                <a:cs typeface="Times New Roman" pitchFamily="18" charset="0"/>
              </a:rPr>
              <a:t>       </a:t>
            </a:r>
            <a:r>
              <a:rPr lang="en-US" sz="2800" b="1" i="1">
                <a:solidFill>
                  <a:srgbClr val="7030A0"/>
                </a:solidFill>
                <a:latin typeface="Times New Roman" pitchFamily="18" charset="0"/>
                <a:cs typeface="Times New Roman" pitchFamily="18" charset="0"/>
              </a:rPr>
              <a:t>Hãy nêu cách đọc diễn câu chuyện?</a:t>
            </a:r>
            <a:endParaRPr lang="en-US" sz="2800" b="1">
              <a:latin typeface="Times New Roman" pitchFamily="18" charset="0"/>
              <a:cs typeface="Times New Roman" pitchFamily="18" charset="0"/>
            </a:endParaRPr>
          </a:p>
        </p:txBody>
      </p:sp>
      <p:sp>
        <p:nvSpPr>
          <p:cNvPr id="13" name="TextBox 12"/>
          <p:cNvSpPr txBox="1"/>
          <p:nvPr/>
        </p:nvSpPr>
        <p:spPr>
          <a:xfrm>
            <a:off x="266700" y="457200"/>
            <a:ext cx="4305300" cy="584200"/>
          </a:xfrm>
          <a:prstGeom prst="rect">
            <a:avLst/>
          </a:prstGeom>
          <a:noFill/>
        </p:spPr>
        <p:txBody>
          <a:bodyPr>
            <a:spAutoFit/>
          </a:bodyPr>
          <a:lstStyle/>
          <a:p>
            <a:pPr eaLnBrk="1" fontAlgn="auto" hangingPunct="1">
              <a:spcBef>
                <a:spcPts val="0"/>
              </a:spcBef>
              <a:spcAft>
                <a:spcPts val="0"/>
              </a:spcAft>
              <a:defRPr/>
            </a:pPr>
            <a:r>
              <a:rPr lang="en-US" sz="3200" b="1" dirty="0">
                <a:effectLst>
                  <a:outerShdw blurRad="38100" dist="38100" dir="2700000" algn="tl">
                    <a:srgbClr val="000000">
                      <a:alpha val="43137"/>
                    </a:srgbClr>
                  </a:outerShdw>
                </a:effectLst>
                <a:latin typeface="Times New Roman" pitchFamily="18" charset="0"/>
                <a:cs typeface="Times New Roman" pitchFamily="18" charset="0"/>
              </a:rPr>
              <a:t>3.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Luyện</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đọc</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diễn</a:t>
            </a:r>
            <a:r>
              <a:rPr lang="en-US"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cs typeface="Times New Roman" pitchFamily="18" charset="0"/>
              </a:rPr>
              <a:t>cảm</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Explosion 1 14"/>
          <p:cNvSpPr/>
          <p:nvPr/>
        </p:nvSpPr>
        <p:spPr>
          <a:xfrm>
            <a:off x="5867400" y="573088"/>
            <a:ext cx="2743200" cy="1447800"/>
          </a:xfrm>
          <a:prstGeom prst="irregularSeal1">
            <a:avLst/>
          </a:prstGeom>
          <a:solidFill>
            <a:schemeClr val="accent4">
              <a:lumMod val="40000"/>
              <a:lumOff val="6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Phân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vai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bài</a:t>
            </a:r>
            <a:endParaRPr lang="en-US" sz="2400" dirty="0">
              <a:solidFill>
                <a:schemeClr val="tx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par>
                                <p:cTn id="18" presetID="49" presetClass="path" presetSubtype="0" accel="50000" decel="50000" fill="hold" grpId="1" nodeType="withEffect">
                                  <p:stCondLst>
                                    <p:cond delay="0"/>
                                  </p:stCondLst>
                                  <p:childTnLst>
                                    <p:animMotion origin="layout" path="M 0 -1.11111E-6 L -0.38333 0.42222 " pathEditMode="relative" rAng="0" ptsTypes="AA">
                                      <p:cBhvr>
                                        <p:cTn id="19" dur="2000" fill="hold"/>
                                        <p:tgtEl>
                                          <p:spTgt spid="15"/>
                                        </p:tgtEl>
                                        <p:attrNameLst>
                                          <p:attrName>ppt_x</p:attrName>
                                          <p:attrName>ppt_y</p:attrName>
                                        </p:attrNameLst>
                                      </p:cBhvr>
                                      <p:rCtr x="-19200" y="21100"/>
                                    </p:animMotion>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xit" presetSubtype="10" fill="hold" grpId="2" nodeType="clickEffect">
                                  <p:stCondLst>
                                    <p:cond delay="0"/>
                                  </p:stCondLst>
                                  <p:childTnLst>
                                    <p:animEffect transition="out" filter="blinds(horizontal)">
                                      <p:cBhvr>
                                        <p:cTn id="23" dur="500"/>
                                        <p:tgtEl>
                                          <p:spTgt spid="15"/>
                                        </p:tgtEl>
                                      </p:cBhvr>
                                    </p:animEffect>
                                    <p:set>
                                      <p:cBhvr>
                                        <p:cTn id="24"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5" grpId="0" animBg="1"/>
      <p:bldP spid="15" grpId="1" animBg="1"/>
      <p:bldP spid="15"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579438"/>
            <a:ext cx="815340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1" hangingPunct="1"/>
            <a:r>
              <a:rPr lang="en-US" sz="2400" b="1">
                <a:latin typeface="Times New Roman" pitchFamily="18" charset="0"/>
                <a:ea typeface="SimSun" pitchFamily="2" charset="-122"/>
                <a:cs typeface="Times New Roman" pitchFamily="18" charset="0"/>
              </a:rPr>
              <a:t>            </a:t>
            </a:r>
            <a:r>
              <a:rPr lang="en-US" sz="2800" b="1">
                <a:latin typeface="Times New Roman" pitchFamily="18" charset="0"/>
                <a:ea typeface="SimSun" pitchFamily="2" charset="-122"/>
                <a:cs typeface="Times New Roman" pitchFamily="18" charset="0"/>
              </a:rPr>
              <a:t>Quan nói sư cụ biện lễ cúng Phật, rồi gọi hết sư vãi, kẻ ăn người ở trong chùa ra, giao cho mỗi người cầm một nắm thóc và bảo:</a:t>
            </a:r>
          </a:p>
          <a:p>
            <a:pPr algn="just"/>
            <a:r>
              <a:rPr lang="en-US" sz="2800" b="1">
                <a:solidFill>
                  <a:srgbClr val="002060"/>
                </a:solidFill>
                <a:latin typeface="Times New Roman" pitchFamily="18" charset="0"/>
                <a:ea typeface="SimSun" pitchFamily="2" charset="-122"/>
                <a:cs typeface="Times New Roman" pitchFamily="18" charset="0"/>
              </a:rPr>
              <a:t>          </a:t>
            </a:r>
            <a:r>
              <a:rPr lang="en-US" sz="2800" b="1">
                <a:latin typeface="Times New Roman" pitchFamily="18" charset="0"/>
                <a:ea typeface="SimSun" pitchFamily="2" charset="-122"/>
                <a:cs typeface="Times New Roman" pitchFamily="18" charset="0"/>
              </a:rPr>
              <a:t>- Chùa ta mất tiền, chưa rõ thủ phạm. Mỗi người hãy cầm một nắm thóc đã ngâm nước rồi vừa chạy đàn, vừa niệm Phật. Đức Phật rất thiêng. Ai gian, Phật sẽ làm cho thóc trong tay kẻ đó nảy mầm. Như vậy, ngay gian sẽ rõ.</a:t>
            </a:r>
          </a:p>
          <a:p>
            <a:pPr algn="just"/>
            <a:r>
              <a:rPr lang="en-US" sz="2800" b="1">
                <a:latin typeface="Times New Roman" pitchFamily="18" charset="0"/>
                <a:ea typeface="SimSun" pitchFamily="2" charset="-122"/>
                <a:cs typeface="Times New Roman" pitchFamily="18" charset="0"/>
              </a:rPr>
              <a:t>          Mới vài vòng chạy, đã thấy một chú tiểu thỉnh thoảng hé bàn tay cầm thóc ra xem. Quan lập tức cho bắt chú tiểu vì chỉ kẻ có tật mới hay giật mình. Chú tiểu kia đành nhận tội.</a:t>
            </a:r>
          </a:p>
          <a:p>
            <a:pPr algn="just"/>
            <a:endParaRPr lang="en-US" sz="2800" b="1">
              <a:latin typeface="Times New Roman" pitchFamily="18" charset="0"/>
              <a:ea typeface="SimSun" pitchFamily="2" charset="-122"/>
              <a:cs typeface="Times New Roman" pitchFamily="18" charset="0"/>
            </a:endParaRPr>
          </a:p>
        </p:txBody>
      </p:sp>
      <p:cxnSp>
        <p:nvCxnSpPr>
          <p:cNvPr id="10" name="Straight Connector 9"/>
          <p:cNvCxnSpPr/>
          <p:nvPr/>
        </p:nvCxnSpPr>
        <p:spPr>
          <a:xfrm rot="5400000">
            <a:off x="2876550" y="5046663"/>
            <a:ext cx="381000" cy="7620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3962400" y="1066800"/>
            <a:ext cx="8382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a:off x="7391400" y="1065213"/>
            <a:ext cx="990600" cy="1587"/>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a:xfrm>
            <a:off x="4757738" y="1905000"/>
            <a:ext cx="6858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5" name="Straight Connector 14"/>
          <p:cNvCxnSpPr/>
          <p:nvPr/>
        </p:nvCxnSpPr>
        <p:spPr>
          <a:xfrm>
            <a:off x="3086100" y="3205163"/>
            <a:ext cx="990600" cy="1587"/>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6" name="Straight Connector 15"/>
          <p:cNvCxnSpPr/>
          <p:nvPr/>
        </p:nvCxnSpPr>
        <p:spPr>
          <a:xfrm>
            <a:off x="685800" y="3200400"/>
            <a:ext cx="9906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7" name="Straight Connector 16"/>
          <p:cNvCxnSpPr/>
          <p:nvPr/>
        </p:nvCxnSpPr>
        <p:spPr>
          <a:xfrm>
            <a:off x="2209800" y="4064000"/>
            <a:ext cx="9906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a:off x="7462838" y="4913313"/>
            <a:ext cx="919162" cy="14287"/>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19" name="Straight Connector 18"/>
          <p:cNvCxnSpPr/>
          <p:nvPr/>
        </p:nvCxnSpPr>
        <p:spPr>
          <a:xfrm>
            <a:off x="4800600" y="2351088"/>
            <a:ext cx="990600" cy="1587"/>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20" name="Straight Connector 19"/>
          <p:cNvCxnSpPr/>
          <p:nvPr/>
        </p:nvCxnSpPr>
        <p:spPr>
          <a:xfrm>
            <a:off x="2971800" y="1905000"/>
            <a:ext cx="12192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21" name="Straight Connector 20"/>
          <p:cNvCxnSpPr/>
          <p:nvPr/>
        </p:nvCxnSpPr>
        <p:spPr>
          <a:xfrm>
            <a:off x="7119938" y="5334000"/>
            <a:ext cx="1109662"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4633913" y="5334000"/>
            <a:ext cx="6858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27" name="Straight Connector 26"/>
          <p:cNvCxnSpPr/>
          <p:nvPr/>
        </p:nvCxnSpPr>
        <p:spPr>
          <a:xfrm>
            <a:off x="1905000" y="4921250"/>
            <a:ext cx="12954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28" name="Straight Connector 27"/>
          <p:cNvCxnSpPr/>
          <p:nvPr/>
        </p:nvCxnSpPr>
        <p:spPr>
          <a:xfrm>
            <a:off x="7234238" y="3667125"/>
            <a:ext cx="838200" cy="158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linds(horizontal)">
                                      <p:cBhvr>
                                        <p:cTn id="7" dur="500"/>
                                        <p:tgtEl>
                                          <p:spTgt spid="10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par>
                                <p:cTn id="13" presetID="3" presetClass="entr" presetSubtype="1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par>
                                <p:cTn id="19" presetID="3" presetClass="entr" presetSubtype="1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par>
                                <p:cTn id="22" presetID="3" presetClass="entr" presetSubtype="1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par>
                                <p:cTn id="25" presetID="3" presetClass="entr" presetSubtype="1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par>
                                <p:cTn id="28" presetID="3" presetClass="entr" presetSubtype="1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linds(horizontal)">
                                      <p:cBhvr>
                                        <p:cTn id="30" dur="500"/>
                                        <p:tgtEl>
                                          <p:spTgt spid="18"/>
                                        </p:tgtEl>
                                      </p:cBhvr>
                                    </p:animEffect>
                                  </p:childTnLst>
                                </p:cTn>
                              </p:par>
                              <p:par>
                                <p:cTn id="31" presetID="3" presetClass="entr" presetSubtype="1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linds(horizontal)">
                                      <p:cBhvr>
                                        <p:cTn id="33" dur="500"/>
                                        <p:tgtEl>
                                          <p:spTgt spid="19"/>
                                        </p:tgtEl>
                                      </p:cBhvr>
                                    </p:animEffect>
                                  </p:childTnLst>
                                </p:cTn>
                              </p:par>
                              <p:par>
                                <p:cTn id="34" presetID="3" presetClass="entr" presetSubtype="10"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linds(horizontal)">
                                      <p:cBhvr>
                                        <p:cTn id="36" dur="500"/>
                                        <p:tgtEl>
                                          <p:spTgt spid="20"/>
                                        </p:tgtEl>
                                      </p:cBhvr>
                                    </p:animEffect>
                                  </p:childTnLst>
                                </p:cTn>
                              </p:par>
                              <p:par>
                                <p:cTn id="37" presetID="3" presetClass="entr" presetSubtype="1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linds(horizontal)">
                                      <p:cBhvr>
                                        <p:cTn id="39" dur="500"/>
                                        <p:tgtEl>
                                          <p:spTgt spid="21"/>
                                        </p:tgtEl>
                                      </p:cBhvr>
                                    </p:animEffect>
                                  </p:childTnLst>
                                </p:cTn>
                              </p:par>
                              <p:par>
                                <p:cTn id="40" presetID="3" presetClass="entr" presetSubtype="10"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par>
                                <p:cTn id="43" presetID="12" presetClass="entr" presetSubtype="4"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slide(fromBottom)">
                                      <p:cBhvr>
                                        <p:cTn id="45" dur="500"/>
                                        <p:tgtEl>
                                          <p:spTgt spid="10"/>
                                        </p:tgtEl>
                                      </p:cBhvr>
                                    </p:animEffect>
                                  </p:childTnLst>
                                </p:cTn>
                              </p:par>
                              <p:par>
                                <p:cTn id="46" presetID="3" presetClass="entr" presetSubtype="10" fill="hold"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blinds(horizontal)">
                                      <p:cBhvr>
                                        <p:cTn id="48" dur="500"/>
                                        <p:tgtEl>
                                          <p:spTgt spid="27"/>
                                        </p:tgtEl>
                                      </p:cBhvr>
                                    </p:animEffect>
                                  </p:childTnLst>
                                </p:cTn>
                              </p:par>
                              <p:par>
                                <p:cTn id="49" presetID="3" presetClass="entr" presetSubtype="1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blinds(horizontal)">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838200"/>
            <a:ext cx="3883884" cy="769441"/>
          </a:xfrm>
          <a:prstGeom prst="rect">
            <a:avLst/>
          </a:prstGeom>
          <a:noFill/>
        </p:spPr>
        <p:txBody>
          <a:bodyPr wrap="none">
            <a:spAutoFit/>
          </a:bodyPr>
          <a:lstStyle/>
          <a:p>
            <a:pPr algn="ctr" eaLnBrk="1" fontAlgn="auto" hangingPunct="1">
              <a:spcBef>
                <a:spcPts val="0"/>
              </a:spcBef>
              <a:spcAft>
                <a:spcPts val="0"/>
              </a:spcAft>
              <a:defRPr/>
            </a:pPr>
            <a:r>
              <a:rPr lang="en-US" sz="4400" b="1" dirty="0">
                <a:ln w="1905"/>
                <a:solidFill>
                  <a:srgbClr val="C00000"/>
                </a:solidFill>
                <a:effectLst>
                  <a:innerShdw blurRad="69850" dist="43180" dir="5400000">
                    <a:srgbClr val="000000">
                      <a:alpha val="65000"/>
                    </a:srgbClr>
                  </a:innerShdw>
                </a:effectLst>
                <a:latin typeface="+mn-lt"/>
                <a:sym typeface="Wingdings"/>
              </a:rPr>
              <a:t></a:t>
            </a:r>
            <a:r>
              <a:rPr lang="en-US" sz="3600" b="1" dirty="0">
                <a:ln w="1905"/>
                <a:solidFill>
                  <a:srgbClr val="C00000"/>
                </a:solidFill>
                <a:effectLst>
                  <a:innerShdw blurRad="69850" dist="43180" dir="5400000">
                    <a:srgbClr val="000000">
                      <a:alpha val="65000"/>
                    </a:srgbClr>
                  </a:innerShdw>
                </a:effectLst>
                <a:latin typeface="+mn-lt"/>
              </a:rPr>
              <a:t> </a:t>
            </a:r>
            <a:r>
              <a:rPr lang="en-US" sz="3600" b="1" dirty="0" err="1">
                <a:ln w="1905"/>
                <a:solidFill>
                  <a:srgbClr val="C00000"/>
                </a:solidFill>
                <a:effectLst>
                  <a:innerShdw blurRad="69850" dist="43180" dir="5400000">
                    <a:srgbClr val="000000">
                      <a:alpha val="65000"/>
                    </a:srgbClr>
                  </a:innerShdw>
                </a:effectLst>
                <a:latin typeface="+mn-lt"/>
              </a:rPr>
              <a:t>Kiểm</a:t>
            </a:r>
            <a:r>
              <a:rPr lang="en-US" sz="3600" b="1" dirty="0">
                <a:ln w="1905"/>
                <a:solidFill>
                  <a:srgbClr val="C00000"/>
                </a:solidFill>
                <a:effectLst>
                  <a:innerShdw blurRad="69850" dist="43180" dir="5400000">
                    <a:srgbClr val="000000">
                      <a:alpha val="65000"/>
                    </a:srgbClr>
                  </a:innerShdw>
                </a:effectLst>
                <a:latin typeface="+mn-lt"/>
              </a:rPr>
              <a:t> </a:t>
            </a:r>
            <a:r>
              <a:rPr lang="en-US" sz="3600" b="1" dirty="0" err="1">
                <a:ln w="1905"/>
                <a:solidFill>
                  <a:srgbClr val="C00000"/>
                </a:solidFill>
                <a:effectLst>
                  <a:innerShdw blurRad="69850" dist="43180" dir="5400000">
                    <a:srgbClr val="000000">
                      <a:alpha val="65000"/>
                    </a:srgbClr>
                  </a:innerShdw>
                </a:effectLst>
                <a:latin typeface="+mn-lt"/>
              </a:rPr>
              <a:t>tra</a:t>
            </a:r>
            <a:r>
              <a:rPr lang="en-US" sz="3600" b="1" dirty="0">
                <a:ln w="1905"/>
                <a:solidFill>
                  <a:srgbClr val="C00000"/>
                </a:solidFill>
                <a:effectLst>
                  <a:innerShdw blurRad="69850" dist="43180" dir="5400000">
                    <a:srgbClr val="000000">
                      <a:alpha val="65000"/>
                    </a:srgbClr>
                  </a:innerShdw>
                </a:effectLst>
                <a:latin typeface="+mn-lt"/>
              </a:rPr>
              <a:t> </a:t>
            </a:r>
            <a:r>
              <a:rPr lang="en-US" sz="3600" b="1" dirty="0" err="1">
                <a:ln w="1905"/>
                <a:solidFill>
                  <a:srgbClr val="C00000"/>
                </a:solidFill>
                <a:effectLst>
                  <a:innerShdw blurRad="69850" dist="43180" dir="5400000">
                    <a:srgbClr val="000000">
                      <a:alpha val="65000"/>
                    </a:srgbClr>
                  </a:innerShdw>
                </a:effectLst>
                <a:latin typeface="+mn-lt"/>
              </a:rPr>
              <a:t>bài</a:t>
            </a:r>
            <a:r>
              <a:rPr lang="en-US" sz="3600" b="1" dirty="0">
                <a:ln w="1905"/>
                <a:solidFill>
                  <a:srgbClr val="C00000"/>
                </a:solidFill>
                <a:effectLst>
                  <a:innerShdw blurRad="69850" dist="43180" dir="5400000">
                    <a:srgbClr val="000000">
                      <a:alpha val="65000"/>
                    </a:srgbClr>
                  </a:innerShdw>
                </a:effectLst>
                <a:latin typeface="+mn-lt"/>
              </a:rPr>
              <a:t> </a:t>
            </a:r>
            <a:r>
              <a:rPr lang="en-US" sz="3600" b="1" dirty="0" err="1">
                <a:ln w="1905"/>
                <a:solidFill>
                  <a:srgbClr val="C00000"/>
                </a:solidFill>
                <a:effectLst>
                  <a:innerShdw blurRad="69850" dist="43180" dir="5400000">
                    <a:srgbClr val="000000">
                      <a:alpha val="65000"/>
                    </a:srgbClr>
                  </a:innerShdw>
                </a:effectLst>
                <a:latin typeface="+mn-lt"/>
              </a:rPr>
              <a:t>cũ</a:t>
            </a:r>
            <a:r>
              <a:rPr lang="en-US" sz="3600" b="1" dirty="0">
                <a:ln w="1905"/>
                <a:solidFill>
                  <a:srgbClr val="C00000"/>
                </a:solidFill>
                <a:effectLst>
                  <a:innerShdw blurRad="69850" dist="43180" dir="5400000">
                    <a:srgbClr val="000000">
                      <a:alpha val="65000"/>
                    </a:srgbClr>
                  </a:innerShdw>
                </a:effectLst>
                <a:latin typeface="+mn-lt"/>
              </a:rPr>
              <a:t> </a:t>
            </a:r>
          </a:p>
        </p:txBody>
      </p:sp>
      <p:sp>
        <p:nvSpPr>
          <p:cNvPr id="10" name="Cloud Callout 9"/>
          <p:cNvSpPr/>
          <p:nvPr/>
        </p:nvSpPr>
        <p:spPr>
          <a:xfrm>
            <a:off x="1371600" y="1755775"/>
            <a:ext cx="6172200" cy="1524000"/>
          </a:xfrm>
          <a:prstGeom prst="cloudCallou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dirty="0" err="1">
                <a:solidFill>
                  <a:schemeClr val="tx1"/>
                </a:solidFill>
                <a:latin typeface="Times New Roman" pitchFamily="18" charset="0"/>
                <a:cs typeface="Times New Roman" pitchFamily="18" charset="0"/>
              </a:rPr>
              <a:t>Đọc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thuộc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lòng</a:t>
            </a:r>
            <a:r>
              <a:rPr lang="en-US" sz="2800" dirty="0">
                <a:solidFill>
                  <a:schemeClr val="tx1"/>
                </a:solidFill>
                <a:latin typeface="Times New Roman" pitchFamily="18" charset="0"/>
                <a:cs typeface="Times New Roman" pitchFamily="18" charset="0"/>
              </a:rPr>
              <a:t> 1 </a:t>
            </a:r>
            <a:r>
              <a:rPr lang="en-US" sz="2800" dirty="0" err="1">
                <a:solidFill>
                  <a:schemeClr val="tx1"/>
                </a:solidFill>
                <a:latin typeface="Times New Roman" pitchFamily="18" charset="0"/>
                <a:cs typeface="Times New Roman" pitchFamily="18" charset="0"/>
              </a:rPr>
              <a:t>đoạn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thơ</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mà</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em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thích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trong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bài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thơ</a:t>
            </a:r>
            <a:r>
              <a:rPr lang="en-US" sz="2800" dirty="0">
                <a:solidFill>
                  <a:schemeClr val="tx1"/>
                </a:solidFill>
                <a:latin typeface="Times New Roman" pitchFamily="18" charset="0"/>
                <a:cs typeface="Times New Roman" pitchFamily="18" charset="0"/>
              </a:rPr>
              <a:t> Cao </a:t>
            </a:r>
            <a:r>
              <a:rPr lang="en-US" sz="2800" dirty="0" err="1">
                <a:solidFill>
                  <a:schemeClr val="tx1"/>
                </a:solidFill>
                <a:latin typeface="Times New Roman" pitchFamily="18" charset="0"/>
                <a:cs typeface="Times New Roman" pitchFamily="18" charset="0"/>
              </a:rPr>
              <a:t>Bằng</a:t>
            </a:r>
            <a:r>
              <a:rPr lang="en-US" sz="2800" dirty="0">
                <a:solidFill>
                  <a:schemeClr val="tx1"/>
                </a:solidFill>
                <a:latin typeface="Times New Roman" pitchFamily="18" charset="0"/>
                <a:cs typeface="Times New Roman" pitchFamily="18" charset="0"/>
              </a:rPr>
              <a:t>.</a:t>
            </a:r>
          </a:p>
        </p:txBody>
      </p:sp>
      <p:sp>
        <p:nvSpPr>
          <p:cNvPr id="11" name="Cloud Callout 10"/>
          <p:cNvSpPr/>
          <p:nvPr/>
        </p:nvSpPr>
        <p:spPr>
          <a:xfrm>
            <a:off x="1560513" y="3438525"/>
            <a:ext cx="6172200" cy="1524000"/>
          </a:xfrm>
          <a:prstGeom prst="cloudCallou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dirty="0" err="1">
                <a:solidFill>
                  <a:schemeClr val="tx1"/>
                </a:solidFill>
                <a:latin typeface="Times New Roman" pitchFamily="18" charset="0"/>
                <a:cs typeface="Times New Roman" pitchFamily="18" charset="0"/>
              </a:rPr>
              <a:t>Nêu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nội</a:t>
            </a:r>
            <a:r>
              <a:rPr lang="en-US" sz="2800" dirty="0">
                <a:solidFill>
                  <a:schemeClr val="tx1"/>
                </a:solidFill>
                <a:latin typeface="Times New Roman" pitchFamily="18" charset="0"/>
                <a:cs typeface="Times New Roman" pitchFamily="18" charset="0"/>
              </a:rPr>
              <a:t> dung </a:t>
            </a:r>
            <a:r>
              <a:rPr lang="en-US" sz="2800" dirty="0" err="1">
                <a:solidFill>
                  <a:schemeClr val="tx1"/>
                </a:solidFill>
                <a:latin typeface="Times New Roman" pitchFamily="18" charset="0"/>
                <a:cs typeface="Times New Roman" pitchFamily="18" charset="0"/>
              </a:rPr>
              <a:t>chính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của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bài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thơ</a:t>
            </a:r>
            <a:r>
              <a:rPr lang="en-US" sz="2800" dirty="0">
                <a:solidFill>
                  <a:schemeClr val="tx1"/>
                </a:solidFill>
                <a:latin typeface="Times New Roman" pitchFamily="18" charset="0"/>
                <a:cs typeface="Times New Roman" pitchFamily="18" charset="0"/>
              </a:rPr>
              <a:t> Cao </a:t>
            </a:r>
            <a:r>
              <a:rPr lang="en-US" sz="2800" dirty="0" err="1">
                <a:solidFill>
                  <a:schemeClr val="tx1"/>
                </a:solidFill>
                <a:latin typeface="Times New Roman" pitchFamily="18" charset="0"/>
                <a:cs typeface="Times New Roman" pitchFamily="18" charset="0"/>
              </a:rPr>
              <a:t>Bằng</a:t>
            </a:r>
            <a:r>
              <a:rPr lang="en-US" sz="2800" dirty="0">
                <a:solidFill>
                  <a:schemeClr val="tx1"/>
                </a:solidFill>
                <a:latin typeface="Times New Roman" pitchFamily="18" charset="0"/>
                <a:cs typeface="Times New Roman" pitchFamily="18" charset="0"/>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par>
                                <p:cTn id="18" presetID="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par>
                                <p:cTn id="22" presetID="64" presetClass="path" presetSubtype="0" accel="50000" decel="50000" fill="hold" grpId="1" nodeType="withEffect">
                                  <p:stCondLst>
                                    <p:cond delay="0"/>
                                  </p:stCondLst>
                                  <p:childTnLst>
                                    <p:animMotion origin="layout" path="M -0.00417 0.05556 L -0.00417 -0.27777 " pathEditMode="relative" rAng="0" ptsTypes="AA">
                                      <p:cBhvr>
                                        <p:cTn id="23" dur="2000" fill="hold"/>
                                        <p:tgtEl>
                                          <p:spTgt spid="11"/>
                                        </p:tgtEl>
                                        <p:attrNameLst>
                                          <p:attrName>ppt_x</p:attrName>
                                          <p:attrName>ppt_y</p:attrName>
                                        </p:attrNameLst>
                                      </p:cBhvr>
                                      <p:rCtr x="0" y="-16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8"/>
          <p:cNvSpPr>
            <a:spLocks noGrp="1" noChangeArrowheads="1"/>
          </p:cNvSpPr>
          <p:nvPr>
            <p:ph type="subTitle" idx="1"/>
          </p:nvPr>
        </p:nvSpPr>
        <p:spPr>
          <a:xfrm>
            <a:off x="1065213" y="2335213"/>
            <a:ext cx="7010400" cy="1752600"/>
          </a:xfrm>
          <a:prstGeom prst="roundRect">
            <a:avLst/>
          </a:prstGeom>
          <a:solidFill>
            <a:schemeClr val="accent2">
              <a:lumMod val="20000"/>
              <a:lumOff val="80000"/>
            </a:schemeClr>
          </a:solidFill>
          <a:ln>
            <a:solidFill>
              <a:schemeClr val="accent6">
                <a:lumMod val="75000"/>
              </a:schemeClr>
            </a:solidFill>
          </a:ln>
        </p:spPr>
        <p:txBody>
          <a:bodyPr wrap="none" rtlCol="0" anchor="ctr">
            <a:normAutofit fontScale="92500" lnSpcReduction="10000"/>
          </a:bodyPr>
          <a:lstStyle/>
          <a:p>
            <a:pPr eaLnBrk="1" fontAlgn="auto" hangingPunct="1">
              <a:spcAft>
                <a:spcPts val="0"/>
              </a:spcAft>
              <a:buFont typeface="Arial" panose="020B0604020202020204" pitchFamily="34" charset="0"/>
              <a:buNone/>
              <a:defRPr/>
            </a:pPr>
            <a:endParaRPr lang="en-US" sz="2800" dirty="0">
              <a:solidFill>
                <a:schemeClr val="tx1"/>
              </a:solidFill>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Nội</a:t>
            </a:r>
            <a:r>
              <a:rPr lang="en-US" sz="3600" b="1" dirty="0">
                <a:solidFill>
                  <a:schemeClr val="tx1"/>
                </a:solidFill>
                <a:latin typeface="Times New Roman" pitchFamily="18" charset="0"/>
                <a:cs typeface="Times New Roman" pitchFamily="18" charset="0"/>
              </a:rPr>
              <a:t> dung : Ca </a:t>
            </a:r>
            <a:r>
              <a:rPr lang="en-US" sz="3600" b="1" dirty="0" err="1">
                <a:solidFill>
                  <a:schemeClr val="tx1"/>
                </a:solidFill>
                <a:latin typeface="Times New Roman" pitchFamily="18" charset="0"/>
                <a:cs typeface="Times New Roman" pitchFamily="18" charset="0"/>
              </a:rPr>
              <a:t>ngợi</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quan</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án</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là</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người</a:t>
            </a:r>
            <a:r>
              <a:rPr lang="en-US" sz="3600" b="1" dirty="0">
                <a:solidFill>
                  <a:schemeClr val="tx1"/>
                </a:solidFill>
                <a:latin typeface="Times New Roman" pitchFamily="18" charset="0"/>
                <a:cs typeface="Times New Roman" pitchFamily="18" charset="0"/>
              </a:rPr>
              <a:t> </a:t>
            </a:r>
          </a:p>
          <a:p>
            <a:pPr eaLnBrk="1" fontAlgn="auto" hangingPunct="1">
              <a:spcAft>
                <a:spcPts val="0"/>
              </a:spcAft>
              <a:buFont typeface="Arial" panose="020B0604020202020204" pitchFamily="34" charset="0"/>
              <a:buNone/>
              <a:defRPr/>
            </a:pPr>
            <a:r>
              <a:rPr lang="en-US" sz="3600" b="1" dirty="0" err="1">
                <a:solidFill>
                  <a:schemeClr val="tx1"/>
                </a:solidFill>
                <a:latin typeface="Times New Roman" pitchFamily="18" charset="0"/>
                <a:cs typeface="Times New Roman" pitchFamily="18" charset="0"/>
              </a:rPr>
              <a:t>thông</a:t>
            </a:r>
            <a:r>
              <a:rPr lang="en-US" sz="3600" b="1" dirty="0">
                <a:solidFill>
                  <a:schemeClr val="tx1"/>
                </a:solidFill>
                <a:latin typeface="Times New Roman" pitchFamily="18" charset="0"/>
                <a:cs typeface="Times New Roman" pitchFamily="18" charset="0"/>
              </a:rPr>
              <a:t> minh, </a:t>
            </a:r>
            <a:r>
              <a:rPr lang="en-US" sz="3600" b="1" dirty="0" err="1">
                <a:solidFill>
                  <a:schemeClr val="tx1"/>
                </a:solidFill>
                <a:latin typeface="Times New Roman" pitchFamily="18" charset="0"/>
                <a:cs typeface="Times New Roman" pitchFamily="18" charset="0"/>
              </a:rPr>
              <a:t>có</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tài</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xử</a:t>
            </a:r>
            <a:r>
              <a:rPr lang="en-US" sz="3600" b="1" dirty="0">
                <a:solidFill>
                  <a:schemeClr val="tx1"/>
                </a:solidFill>
                <a:latin typeface="Times New Roman" pitchFamily="18" charset="0"/>
                <a:cs typeface="Times New Roman" pitchFamily="18" charset="0"/>
              </a:rPr>
              <a:t> </a:t>
            </a:r>
            <a:r>
              <a:rPr lang="en-US" sz="3600" b="1" dirty="0" err="1">
                <a:solidFill>
                  <a:schemeClr val="tx1"/>
                </a:solidFill>
                <a:latin typeface="Times New Roman" pitchFamily="18" charset="0"/>
                <a:cs typeface="Times New Roman" pitchFamily="18" charset="0"/>
              </a:rPr>
              <a:t>kiện</a:t>
            </a:r>
            <a:r>
              <a:rPr lang="en-US" sz="3600" b="1" dirty="0">
                <a:solidFill>
                  <a:schemeClr val="tx1"/>
                </a:solidFill>
                <a:latin typeface="Times New Roman" pitchFamily="18" charset="0"/>
                <a:cs typeface="Times New Roman" pitchFamily="18" charset="0"/>
              </a:rPr>
              <a:t>.</a:t>
            </a:r>
          </a:p>
          <a:p>
            <a:pPr eaLnBrk="1" fontAlgn="auto" hangingPunct="1">
              <a:spcAft>
                <a:spcPts val="0"/>
              </a:spcAft>
              <a:buFont typeface="Arial" panose="020B0604020202020204" pitchFamily="34" charset="0"/>
              <a:buNone/>
              <a:defRPr/>
            </a:pPr>
            <a:endParaRPr lang="en-US" sz="3600" b="1" dirty="0">
              <a:solidFill>
                <a:schemeClr val="tx1"/>
              </a:solidFill>
              <a:latin typeface="Times New Roman" pitchFamily="18" charset="0"/>
              <a:cs typeface="Times New Roman" pitchFamily="18" charset="0"/>
            </a:endParaRPr>
          </a:p>
        </p:txBody>
      </p:sp>
      <p:sp>
        <p:nvSpPr>
          <p:cNvPr id="8" name="Rectangle 7"/>
          <p:cNvSpPr/>
          <p:nvPr/>
        </p:nvSpPr>
        <p:spPr>
          <a:xfrm>
            <a:off x="2335822" y="872817"/>
            <a:ext cx="4929555" cy="83099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Phân</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xử</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tài</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tình</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endParaRPr>
          </a:p>
        </p:txBody>
      </p:sp>
      <p:sp>
        <p:nvSpPr>
          <p:cNvPr id="9" name="Rectangle 8"/>
          <p:cNvSpPr/>
          <p:nvPr/>
        </p:nvSpPr>
        <p:spPr>
          <a:xfrm>
            <a:off x="3657600" y="241370"/>
            <a:ext cx="1825821" cy="707886"/>
          </a:xfrm>
          <a:prstGeom prst="rect">
            <a:avLst/>
          </a:prstGeom>
          <a:noFill/>
        </p:spPr>
        <p:txBody>
          <a:bodyPr wrap="none">
            <a:spAutoFit/>
          </a:bodyPr>
          <a:lstStyle/>
          <a:p>
            <a:pPr algn="ctr" eaLnBrk="1" fontAlgn="auto" hangingPunct="1">
              <a:spcBef>
                <a:spcPts val="0"/>
              </a:spcBef>
              <a:spcAft>
                <a:spcPts val="0"/>
              </a:spcAft>
              <a:defRPr/>
            </a:pPr>
            <a:r>
              <a:rPr lang="en-US" sz="4000" b="1" u="sng" dirty="0" err="1">
                <a:ln w="1905"/>
                <a:solidFill>
                  <a:srgbClr val="002060"/>
                </a:solidFill>
                <a:effectLst>
                  <a:innerShdw blurRad="69850" dist="43180" dir="5400000">
                    <a:srgbClr val="000000">
                      <a:alpha val="65000"/>
                    </a:srgbClr>
                  </a:innerShdw>
                </a:effectLst>
                <a:latin typeface="+mn-lt"/>
                <a:sym typeface="Wingdings"/>
              </a:rPr>
              <a:t>Tập</a:t>
            </a:r>
            <a:r>
              <a:rPr lang="en-US" sz="4000" b="1" u="sng" dirty="0">
                <a:ln w="1905"/>
                <a:solidFill>
                  <a:srgbClr val="002060"/>
                </a:solidFill>
                <a:effectLst>
                  <a:innerShdw blurRad="69850" dist="43180" dir="5400000">
                    <a:srgbClr val="000000">
                      <a:alpha val="65000"/>
                    </a:srgbClr>
                  </a:innerShdw>
                </a:effectLst>
                <a:latin typeface="+mn-lt"/>
                <a:sym typeface="Wingdings"/>
              </a:rPr>
              <a:t> </a:t>
            </a:r>
            <a:r>
              <a:rPr lang="en-US" sz="4000" b="1" u="sng" dirty="0" err="1">
                <a:ln w="1905"/>
                <a:solidFill>
                  <a:srgbClr val="002060"/>
                </a:solidFill>
                <a:effectLst>
                  <a:innerShdw blurRad="69850" dist="43180" dir="5400000">
                    <a:srgbClr val="000000">
                      <a:alpha val="65000"/>
                    </a:srgbClr>
                  </a:innerShdw>
                </a:effectLst>
                <a:latin typeface="+mn-lt"/>
                <a:sym typeface="Wingdings"/>
              </a:rPr>
              <a:t>đọc</a:t>
            </a:r>
            <a:endParaRPr lang="en-US" sz="4000" b="1" u="sng" dirty="0">
              <a:ln w="1905"/>
              <a:solidFill>
                <a:srgbClr val="002060"/>
              </a:solidFill>
              <a:effectLst>
                <a:innerShdw blurRad="69850" dist="43180" dir="5400000">
                  <a:srgbClr val="000000">
                    <a:alpha val="65000"/>
                  </a:srgbClr>
                </a:innerShdw>
              </a:effectLst>
              <a:latin typeface="+mn-l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Bottom)">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943600"/>
            <a:ext cx="7772400" cy="609600"/>
          </a:xfrm>
        </p:spPr>
        <p:txBody>
          <a:bodyPr/>
          <a:lstStyle/>
          <a:p>
            <a:pPr eaLnBrk="1" hangingPunct="1"/>
            <a:r>
              <a:rPr lang="en-US" sz="3200" smtClean="0">
                <a:latin typeface="Times New Roman" pitchFamily="18" charset="0"/>
                <a:cs typeface="Times New Roman" pitchFamily="18" charset="0"/>
              </a:rPr>
              <a:t>Quan sát và mô tả bức tranh?</a:t>
            </a:r>
          </a:p>
        </p:txBody>
      </p:sp>
      <p:pic>
        <p:nvPicPr>
          <p:cNvPr id="4" name="Picture 3"/>
          <p:cNvPicPr>
            <a:picLocks noChangeAspect="1" noChangeArrowheads="1"/>
          </p:cNvPicPr>
          <p:nvPr/>
        </p:nvPicPr>
        <p:blipFill>
          <a:blip r:embed="rId2"/>
          <a:srcRect/>
          <a:stretch>
            <a:fillRect/>
          </a:stretch>
        </p:blipFill>
        <p:spPr>
          <a:xfrm>
            <a:off x="216826" y="227778"/>
            <a:ext cx="8546174" cy="563962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01742" y="1862938"/>
            <a:ext cx="4929555" cy="83099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Phân</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xử</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tài</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tình</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endParaRPr>
          </a:p>
        </p:txBody>
      </p:sp>
      <p:grpSp>
        <p:nvGrpSpPr>
          <p:cNvPr id="2" name="Group 15"/>
          <p:cNvGrpSpPr>
            <a:grpSpLocks/>
          </p:cNvGrpSpPr>
          <p:nvPr/>
        </p:nvGrpSpPr>
        <p:grpSpPr bwMode="auto">
          <a:xfrm>
            <a:off x="3124200" y="4191000"/>
            <a:ext cx="2743200" cy="2057400"/>
            <a:chOff x="3840" y="576"/>
            <a:chExt cx="1440" cy="1431"/>
          </a:xfrm>
        </p:grpSpPr>
        <p:pic>
          <p:nvPicPr>
            <p:cNvPr id="5128" name="Picture 14" descr="livre"/>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40" y="576"/>
              <a:ext cx="144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2"/>
            <p:cNvSpPr txBox="1">
              <a:spLocks noChangeArrowheads="1"/>
            </p:cNvSpPr>
            <p:nvPr/>
          </p:nvSpPr>
          <p:spPr bwMode="auto">
            <a:xfrm>
              <a:off x="4128" y="1680"/>
              <a:ext cx="105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i="1">
                  <a:solidFill>
                    <a:srgbClr val="002060"/>
                  </a:solidFill>
                  <a:latin typeface="Calibri" pitchFamily="34" charset="0"/>
                </a:rPr>
                <a:t>SGK / 46</a:t>
              </a:r>
            </a:p>
          </p:txBody>
        </p:sp>
      </p:grpSp>
      <p:sp>
        <p:nvSpPr>
          <p:cNvPr id="12" name="Rectangle 11"/>
          <p:cNvSpPr/>
          <p:nvPr/>
        </p:nvSpPr>
        <p:spPr>
          <a:xfrm>
            <a:off x="3765769" y="1155052"/>
            <a:ext cx="1825821" cy="707886"/>
          </a:xfrm>
          <a:prstGeom prst="rect">
            <a:avLst/>
          </a:prstGeom>
          <a:noFill/>
        </p:spPr>
        <p:txBody>
          <a:bodyPr wrap="none">
            <a:spAutoFit/>
          </a:bodyPr>
          <a:lstStyle/>
          <a:p>
            <a:pPr algn="ctr" eaLnBrk="1" fontAlgn="auto" hangingPunct="1">
              <a:spcBef>
                <a:spcPts val="0"/>
              </a:spcBef>
              <a:spcAft>
                <a:spcPts val="0"/>
              </a:spcAft>
              <a:defRPr/>
            </a:pPr>
            <a:r>
              <a:rPr lang="en-US" sz="4000" b="1" u="sng" dirty="0" err="1">
                <a:ln w="1905"/>
                <a:solidFill>
                  <a:srgbClr val="002060"/>
                </a:solidFill>
                <a:effectLst>
                  <a:innerShdw blurRad="69850" dist="43180" dir="5400000">
                    <a:srgbClr val="000000">
                      <a:alpha val="65000"/>
                    </a:srgbClr>
                  </a:innerShdw>
                </a:effectLst>
                <a:latin typeface="+mn-lt"/>
                <a:sym typeface="Wingdings"/>
              </a:rPr>
              <a:t>Tập</a:t>
            </a:r>
            <a:r>
              <a:rPr lang="en-US" sz="4000" b="1" u="sng" dirty="0">
                <a:ln w="1905"/>
                <a:solidFill>
                  <a:srgbClr val="002060"/>
                </a:solidFill>
                <a:effectLst>
                  <a:innerShdw blurRad="69850" dist="43180" dir="5400000">
                    <a:srgbClr val="000000">
                      <a:alpha val="65000"/>
                    </a:srgbClr>
                  </a:innerShdw>
                </a:effectLst>
                <a:latin typeface="+mn-lt"/>
                <a:sym typeface="Wingdings"/>
              </a:rPr>
              <a:t> </a:t>
            </a:r>
            <a:r>
              <a:rPr lang="en-US" sz="4000" b="1" u="sng" dirty="0" err="1">
                <a:ln w="1905"/>
                <a:solidFill>
                  <a:srgbClr val="002060"/>
                </a:solidFill>
                <a:effectLst>
                  <a:innerShdw blurRad="69850" dist="43180" dir="5400000">
                    <a:srgbClr val="000000">
                      <a:alpha val="65000"/>
                    </a:srgbClr>
                  </a:innerShdw>
                </a:effectLst>
                <a:latin typeface="+mn-lt"/>
                <a:sym typeface="Wingdings"/>
              </a:rPr>
              <a:t>đọc</a:t>
            </a:r>
            <a:endParaRPr lang="en-US" sz="4000" b="1" u="sng" dirty="0">
              <a:ln w="1905"/>
              <a:solidFill>
                <a:srgbClr val="002060"/>
              </a:solidFill>
              <a:effectLst>
                <a:innerShdw blurRad="69850" dist="43180" dir="5400000">
                  <a:srgbClr val="000000">
                    <a:alpha val="65000"/>
                  </a:srgbClr>
                </a:innerShdw>
              </a:effectLst>
              <a:latin typeface="+mn-lt"/>
            </a:endParaRPr>
          </a:p>
        </p:txBody>
      </p:sp>
      <p:sp>
        <p:nvSpPr>
          <p:cNvPr id="13" name="TextBox 12"/>
          <p:cNvSpPr txBox="1">
            <a:spLocks noChangeArrowheads="1"/>
          </p:cNvSpPr>
          <p:nvPr/>
        </p:nvSpPr>
        <p:spPr bwMode="auto">
          <a:xfrm>
            <a:off x="4448175" y="2598738"/>
            <a:ext cx="396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i="1">
                <a:latin typeface="Times New Roman" pitchFamily="18" charset="0"/>
                <a:cs typeface="Times New Roman" pitchFamily="18" charset="0"/>
              </a:rPr>
              <a:t>(Theo Nguyễn Đổng Chi)</a:t>
            </a:r>
          </a:p>
        </p:txBody>
      </p:sp>
      <p:pic>
        <p:nvPicPr>
          <p:cNvPr id="5126" name="Picture 16"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768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881063" y="641350"/>
            <a:ext cx="7772400" cy="609600"/>
          </a:xfrm>
        </p:spPr>
        <p:txBody>
          <a:bodyPr/>
          <a:lstStyle/>
          <a:p>
            <a:pPr eaLnBrk="1" hangingPunct="1"/>
            <a:endParaRPr lang="en-US" sz="3200" b="1" smtClean="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Bottom)">
                                      <p:cBhvr>
                                        <p:cTn id="11" dur="500"/>
                                        <p:tgtEl>
                                          <p:spTgt spid="7"/>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linds(horizontal)">
                                      <p:cBhvr>
                                        <p:cTn id="14" dur="500"/>
                                        <p:tgtEl>
                                          <p:spTgt spid="13"/>
                                        </p:tgtEl>
                                      </p:cBhvr>
                                    </p:animEffect>
                                  </p:childTnLst>
                                </p:cTn>
                              </p:par>
                              <p:par>
                                <p:cTn id="15" presetID="2" presetClass="entr" presetSubtype="4"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000" fill="hold"/>
                                        <p:tgtEl>
                                          <p:spTgt spid="2"/>
                                        </p:tgtEl>
                                        <p:attrNameLst>
                                          <p:attrName>ppt_x</p:attrName>
                                        </p:attrNameLst>
                                      </p:cBhvr>
                                      <p:tavLst>
                                        <p:tav tm="0">
                                          <p:val>
                                            <p:strVal val="#ppt_x"/>
                                          </p:val>
                                        </p:tav>
                                        <p:tav tm="100000">
                                          <p:val>
                                            <p:strVal val="#ppt_x"/>
                                          </p:val>
                                        </p:tav>
                                      </p:tavLst>
                                    </p:anim>
                                    <p:anim calcmode="lin" valueType="num">
                                      <p:cBhvr additive="base">
                                        <p:cTn id="18" dur="1000" fill="hold"/>
                                        <p:tgtEl>
                                          <p:spTgt spid="2"/>
                                        </p:tgtEl>
                                        <p:attrNameLst>
                                          <p:attrName>ppt_y</p:attrName>
                                        </p:attrNameLst>
                                      </p:cBhvr>
                                      <p:tavLst>
                                        <p:tav tm="0">
                                          <p:val>
                                            <p:strVal val="1+#ppt_h/2"/>
                                          </p:val>
                                        </p:tav>
                                        <p:tav tm="100000">
                                          <p:val>
                                            <p:strVal val="#ppt_y"/>
                                          </p:val>
                                        </p:tav>
                                      </p:tavLst>
                                    </p:anim>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81138"/>
            <a:ext cx="3200400" cy="1009650"/>
          </a:xfrm>
        </p:spPr>
        <p:txBody>
          <a:bodyPr rtlCol="0">
            <a:normAutofit/>
          </a:bodyPr>
          <a:lstStyle/>
          <a:p>
            <a:pPr eaLnBrk="1" fontAlgn="auto" hangingPunct="1">
              <a:spcAft>
                <a:spcPts val="0"/>
              </a:spcAft>
              <a:defRPr/>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1.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Luyện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đọc</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 Box 9"/>
          <p:cNvSpPr txBox="1">
            <a:spLocks noChangeArrowheads="1"/>
          </p:cNvSpPr>
          <p:nvPr/>
        </p:nvSpPr>
        <p:spPr bwMode="auto">
          <a:xfrm>
            <a:off x="581025" y="348615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2060"/>
                </a:solidFill>
                <a:latin typeface="Calibri" pitchFamily="34" charset="0"/>
              </a:rPr>
              <a:t>Đoạn  3 :  </a:t>
            </a:r>
            <a:r>
              <a:rPr lang="en-US" sz="2800" b="1" i="1">
                <a:latin typeface="Calibri" pitchFamily="34" charset="0"/>
              </a:rPr>
              <a:t>Phần còn lại .</a:t>
            </a:r>
          </a:p>
        </p:txBody>
      </p:sp>
      <p:sp>
        <p:nvSpPr>
          <p:cNvPr id="10" name="Text Box 10"/>
          <p:cNvSpPr txBox="1">
            <a:spLocks noChangeArrowheads="1"/>
          </p:cNvSpPr>
          <p:nvPr/>
        </p:nvSpPr>
        <p:spPr bwMode="auto">
          <a:xfrm>
            <a:off x="609600" y="2459038"/>
            <a:ext cx="7467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2060"/>
                </a:solidFill>
                <a:latin typeface="Calibri" pitchFamily="34" charset="0"/>
              </a:rPr>
              <a:t>Đoạn 1 : </a:t>
            </a:r>
            <a:r>
              <a:rPr lang="en-US" sz="2800" b="1" i="1">
                <a:latin typeface="Calibri" pitchFamily="34" charset="0"/>
              </a:rPr>
              <a:t>Từ đầu …. “Bà này lấy trộm .”</a:t>
            </a:r>
          </a:p>
        </p:txBody>
      </p:sp>
      <p:sp>
        <p:nvSpPr>
          <p:cNvPr id="11" name="Text Box 11"/>
          <p:cNvSpPr txBox="1">
            <a:spLocks noChangeArrowheads="1"/>
          </p:cNvSpPr>
          <p:nvPr/>
        </p:nvSpPr>
        <p:spPr bwMode="auto">
          <a:xfrm>
            <a:off x="581025" y="2982913"/>
            <a:ext cx="838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solidFill>
                  <a:srgbClr val="002060"/>
                </a:solidFill>
                <a:latin typeface="Calibri" pitchFamily="34" charset="0"/>
              </a:rPr>
              <a:t>Đoạn 2 :  </a:t>
            </a:r>
            <a:r>
              <a:rPr lang="en-US" sz="2800" b="1" i="1">
                <a:latin typeface="Calibri" pitchFamily="34" charset="0"/>
              </a:rPr>
              <a:t>Tiếp theo đến “kẻ kia phải cúi đầu nhận tội”.</a:t>
            </a:r>
          </a:p>
        </p:txBody>
      </p:sp>
      <p:pic>
        <p:nvPicPr>
          <p:cNvPr id="6150" name="Picture 1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2335822" y="872817"/>
            <a:ext cx="4929555" cy="83099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Phân</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xử</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tài</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 </a:t>
            </a:r>
            <a:r>
              <a:rPr lang="en-US" sz="48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rPr>
              <a:t>tình</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Leelawadee" panose="020B0502040204020203" pitchFamily="34" charset="-34"/>
              <a:cs typeface="Leelawadee" panose="020B0502040204020203" pitchFamily="34" charset="-34"/>
            </a:endParaRPr>
          </a:p>
        </p:txBody>
      </p:sp>
      <p:sp>
        <p:nvSpPr>
          <p:cNvPr id="16" name="Rectangle 15"/>
          <p:cNvSpPr/>
          <p:nvPr/>
        </p:nvSpPr>
        <p:spPr>
          <a:xfrm>
            <a:off x="3657600" y="241370"/>
            <a:ext cx="1825821" cy="707886"/>
          </a:xfrm>
          <a:prstGeom prst="rect">
            <a:avLst/>
          </a:prstGeom>
          <a:noFill/>
        </p:spPr>
        <p:txBody>
          <a:bodyPr wrap="none">
            <a:spAutoFit/>
          </a:bodyPr>
          <a:lstStyle/>
          <a:p>
            <a:pPr algn="ctr" eaLnBrk="1" fontAlgn="auto" hangingPunct="1">
              <a:spcBef>
                <a:spcPts val="0"/>
              </a:spcBef>
              <a:spcAft>
                <a:spcPts val="0"/>
              </a:spcAft>
              <a:defRPr/>
            </a:pPr>
            <a:r>
              <a:rPr lang="en-US" sz="4000" b="1" u="sng" dirty="0" err="1">
                <a:ln w="1905"/>
                <a:solidFill>
                  <a:srgbClr val="002060"/>
                </a:solidFill>
                <a:effectLst>
                  <a:innerShdw blurRad="69850" dist="43180" dir="5400000">
                    <a:srgbClr val="000000">
                      <a:alpha val="65000"/>
                    </a:srgbClr>
                  </a:innerShdw>
                </a:effectLst>
                <a:latin typeface="+mn-lt"/>
                <a:sym typeface="Wingdings"/>
              </a:rPr>
              <a:t>Tập</a:t>
            </a:r>
            <a:r>
              <a:rPr lang="en-US" sz="4000" b="1" u="sng" dirty="0">
                <a:ln w="1905"/>
                <a:solidFill>
                  <a:srgbClr val="002060"/>
                </a:solidFill>
                <a:effectLst>
                  <a:innerShdw blurRad="69850" dist="43180" dir="5400000">
                    <a:srgbClr val="000000">
                      <a:alpha val="65000"/>
                    </a:srgbClr>
                  </a:innerShdw>
                </a:effectLst>
                <a:latin typeface="+mn-lt"/>
                <a:sym typeface="Wingdings"/>
              </a:rPr>
              <a:t> </a:t>
            </a:r>
            <a:r>
              <a:rPr lang="en-US" sz="4000" b="1" u="sng" dirty="0" err="1">
                <a:ln w="1905"/>
                <a:solidFill>
                  <a:srgbClr val="002060"/>
                </a:solidFill>
                <a:effectLst>
                  <a:innerShdw blurRad="69850" dist="43180" dir="5400000">
                    <a:srgbClr val="000000">
                      <a:alpha val="65000"/>
                    </a:srgbClr>
                  </a:innerShdw>
                </a:effectLst>
                <a:latin typeface="+mn-lt"/>
                <a:sym typeface="Wingdings"/>
              </a:rPr>
              <a:t>đọc</a:t>
            </a:r>
            <a:endParaRPr lang="en-US" sz="4000" b="1" u="sng" dirty="0">
              <a:ln w="1905"/>
              <a:solidFill>
                <a:srgbClr val="002060"/>
              </a:solidFill>
              <a:effectLst>
                <a:innerShdw blurRad="69850" dist="43180" dir="5400000">
                  <a:srgbClr val="000000">
                    <a:alpha val="65000"/>
                  </a:srgbClr>
                </a:innerShdw>
              </a:effectLst>
              <a:latin typeface="+mn-l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par>
                          <p:cTn id="11" fill="hold" nodeType="afterGroup">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linds(horizontal)">
                                      <p:cBhvr>
                                        <p:cTn id="14" dur="500"/>
                                        <p:tgtEl>
                                          <p:spTgt spid="11"/>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par>
                          <p:cTn id="23" fill="hold" nodeType="afterGroup">
                            <p:stCondLst>
                              <p:cond delay="2000"/>
                            </p:stCondLst>
                            <p:childTnLst>
                              <p:par>
                                <p:cTn id="24" presetID="12" presetClass="entr" presetSubtype="4"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slide(fromBottom)">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388" y="2787650"/>
            <a:ext cx="7620000" cy="1295400"/>
          </a:xfrm>
        </p:spPr>
        <p:txBody>
          <a:bodyPr/>
          <a:lstStyle/>
          <a:p>
            <a:pPr algn="l" eaLnBrk="1" hangingPunct="1"/>
            <a:r>
              <a:rPr lang="en-US" sz="2800" smtClean="0">
                <a:solidFill>
                  <a:schemeClr val="tx1"/>
                </a:solidFill>
                <a:latin typeface="Times New Roman" pitchFamily="18" charset="0"/>
                <a:cs typeface="Times New Roman" pitchFamily="18" charset="0"/>
              </a:rPr>
              <a:t>Lập tức, quan bảo đưa cả tấm vải cho người này</a:t>
            </a:r>
            <a:r>
              <a:rPr lang="en-US" sz="2800" b="1" smtClean="0">
                <a:solidFill>
                  <a:srgbClr val="FF0000"/>
                </a:solidFill>
                <a:latin typeface="Times New Roman" pitchFamily="18" charset="0"/>
                <a:cs typeface="Times New Roman" pitchFamily="18" charset="0"/>
              </a:rPr>
              <a:t>/</a:t>
            </a:r>
            <a:r>
              <a:rPr lang="en-US" sz="2800" smtClean="0">
                <a:solidFill>
                  <a:schemeClr val="tx1"/>
                </a:solidFill>
                <a:latin typeface="Times New Roman" pitchFamily="18" charset="0"/>
                <a:cs typeface="Times New Roman" pitchFamily="18" charset="0"/>
              </a:rPr>
              <a:t> rồi thét trói người kia lại.</a:t>
            </a:r>
            <a:r>
              <a:rPr lang="en-US" sz="2800" smtClean="0">
                <a:solidFill>
                  <a:srgbClr val="FF000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a:t>
            </a:r>
          </a:p>
        </p:txBody>
      </p:sp>
      <p:sp>
        <p:nvSpPr>
          <p:cNvPr id="4" name="Title 1"/>
          <p:cNvSpPr txBox="1">
            <a:spLocks/>
          </p:cNvSpPr>
          <p:nvPr/>
        </p:nvSpPr>
        <p:spPr>
          <a:xfrm>
            <a:off x="393700" y="1489075"/>
            <a:ext cx="3200400" cy="552450"/>
          </a:xfrm>
          <a:prstGeom prst="rect">
            <a:avLst/>
          </a:prstGeom>
        </p:spPr>
        <p:txBody>
          <a:bodyPr anchor="ctr">
            <a:normAutofit lnSpcReduction="10000"/>
          </a:bodyPr>
          <a:lstStyle/>
          <a:p>
            <a:pPr algn="ctr" eaLnBrk="1" fontAlgn="auto" hangingPunct="1">
              <a:spcAft>
                <a:spcPts val="0"/>
              </a:spcAft>
              <a:defRPr/>
            </a:pPr>
            <a:r>
              <a:rPr lang="en-US" sz="3200" b="1" dirty="0">
                <a:effectLst>
                  <a:outerShdw blurRad="38100" dist="38100" dir="2700000" algn="tl">
                    <a:srgbClr val="000000">
                      <a:alpha val="43137"/>
                    </a:srgbClr>
                  </a:outerShdw>
                </a:effectLst>
                <a:latin typeface="Times New Roman" pitchFamily="18" charset="0"/>
                <a:ea typeface="+mj-ea"/>
                <a:cs typeface="Times New Roman" pitchFamily="18" charset="0"/>
              </a:rPr>
              <a:t>1. </a:t>
            </a:r>
            <a:r>
              <a:rPr lang="en-US" sz="3200" b="1" dirty="0" err="1">
                <a:effectLst>
                  <a:outerShdw blurRad="38100" dist="38100" dir="2700000" algn="tl">
                    <a:srgbClr val="000000">
                      <a:alpha val="43137"/>
                    </a:srgbClr>
                  </a:outerShdw>
                </a:effectLst>
                <a:latin typeface="Times New Roman" pitchFamily="18" charset="0"/>
                <a:ea typeface="+mj-ea"/>
                <a:cs typeface="Times New Roman" pitchFamily="18" charset="0"/>
              </a:rPr>
              <a:t>Luyện</a:t>
            </a:r>
            <a:r>
              <a:rPr lang="en-US" sz="32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3200" b="1" dirty="0" err="1">
                <a:effectLst>
                  <a:outerShdw blurRad="38100" dist="38100" dir="2700000" algn="tl">
                    <a:srgbClr val="000000">
                      <a:alpha val="43137"/>
                    </a:srgbClr>
                  </a:outerShdw>
                </a:effectLst>
                <a:latin typeface="Times New Roman" pitchFamily="18" charset="0"/>
                <a:ea typeface="+mj-ea"/>
                <a:cs typeface="Times New Roman" pitchFamily="18" charset="0"/>
              </a:rPr>
              <a:t>đọc</a:t>
            </a:r>
            <a:endParaRPr lang="en-US" sz="3200" b="1" dirty="0">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
        <p:nvSpPr>
          <p:cNvPr id="14" name="Rectangle 13"/>
          <p:cNvSpPr>
            <a:spLocks noChangeArrowheads="1"/>
          </p:cNvSpPr>
          <p:nvPr/>
        </p:nvSpPr>
        <p:spPr bwMode="auto">
          <a:xfrm>
            <a:off x="814388" y="2181225"/>
            <a:ext cx="762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800">
                <a:latin typeface="Times New Roman" pitchFamily="18" charset="0"/>
                <a:cs typeface="Times New Roman" pitchFamily="18" charset="0"/>
              </a:rPr>
              <a:t>có lí, nên, nửa, nắm thóc, chạy đàn, biện lễ, sư vãi</a:t>
            </a:r>
            <a:endParaRPr lang="en-US" sz="2800">
              <a:latin typeface="Calibri" pitchFamily="34" charset="0"/>
            </a:endParaRPr>
          </a:p>
        </p:txBody>
      </p:sp>
      <p:sp>
        <p:nvSpPr>
          <p:cNvPr id="21" name="TextBox 20"/>
          <p:cNvSpPr txBox="1">
            <a:spLocks noChangeArrowheads="1"/>
          </p:cNvSpPr>
          <p:nvPr/>
        </p:nvSpPr>
        <p:spPr bwMode="auto">
          <a:xfrm>
            <a:off x="814388" y="3811588"/>
            <a:ext cx="7467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Quan lập tức cho bắt chú tiểu </a:t>
            </a:r>
            <a:r>
              <a:rPr lang="en-US" sz="2800" b="1">
                <a:solidFill>
                  <a:srgbClr val="FF0000"/>
                </a:solidFill>
                <a:latin typeface="Times New Roman" pitchFamily="18" charset="0"/>
                <a:cs typeface="Times New Roman" pitchFamily="18" charset="0"/>
              </a:rPr>
              <a:t>/</a:t>
            </a:r>
            <a:r>
              <a:rPr lang="en-US" sz="2800">
                <a:latin typeface="Times New Roman" pitchFamily="18" charset="0"/>
                <a:cs typeface="Times New Roman" pitchFamily="18" charset="0"/>
              </a:rPr>
              <a:t> vì chỉ kẻ có tật mới hay giật mình.</a:t>
            </a:r>
            <a:r>
              <a:rPr lang="en-US" sz="2800" b="1">
                <a:solidFill>
                  <a:srgbClr val="FF0000"/>
                </a:solidFill>
                <a:latin typeface="Times New Roman" pitchFamily="18" charset="0"/>
                <a:cs typeface="Times New Roman" pitchFamily="18" charset="0"/>
              </a:rPr>
              <a:t>//</a:t>
            </a:r>
          </a:p>
        </p:txBody>
      </p:sp>
      <p:sp>
        <p:nvSpPr>
          <p:cNvPr id="19" name="4-Point Star 18"/>
          <p:cNvSpPr/>
          <p:nvPr/>
        </p:nvSpPr>
        <p:spPr>
          <a:xfrm>
            <a:off x="0" y="4038600"/>
            <a:ext cx="381000" cy="533400"/>
          </a:xfrm>
          <a:prstGeom prst="star4">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4-Point Star 19"/>
          <p:cNvSpPr/>
          <p:nvPr/>
        </p:nvSpPr>
        <p:spPr>
          <a:xfrm>
            <a:off x="0" y="5334000"/>
            <a:ext cx="381000" cy="533400"/>
          </a:xfrm>
          <a:prstGeom prst="star4">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linds(horizontal)">
                                      <p:cBhvr>
                                        <p:cTn id="19" dur="500"/>
                                        <p:tgtEl>
                                          <p:spTgt spid="21"/>
                                        </p:tgtEl>
                                      </p:cBhvr>
                                    </p:animEffect>
                                  </p:childTnLst>
                                </p:cTn>
                              </p:par>
                            </p:childTnLst>
                          </p:cTn>
                        </p:par>
                      </p:childTnLst>
                    </p:cTn>
                  </p:par>
                </p:childTnLst>
              </p:cTn>
              <p:nextCondLst>
                <p:cond evt="onClick" delay="0">
                  <p:tgtEl>
                    <p:spTgt spid="20"/>
                  </p:tgtEl>
                </p:cond>
              </p:nextCondLst>
            </p:seq>
          </p:childTnLst>
        </p:cTn>
      </p:par>
    </p:tnLst>
    <p:bldLst>
      <p:bldP spid="3" grpId="0" build="p"/>
      <p:bldP spid="14"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00" y="1371600"/>
            <a:ext cx="423227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C:\Users\user\Pictures\con vat\news_20120508_004326 dàn cú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475" y="1371600"/>
            <a:ext cx="4368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4953000" y="5500688"/>
            <a:ext cx="3810000" cy="461962"/>
          </a:xfrm>
          <a:prstGeom prst="rect">
            <a:avLst/>
          </a:prstGeom>
          <a:solidFill>
            <a:schemeClr val="accent5">
              <a:lumMod val="40000"/>
              <a:lumOff val="60000"/>
            </a:schemeClr>
          </a:solidFill>
          <a:ln>
            <a:solidFill>
              <a:schemeClr val="accent2"/>
            </a:solidFill>
          </a:ln>
        </p:spPr>
        <p:txBody>
          <a:bodyPr>
            <a:spAutoFit/>
          </a:bodyPr>
          <a:lstStyle/>
          <a:p>
            <a:pPr eaLnBrk="1" fontAlgn="auto" hangingPunct="1">
              <a:spcBef>
                <a:spcPts val="0"/>
              </a:spcBef>
              <a:spcAft>
                <a:spcPts val="0"/>
              </a:spcAft>
              <a:defRPr/>
            </a:pP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phật</a:t>
            </a:r>
            <a:endParaRPr lang="en-US" sz="2400" dirty="0">
              <a:latin typeface="Times New Roman" pitchFamily="18" charset="0"/>
              <a:cs typeface="Times New Roman" pitchFamily="18" charset="0"/>
            </a:endParaRPr>
          </a:p>
        </p:txBody>
      </p:sp>
      <p:sp>
        <p:nvSpPr>
          <p:cNvPr id="12" name="TextBox 11"/>
          <p:cNvSpPr txBox="1"/>
          <p:nvPr/>
        </p:nvSpPr>
        <p:spPr>
          <a:xfrm>
            <a:off x="1989138" y="5500688"/>
            <a:ext cx="914400" cy="461962"/>
          </a:xfrm>
          <a:prstGeom prst="rect">
            <a:avLst/>
          </a:prstGeom>
          <a:solidFill>
            <a:schemeClr val="accent5">
              <a:lumMod val="40000"/>
              <a:lumOff val="60000"/>
            </a:schemeClr>
          </a:solidFill>
          <a:ln>
            <a:solidFill>
              <a:schemeClr val="accent2"/>
            </a:solidFill>
          </a:ln>
        </p:spPr>
        <p:txBody>
          <a:bodyPr>
            <a:spAutoFit/>
          </a:bodyPr>
          <a:lstStyle/>
          <a:p>
            <a:pPr eaLnBrk="1" fontAlgn="auto" hangingPunct="1">
              <a:spcBef>
                <a:spcPts val="0"/>
              </a:spcBef>
              <a:spcAft>
                <a:spcPts val="0"/>
              </a:spcAft>
              <a:defRPr/>
            </a:pPr>
            <a:r>
              <a:rPr lang="en-US" sz="2400" dirty="0" err="1">
                <a:latin typeface="Times New Roman" pitchFamily="18" charset="0"/>
                <a:cs typeface="Times New Roman" pitchFamily="18" charset="0"/>
              </a:rPr>
              <a:t>Đàn</a:t>
            </a:r>
            <a:r>
              <a:rPr lang="en-US" sz="2400" dirty="0">
                <a:latin typeface="Times New Roman" pitchFamily="18" charset="0"/>
                <a:cs typeface="Times New Roman" pitchFamily="18" charset="0"/>
              </a:rPr>
              <a:t>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1000"/>
                                        <p:tgtEl>
                                          <p:spTgt spid="205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wedge">
                                      <p:cBhvr>
                                        <p:cTn id="15" dur="1000"/>
                                        <p:tgtEl>
                                          <p:spTgt spid="205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Pictures\con vat\abc_clip_image0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4343400" cy="571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descr="C:\Users\user\Pictures\con vat\Mai Cha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33400"/>
            <a:ext cx="4298950" cy="571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295400" y="6324600"/>
            <a:ext cx="1676400" cy="461963"/>
          </a:xfrm>
          <a:prstGeom prst="rect">
            <a:avLst/>
          </a:prstGeom>
          <a:solidFill>
            <a:schemeClr val="accent5">
              <a:lumMod val="40000"/>
              <a:lumOff val="60000"/>
            </a:schemeClr>
          </a:solidFill>
          <a:ln>
            <a:solidFill>
              <a:schemeClr val="accent2"/>
            </a:solidFill>
          </a:ln>
        </p:spPr>
        <p:txBody>
          <a:bodyPr>
            <a:spAutoFit/>
          </a:bodyPr>
          <a:lstStyle/>
          <a:p>
            <a:pPr eaLnBrk="1" fontAlgn="auto" hangingPunct="1">
              <a:spcBef>
                <a:spcPts val="0"/>
              </a:spcBef>
              <a:spcAft>
                <a:spcPts val="0"/>
              </a:spcAft>
              <a:defRPr/>
            </a:pPr>
            <a:r>
              <a:rPr lang="en-US" sz="2400" dirty="0" err="1">
                <a:latin typeface="Times New Roman" pitchFamily="18" charset="0"/>
                <a:cs typeface="Times New Roman" pitchFamily="18" charset="0"/>
              </a:rPr>
              <a:t>Khung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cửi</a:t>
            </a:r>
            <a:endParaRPr lang="en-US" sz="2400" dirty="0">
              <a:latin typeface="Times New Roman" pitchFamily="18" charset="0"/>
              <a:cs typeface="Times New Roman" pitchFamily="18" charset="0"/>
            </a:endParaRPr>
          </a:p>
        </p:txBody>
      </p:sp>
      <p:sp>
        <p:nvSpPr>
          <p:cNvPr id="11" name="TextBox 10"/>
          <p:cNvSpPr txBox="1"/>
          <p:nvPr/>
        </p:nvSpPr>
        <p:spPr>
          <a:xfrm>
            <a:off x="5257800" y="6324600"/>
            <a:ext cx="3200400" cy="461963"/>
          </a:xfrm>
          <a:prstGeom prst="rect">
            <a:avLst/>
          </a:prstGeom>
          <a:solidFill>
            <a:schemeClr val="accent5">
              <a:lumMod val="40000"/>
              <a:lumOff val="60000"/>
            </a:schemeClr>
          </a:solidFill>
          <a:ln>
            <a:solidFill>
              <a:schemeClr val="accent2"/>
            </a:solidFill>
          </a:ln>
        </p:spPr>
        <p:txBody>
          <a:bodyPr>
            <a:spAutoFit/>
          </a:bodyPr>
          <a:lstStyle/>
          <a:p>
            <a:pPr eaLnBrk="1" fontAlgn="auto" hangingPunct="1">
              <a:spcBef>
                <a:spcPts val="0"/>
              </a:spcBef>
              <a:spcAft>
                <a:spcPts val="0"/>
              </a:spcAft>
              <a:defRPr/>
            </a:pPr>
            <a:r>
              <a:rPr lang="en-US" sz="2400" dirty="0" err="1">
                <a:latin typeface="Times New Roman" pitchFamily="18" charset="0"/>
                <a:cs typeface="Times New Roman" pitchFamily="18" charset="0"/>
              </a:rPr>
              <a:t>Dệt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cửi</a:t>
            </a:r>
            <a:endParaRPr lang="en-US" sz="2400" dirty="0">
              <a:latin typeface="Times New Roman" pitchFamily="18" charset="0"/>
              <a:cs typeface="Times New Roman"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edge">
                                      <p:cBhvr>
                                        <p:cTn id="7" dur="1000"/>
                                        <p:tgtEl>
                                          <p:spTgt spid="307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wedge">
                                      <p:cBhvr>
                                        <p:cTn id="15" dur="1000"/>
                                        <p:tgtEl>
                                          <p:spTgt spid="307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266700" y="1347788"/>
            <a:ext cx="8610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a:latin typeface="Times New Roman" pitchFamily="18" charset="0"/>
                <a:cs typeface="Times New Roman" pitchFamily="18" charset="0"/>
              </a:rPr>
              <a:t>   </a:t>
            </a:r>
            <a:r>
              <a:rPr lang="en-US" sz="2800" b="1">
                <a:solidFill>
                  <a:srgbClr val="0070C0"/>
                </a:solidFill>
                <a:latin typeface="Times New Roman" pitchFamily="18" charset="0"/>
                <a:cs typeface="Times New Roman" pitchFamily="18" charset="0"/>
              </a:rPr>
              <a:t>Câu 1. Hai người đàn bà đến công đường nhờ quan phân xử việc gì ?</a:t>
            </a:r>
          </a:p>
        </p:txBody>
      </p:sp>
      <p:sp>
        <p:nvSpPr>
          <p:cNvPr id="11" name="Text Box 10"/>
          <p:cNvSpPr txBox="1">
            <a:spLocks noChangeArrowheads="1"/>
          </p:cNvSpPr>
          <p:nvPr/>
        </p:nvSpPr>
        <p:spPr bwMode="auto">
          <a:xfrm>
            <a:off x="266700" y="2420938"/>
            <a:ext cx="84963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i="1">
                <a:latin typeface="Times New Roman" pitchFamily="18" charset="0"/>
                <a:cs typeface="Times New Roman" pitchFamily="18" charset="0"/>
              </a:rPr>
              <a:t>    </a:t>
            </a:r>
            <a:r>
              <a:rPr lang="en-US" sz="2800" b="1">
                <a:latin typeface="Times New Roman" pitchFamily="18" charset="0"/>
                <a:cs typeface="Times New Roman" pitchFamily="18" charset="0"/>
              </a:rPr>
              <a:t>Hai người đàn bà đến công đường nhờ quan phân xử về việc mình bị mất cắp vải. Người nọ tố cáo người kia lấy trộm vải của mình.</a:t>
            </a:r>
          </a:p>
        </p:txBody>
      </p:sp>
      <p:sp>
        <p:nvSpPr>
          <p:cNvPr id="9" name="Title 1"/>
          <p:cNvSpPr txBox="1">
            <a:spLocks/>
          </p:cNvSpPr>
          <p:nvPr/>
        </p:nvSpPr>
        <p:spPr bwMode="auto">
          <a:xfrm>
            <a:off x="381000" y="533400"/>
            <a:ext cx="3505200" cy="688975"/>
          </a:xfrm>
          <a:prstGeom prst="rect">
            <a:avLst/>
          </a:prstGeom>
        </p:spPr>
        <p:txBody>
          <a:bodyPr anchor="ctr">
            <a:normAutofit/>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2.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Tìm</a:t>
            </a: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hiểu</a:t>
            </a:r>
            <a:r>
              <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ea typeface="+mj-ea"/>
                <a:cs typeface="Times New Roman" pitchFamily="18" charset="0"/>
              </a:rPr>
              <a:t>bài</a:t>
            </a:r>
            <a:endParaRPr lang="en-US" sz="3600" b="1" dirty="0">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
        <p:nvSpPr>
          <p:cNvPr id="14" name="Horizontal Scroll 13"/>
          <p:cNvSpPr/>
          <p:nvPr/>
        </p:nvSpPr>
        <p:spPr>
          <a:xfrm>
            <a:off x="1409700" y="4144963"/>
            <a:ext cx="6324600" cy="1219200"/>
          </a:xfrm>
          <a:prstGeom prst="horizontalScroll">
            <a:avLst/>
          </a:prstGeom>
          <a:solidFill>
            <a:schemeClr val="accent2">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dirty="0">
                <a:solidFill>
                  <a:srgbClr val="FF0000"/>
                </a:solidFill>
                <a:latin typeface="Times New Roman" pitchFamily="18" charset="0"/>
                <a:cs typeface="Times New Roman" pitchFamily="18" charset="0"/>
              </a:rPr>
              <a:t>Ý </a:t>
            </a:r>
            <a:r>
              <a:rPr lang="en-US" sz="2800" dirty="0" err="1">
                <a:solidFill>
                  <a:srgbClr val="FF0000"/>
                </a:solidFill>
                <a:latin typeface="Times New Roman" pitchFamily="18" charset="0"/>
                <a:cs typeface="Times New Roman" pitchFamily="18" charset="0"/>
              </a:rPr>
              <a:t>đoạn</a:t>
            </a:r>
            <a:r>
              <a:rPr lang="en-US" sz="2800" dirty="0">
                <a:solidFill>
                  <a:srgbClr val="FF0000"/>
                </a:solidFill>
                <a:latin typeface="Times New Roman" pitchFamily="18" charset="0"/>
                <a:cs typeface="Times New Roman" pitchFamily="18" charset="0"/>
              </a:rPr>
              <a:t> 1: </a:t>
            </a:r>
            <a:r>
              <a:rPr lang="en-US" sz="2800" b="1" dirty="0" err="1">
                <a:solidFill>
                  <a:sysClr val="windowText" lastClr="000000"/>
                </a:solidFill>
                <a:latin typeface="Times New Roman" pitchFamily="18" charset="0"/>
                <a:cs typeface="Times New Roman" pitchFamily="18" charset="0"/>
              </a:rPr>
              <a:t>Hai</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người</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đàn</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bà</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nhờ</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quan</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phân</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xử</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việc</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mất</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cắp</a:t>
            </a:r>
            <a:r>
              <a:rPr lang="en-US" sz="2800" b="1" dirty="0">
                <a:solidFill>
                  <a:sysClr val="windowText" lastClr="000000"/>
                </a:solidFill>
                <a:latin typeface="Times New Roman" pitchFamily="18" charset="0"/>
                <a:cs typeface="Times New Roman" pitchFamily="18" charset="0"/>
              </a:rPr>
              <a:t> </a:t>
            </a:r>
            <a:r>
              <a:rPr lang="en-US" sz="2800" b="1" dirty="0" err="1">
                <a:solidFill>
                  <a:sysClr val="windowText" lastClr="000000"/>
                </a:solidFill>
                <a:latin typeface="Times New Roman" pitchFamily="18" charset="0"/>
                <a:cs typeface="Times New Roman" pitchFamily="18" charset="0"/>
              </a:rPr>
              <a:t>vải</a:t>
            </a:r>
            <a:r>
              <a:rPr lang="en-US" sz="2800" b="1" dirty="0">
                <a:solidFill>
                  <a:sysClr val="windowText" lastClr="000000"/>
                </a:solidFill>
                <a:latin typeface="Times New Roman" pitchFamily="18" charset="0"/>
                <a:cs typeface="Times New Roman" pitchFamily="18" charset="0"/>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animBg="1"/>
    </p:bld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1353</TotalTime>
  <Words>924</Words>
  <Application>Microsoft Office PowerPoint</Application>
  <PresentationFormat>On-screen Show (4:3)</PresentationFormat>
  <Paragraphs>73</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SimSun</vt:lpstr>
      <vt:lpstr>Chủ đề của Office</vt:lpstr>
      <vt:lpstr>PowerPoint Presentation</vt:lpstr>
      <vt:lpstr>PowerPoint Presentation</vt:lpstr>
      <vt:lpstr>Quan sát và mô tả bức tranh?</vt:lpstr>
      <vt:lpstr>PowerPoint Presentation</vt:lpstr>
      <vt:lpstr>1. Luyện đọc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chuyện muốn nói lên điều gì?</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Nguyen </cp:lastModifiedBy>
  <cp:revision>149</cp:revision>
  <dcterms:created xsi:type="dcterms:W3CDTF">2013-01-19T00:33:34Z</dcterms:created>
  <dcterms:modified xsi:type="dcterms:W3CDTF">2022-05-17T12:20:41Z</dcterms:modified>
</cp:coreProperties>
</file>