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8" r:id="rId3"/>
    <p:sldId id="270" r:id="rId4"/>
    <p:sldId id="259" r:id="rId5"/>
    <p:sldId id="269" r:id="rId6"/>
    <p:sldId id="276" r:id="rId7"/>
    <p:sldId id="279" r:id="rId8"/>
    <p:sldId id="272" r:id="rId9"/>
    <p:sldId id="28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2B1"/>
    <a:srgbClr val="FF0066"/>
    <a:srgbClr val="0033CC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66" d="100"/>
          <a:sy n="66" d="100"/>
        </p:scale>
        <p:origin x="96" y="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539582" y="785151"/>
            <a:ext cx="8755885" cy="4455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trang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113)</a:t>
            </a: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416" y="2549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496" y="2549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162520" y="158750"/>
            <a:ext cx="11794332" cy="6555052"/>
            <a:chOff x="126" y="120"/>
            <a:chExt cx="9144" cy="4955"/>
          </a:xfrm>
        </p:grpSpPr>
        <p:pic>
          <p:nvPicPr>
            <p:cNvPr id="12" name="Picture 4" descr="Picture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" y="172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Picture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3" y="-5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 descr="J012403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82" y="3917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" descr="J012403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6" y="4057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286" y="178013"/>
            <a:ext cx="1063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9428" y="833120"/>
          <a:ext cx="11645152" cy="622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hộp</a:t>
                      </a:r>
                      <a:r>
                        <a:rPr lang="en-US" sz="2800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800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2800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rgbClr val="BE02B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đáy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800" b="1" baseline="0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88955" y="5059064"/>
            <a:ext cx="146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902" y="4230051"/>
            <a:ext cx="110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2207" y="5888077"/>
            <a:ext cx="144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36922" y="4223507"/>
            <a:ext cx="1659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1,6dm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90243" y="5059063"/>
            <a:ext cx="200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0,64dm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79210" y="6059198"/>
            <a:ext cx="1975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0,96dm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17"/>
          <p:cNvGraphicFramePr>
            <a:graphicFrameLocks noChangeAspect="1"/>
          </p:cNvGraphicFramePr>
          <p:nvPr/>
        </p:nvGraphicFramePr>
        <p:xfrm>
          <a:off x="7154432" y="1727443"/>
          <a:ext cx="6873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42751" imgH="393529" progId="Equation.3">
                  <p:embed/>
                </p:oleObj>
              </mc:Choice>
              <mc:Fallback>
                <p:oleObj name="Equation" r:id="rId3" imgW="342751" imgH="393529" progId="Equation.3">
                  <p:embed/>
                  <p:pic>
                    <p:nvPicPr>
                      <p:cNvPr id="16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432" y="1727443"/>
                        <a:ext cx="6873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9"/>
          <p:cNvGraphicFramePr>
            <a:graphicFrameLocks noChangeAspect="1"/>
          </p:cNvGraphicFramePr>
          <p:nvPr/>
        </p:nvGraphicFramePr>
        <p:xfrm>
          <a:off x="7240484" y="3352556"/>
          <a:ext cx="6604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17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484" y="3352556"/>
                        <a:ext cx="6604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002082" y="5820540"/>
          <a:ext cx="593008" cy="1080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215640" imgH="393480" progId="Equation.3">
                  <p:embed/>
                </p:oleObj>
              </mc:Choice>
              <mc:Fallback>
                <p:oleObj name="Equation" r:id="rId7" imgW="215640" imgH="393480" progId="Equation.3">
                  <p:embed/>
                  <p:pic>
                    <p:nvPicPr>
                      <p:cNvPr id="21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082" y="5820540"/>
                        <a:ext cx="593008" cy="1080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9"/>
          <p:cNvGraphicFramePr>
            <a:graphicFrameLocks noChangeAspect="1"/>
          </p:cNvGraphicFramePr>
          <p:nvPr/>
        </p:nvGraphicFramePr>
        <p:xfrm>
          <a:off x="7208838" y="2463800"/>
          <a:ext cx="6858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342720" imgH="393480" progId="Equation.3">
                  <p:embed/>
                </p:oleObj>
              </mc:Choice>
              <mc:Fallback>
                <p:oleObj name="Equation" r:id="rId9" imgW="342720" imgH="393480" progId="Equation.3">
                  <p:embed/>
                  <p:pic>
                    <p:nvPicPr>
                      <p:cNvPr id="22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2463800"/>
                        <a:ext cx="6858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9"/>
          <p:cNvGraphicFramePr>
            <a:graphicFrameLocks noChangeAspect="1"/>
          </p:cNvGraphicFramePr>
          <p:nvPr/>
        </p:nvGraphicFramePr>
        <p:xfrm>
          <a:off x="7226300" y="4902200"/>
          <a:ext cx="3746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19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4902200"/>
                        <a:ext cx="37465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51738" y="5040675"/>
            <a:ext cx="110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0368" y="5929431"/>
            <a:ext cx="110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66910" y="5276940"/>
            <a:ext cx="40311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2đáy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201782" y="496389"/>
            <a:ext cx="9287691" cy="1205801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Kiểm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cũ</a:t>
            </a: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52653" y="1248989"/>
            <a:ext cx="1240103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-13567" y="1891886"/>
            <a:ext cx="1220556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5036" y="3637460"/>
            <a:ext cx="12338649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0" y="4183767"/>
            <a:ext cx="12076964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 b) x 2 x c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7169" y="312570"/>
            <a:ext cx="12192000" cy="196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1442713"/>
            <a:ext cx="12192000" cy="158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4.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55921" y="2833550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a x a x 4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57169" y="3588244"/>
            <a:ext cx="1203350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-48959" y="4240817"/>
            <a:ext cx="12129342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6.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55921" y="5296241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a x a x 6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95067" y="564271"/>
            <a:ext cx="1143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5067" y="1971192"/>
            <a:ext cx="10624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2,5m,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1,1m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0,5m.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95067" y="2885671"/>
            <a:ext cx="10315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3m,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15dm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9dm.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213065" y="977966"/>
            <a:ext cx="219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859042" y="4357784"/>
            <a:ext cx="112756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264484" y="4968907"/>
            <a:ext cx="7869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3,6 +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5,5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9,1 (m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899413" y="5651281"/>
            <a:ext cx="51473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3,6 m</a:t>
            </a:r>
            <a:r>
              <a:rPr lang="en-US" sz="36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9,1 m</a:t>
            </a:r>
            <a:r>
              <a:rPr lang="en-US" sz="36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86497" y="240725"/>
            <a:ext cx="12049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2,5m,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1,1m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0,5m.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19760" y="1715207"/>
            <a:ext cx="11752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441112" y="2433776"/>
            <a:ext cx="7311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(2,5 + 1,1) x 2 x 0,5 = 3,6 (m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59042" y="3152345"/>
            <a:ext cx="112756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 mặt đáy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264484" y="3798524"/>
            <a:ext cx="7869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2,5 x 1,1 x 2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5,5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17" grpId="0"/>
      <p:bldP spid="19" grpId="0"/>
      <p:bldP spid="2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511354" y="805715"/>
            <a:ext cx="21649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762767" y="4339715"/>
            <a:ext cx="111142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277829" y="4993319"/>
            <a:ext cx="775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810 +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900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1710 (dm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971771" y="5696890"/>
            <a:ext cx="50736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b="1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810dm</a:t>
            </a:r>
            <a:r>
              <a:rPr lang="en-US" sz="36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1710dm</a:t>
            </a:r>
            <a:r>
              <a:rPr lang="en-US" sz="3600" b="1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0" y="83871"/>
            <a:ext cx="11877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3m,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15dm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9dm.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07566" y="1873804"/>
            <a:ext cx="115844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484880" y="2470855"/>
            <a:ext cx="6907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(30 + 15) x 2 x 9 = 810 (dm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6388" y="1316707"/>
            <a:ext cx="387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3m = 30dm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840472" y="3062098"/>
            <a:ext cx="12604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 mặt đáy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277829" y="3715702"/>
            <a:ext cx="8796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2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900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(m</a:t>
            </a:r>
            <a:r>
              <a:rPr lang="en-US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930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3" grpId="0"/>
      <p:bldP spid="17" grpId="0"/>
      <p:bldP spid="19" grpId="0"/>
      <p:bldP spid="2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9370" y="558801"/>
            <a:ext cx="113994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4cm,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nó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36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921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94662" y="787524"/>
            <a:ext cx="4637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094662" y="1454489"/>
            <a:ext cx="86677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(a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4 </a:t>
            </a:r>
          </a:p>
        </p:txBody>
      </p:sp>
      <p:sp>
        <p:nvSpPr>
          <p:cNvPr id="39" name="Right Brace 38"/>
          <p:cNvSpPr/>
          <p:nvPr/>
        </p:nvSpPr>
        <p:spPr>
          <a:xfrm rot="5400000">
            <a:off x="8540298" y="1471589"/>
            <a:ext cx="272569" cy="1256671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094662" y="2717545"/>
            <a:ext cx="4535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070850" y="3360885"/>
            <a:ext cx="88729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x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(a x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 6 =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70850" y="4724234"/>
            <a:ext cx="1019907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"/>
              </a:spcBef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BE02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8595807" y="3257713"/>
            <a:ext cx="161548" cy="1554735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58150" y="2191827"/>
            <a:ext cx="24673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579042" y="4125044"/>
            <a:ext cx="2364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/>
      <p:bldP spid="41" grpId="0"/>
      <p:bldP spid="42" grpId="0"/>
      <p:bldP spid="43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26927"/>
            <a:ext cx="12131041" cy="688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61999" y="3921741"/>
            <a:ext cx="10513569" cy="1984094"/>
            <a:chOff x="243" y="3600"/>
            <a:chExt cx="4557" cy="720"/>
          </a:xfrm>
        </p:grpSpPr>
        <p:pic>
          <p:nvPicPr>
            <p:cNvPr id="6" name="Picture 5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3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19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59" y="3600"/>
              <a:ext cx="657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971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8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083" y="3648"/>
              <a:ext cx="61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20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blumen-pflanzen05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75" y="3744"/>
              <a:ext cx="52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WordArt 4" descr="90%"/>
          <p:cNvSpPr>
            <a:spLocks noChangeArrowheads="1" noChangeShapeType="1" noTextEdit="1"/>
          </p:cNvSpPr>
          <p:nvPr/>
        </p:nvSpPr>
        <p:spPr bwMode="auto">
          <a:xfrm>
            <a:off x="914399" y="1702518"/>
            <a:ext cx="10008109" cy="2849144"/>
          </a:xfrm>
          <a:prstGeom prst="rect">
            <a:avLst/>
          </a:prstGeom>
        </p:spPr>
        <p:txBody>
          <a:bodyPr wrap="none" lIns="91438" tIns="45719" rIns="91438" bIns="45719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kern="10" dirty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các em </a:t>
            </a:r>
          </a:p>
          <a:p>
            <a:pPr algn="ctr"/>
            <a:r>
              <a:rPr lang="vi-VN" sz="4800" b="1" kern="10" dirty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 sinh thân yêu !</a:t>
            </a:r>
            <a:endParaRPr lang="en-US" sz="4800" b="1" kern="10" dirty="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54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659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HuuTan Van</cp:lastModifiedBy>
  <cp:revision>149</cp:revision>
  <dcterms:created xsi:type="dcterms:W3CDTF">2017-11-24T09:12:01Z</dcterms:created>
  <dcterms:modified xsi:type="dcterms:W3CDTF">2022-02-13T02:14:57Z</dcterms:modified>
</cp:coreProperties>
</file>