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36" r:id="rId2"/>
    <p:sldId id="281" r:id="rId3"/>
    <p:sldId id="328" r:id="rId4"/>
    <p:sldId id="282" r:id="rId5"/>
    <p:sldId id="284" r:id="rId6"/>
    <p:sldId id="331" r:id="rId7"/>
    <p:sldId id="292" r:id="rId8"/>
    <p:sldId id="294" r:id="rId9"/>
    <p:sldId id="295" r:id="rId10"/>
    <p:sldId id="326" r:id="rId11"/>
    <p:sldId id="297" r:id="rId12"/>
    <p:sldId id="298" r:id="rId13"/>
    <p:sldId id="332" r:id="rId14"/>
    <p:sldId id="300" r:id="rId15"/>
    <p:sldId id="303" r:id="rId16"/>
    <p:sldId id="304" r:id="rId17"/>
    <p:sldId id="329" r:id="rId18"/>
    <p:sldId id="305" r:id="rId19"/>
    <p:sldId id="333" r:id="rId20"/>
    <p:sldId id="307" r:id="rId21"/>
    <p:sldId id="308" r:id="rId22"/>
    <p:sldId id="319" r:id="rId23"/>
    <p:sldId id="337" r:id="rId24"/>
    <p:sldId id="335" r:id="rId25"/>
    <p:sldId id="270" r:id="rId26"/>
  </p:sldIdLst>
  <p:sldSz cx="12192000" cy="6858000"/>
  <p:notesSz cx="6858000" cy="9144000"/>
  <p:defaultTextStyle>
    <a:defPPr>
      <a:defRPr lang="en-US"/>
    </a:defPPr>
    <a:lvl1pPr algn="l" rtl="0" eaLnBrk="0" fontAlgn="base" hangingPunct="0">
      <a:spcBef>
        <a:spcPct val="0"/>
      </a:spcBef>
      <a:spcAft>
        <a:spcPct val="0"/>
      </a:spcAft>
      <a:defRPr kern="1200">
        <a:solidFill>
          <a:schemeClr val="tx1"/>
        </a:solidFill>
        <a:latin typeface="Arial" charset="0"/>
        <a:ea typeface="+mn-ea"/>
        <a:cs typeface="+mn-cs"/>
      </a:defRPr>
    </a:lvl1pPr>
    <a:lvl2pPr marL="457200" algn="l" rtl="0" eaLnBrk="0" fontAlgn="base" hangingPunct="0">
      <a:spcBef>
        <a:spcPct val="0"/>
      </a:spcBef>
      <a:spcAft>
        <a:spcPct val="0"/>
      </a:spcAft>
      <a:defRPr kern="1200">
        <a:solidFill>
          <a:schemeClr val="tx1"/>
        </a:solidFill>
        <a:latin typeface="Arial" charset="0"/>
        <a:ea typeface="+mn-ea"/>
        <a:cs typeface="+mn-cs"/>
      </a:defRPr>
    </a:lvl2pPr>
    <a:lvl3pPr marL="914400" algn="l" rtl="0" eaLnBrk="0" fontAlgn="base" hangingPunct="0">
      <a:spcBef>
        <a:spcPct val="0"/>
      </a:spcBef>
      <a:spcAft>
        <a:spcPct val="0"/>
      </a:spcAft>
      <a:defRPr kern="1200">
        <a:solidFill>
          <a:schemeClr val="tx1"/>
        </a:solidFill>
        <a:latin typeface="Arial" charset="0"/>
        <a:ea typeface="+mn-ea"/>
        <a:cs typeface="+mn-cs"/>
      </a:defRPr>
    </a:lvl3pPr>
    <a:lvl4pPr marL="1371600" algn="l" rtl="0" eaLnBrk="0" fontAlgn="base" hangingPunct="0">
      <a:spcBef>
        <a:spcPct val="0"/>
      </a:spcBef>
      <a:spcAft>
        <a:spcPct val="0"/>
      </a:spcAft>
      <a:defRPr kern="1200">
        <a:solidFill>
          <a:schemeClr val="tx1"/>
        </a:solidFill>
        <a:latin typeface="Arial" charset="0"/>
        <a:ea typeface="+mn-ea"/>
        <a:cs typeface="+mn-cs"/>
      </a:defRPr>
    </a:lvl4pPr>
    <a:lvl5pPr marL="1828800" algn="l" rtl="0" eaLnBrk="0" fontAlgn="base" hangingPunct="0">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FF"/>
    <a:srgbClr val="0000FF"/>
    <a:srgbClr val="CC00CC"/>
    <a:srgbClr val="993300"/>
    <a:srgbClr val="00FF00"/>
    <a:srgbClr val="FF3300"/>
    <a:srgbClr val="99FF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793" autoAdjust="0"/>
    <p:restoredTop sz="94660"/>
  </p:normalViewPr>
  <p:slideViewPr>
    <p:cSldViewPr>
      <p:cViewPr>
        <p:scale>
          <a:sx n="76" d="100"/>
          <a:sy n="76" d="100"/>
        </p:scale>
        <p:origin x="-552" y="-78"/>
      </p:cViewPr>
      <p:guideLst>
        <p:guide orient="horz" pos="2160"/>
        <p:guide pos="38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17"/>
          <p:cNvGrpSpPr>
            <a:grpSpLocks/>
          </p:cNvGrpSpPr>
          <p:nvPr/>
        </p:nvGrpSpPr>
        <p:grpSpPr bwMode="auto">
          <a:xfrm>
            <a:off x="0" y="-7938"/>
            <a:ext cx="12192000" cy="6865938"/>
            <a:chOff x="0" y="-8467"/>
            <a:chExt cx="12192000" cy="6866467"/>
          </a:xfrm>
        </p:grpSpPr>
        <p:cxnSp>
          <p:nvCxnSpPr>
            <p:cNvPr id="5" name="Straight Connector 4"/>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6" name="Straight Connector 5"/>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7"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8"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9" name="Isosceles Triangle 8"/>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Isosceles Triangle 12"/>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Isosceles Triangle 13"/>
            <p:cNvSpPr/>
            <p:nvPr/>
          </p:nvSpPr>
          <p:spPr>
            <a:xfrm rot="10800000">
              <a:off x="0" y="-528"/>
              <a:ext cx="842963" cy="5666225"/>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3"/>
          <p:cNvSpPr>
            <a:spLocks noGrp="1"/>
          </p:cNvSpPr>
          <p:nvPr>
            <p:ph type="dt" sz="half" idx="10"/>
          </p:nvPr>
        </p:nvSpPr>
        <p:spPr/>
        <p:txBody>
          <a:bodyPr/>
          <a:lstStyle>
            <a:lvl1pPr>
              <a:defRPr/>
            </a:lvl1pPr>
          </a:lstStyle>
          <a:p>
            <a:pPr>
              <a:defRPr/>
            </a:pPr>
            <a:endParaRPr lang="en-US"/>
          </a:p>
        </p:txBody>
      </p:sp>
      <p:sp>
        <p:nvSpPr>
          <p:cNvPr id="16" name="Footer Placeholder 4"/>
          <p:cNvSpPr>
            <a:spLocks noGrp="1"/>
          </p:cNvSpPr>
          <p:nvPr>
            <p:ph type="ftr" sz="quarter" idx="11"/>
          </p:nvPr>
        </p:nvSpPr>
        <p:spPr/>
        <p:txBody>
          <a:bodyPr/>
          <a:lstStyle>
            <a:lvl1pPr>
              <a:defRPr/>
            </a:lvl1pPr>
          </a:lstStyle>
          <a:p>
            <a:pPr>
              <a:defRPr/>
            </a:pPr>
            <a:endParaRPr lang="en-US"/>
          </a:p>
        </p:txBody>
      </p:sp>
      <p:sp>
        <p:nvSpPr>
          <p:cNvPr id="17" name="Slide Number Placeholder 5"/>
          <p:cNvSpPr>
            <a:spLocks noGrp="1"/>
          </p:cNvSpPr>
          <p:nvPr>
            <p:ph type="sldNum" sz="quarter" idx="12"/>
          </p:nvPr>
        </p:nvSpPr>
        <p:spPr/>
        <p:txBody>
          <a:bodyPr/>
          <a:lstStyle>
            <a:lvl1pPr>
              <a:defRPr smtClean="0"/>
            </a:lvl1pPr>
          </a:lstStyle>
          <a:p>
            <a:pPr>
              <a:defRPr/>
            </a:pPr>
            <a:fld id="{1576466E-5F88-4613-8848-36EB616EA222}" type="slidenum">
              <a:rPr lang="en-US" altLang="en-US"/>
              <a:pPr>
                <a:defRPr/>
              </a:pPr>
              <a:t>‹#›</a:t>
            </a:fld>
            <a:endParaRPr lang="en-US" altLang="en-US"/>
          </a:p>
        </p:txBody>
      </p:sp>
    </p:spTree>
    <p:extLst>
      <p:ext uri="{BB962C8B-B14F-4D97-AF65-F5344CB8AC3E}">
        <p14:creationId xmlns:p14="http://schemas.microsoft.com/office/powerpoint/2010/main" val="36299296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FB247E6-0286-4D3A-A362-4FD2F50E7F4E}" type="slidenum">
              <a:rPr lang="en-US" altLang="en-US"/>
              <a:pPr>
                <a:defRPr/>
              </a:pPr>
              <a:t>‹#›</a:t>
            </a:fld>
            <a:endParaRPr lang="en-US" altLang="en-US"/>
          </a:p>
        </p:txBody>
      </p:sp>
    </p:spTree>
    <p:extLst>
      <p:ext uri="{BB962C8B-B14F-4D97-AF65-F5344CB8AC3E}">
        <p14:creationId xmlns:p14="http://schemas.microsoft.com/office/powerpoint/2010/main" val="1677234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C0E474"/>
                </a:solidFill>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C0E474"/>
                </a:solidFill>
              </a:rPr>
              <a:t>”</a:t>
            </a:r>
            <a:endParaRPr lang="en-US" altLang="en-US" smtClean="0">
              <a:solidFill>
                <a:srgbClr val="C0E474"/>
              </a:solidFill>
            </a:endParaRP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smtClean="0"/>
            </a:lvl1pPr>
          </a:lstStyle>
          <a:p>
            <a:pPr>
              <a:defRPr/>
            </a:pPr>
            <a:fld id="{1276A476-1616-4B75-95F0-22DCA922769A}" type="slidenum">
              <a:rPr lang="en-US" altLang="en-US"/>
              <a:pPr>
                <a:defRPr/>
              </a:pPr>
              <a:t>‹#›</a:t>
            </a:fld>
            <a:endParaRPr lang="en-US" altLang="en-US"/>
          </a:p>
        </p:txBody>
      </p:sp>
    </p:spTree>
    <p:extLst>
      <p:ext uri="{BB962C8B-B14F-4D97-AF65-F5344CB8AC3E}">
        <p14:creationId xmlns:p14="http://schemas.microsoft.com/office/powerpoint/2010/main" val="355643831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923EF56-2AEA-448B-9C0A-4F5755F4BF39}" type="slidenum">
              <a:rPr lang="en-US" altLang="en-US"/>
              <a:pPr>
                <a:defRPr/>
              </a:pPr>
              <a:t>‹#›</a:t>
            </a:fld>
            <a:endParaRPr lang="en-US" altLang="en-US"/>
          </a:p>
        </p:txBody>
      </p:sp>
    </p:spTree>
    <p:extLst>
      <p:ext uri="{BB962C8B-B14F-4D97-AF65-F5344CB8AC3E}">
        <p14:creationId xmlns:p14="http://schemas.microsoft.com/office/powerpoint/2010/main" val="6266847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5" name="TextBox 4"/>
          <p:cNvSpPr txBox="1">
            <a:spLocks noChangeArrowheads="1"/>
          </p:cNvSpPr>
          <p:nvPr/>
        </p:nvSpPr>
        <p:spPr bwMode="auto">
          <a:xfrm>
            <a:off x="541338" y="790575"/>
            <a:ext cx="609600"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C0E474"/>
                </a:solidFill>
              </a:rPr>
              <a:t>“</a:t>
            </a:r>
          </a:p>
        </p:txBody>
      </p:sp>
      <p:sp>
        <p:nvSpPr>
          <p:cNvPr id="6" name="TextBox 5"/>
          <p:cNvSpPr txBox="1">
            <a:spLocks noChangeArrowheads="1"/>
          </p:cNvSpPr>
          <p:nvPr/>
        </p:nvSpPr>
        <p:spPr bwMode="auto">
          <a:xfrm>
            <a:off x="8893175" y="2886075"/>
            <a:ext cx="609600" cy="58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panose="020B0604020202020204" pitchFamily="34" charset="0"/>
              </a:defRPr>
            </a:lvl1pPr>
            <a:lvl2pPr marL="742950" indent="-285750">
              <a:defRPr>
                <a:solidFill>
                  <a:schemeClr val="tx1"/>
                </a:solidFill>
                <a:latin typeface="Arial" panose="020B0604020202020204" pitchFamily="34" charset="0"/>
              </a:defRPr>
            </a:lvl2pPr>
            <a:lvl3pPr marL="1143000" indent="-228600">
              <a:defRPr>
                <a:solidFill>
                  <a:schemeClr val="tx1"/>
                </a:solidFill>
                <a:latin typeface="Arial" panose="020B0604020202020204" pitchFamily="34" charset="0"/>
              </a:defRPr>
            </a:lvl3pPr>
            <a:lvl4pPr marL="1600200" indent="-228600">
              <a:defRPr>
                <a:solidFill>
                  <a:schemeClr val="tx1"/>
                </a:solidFill>
                <a:latin typeface="Arial" panose="020B0604020202020204" pitchFamily="34" charset="0"/>
              </a:defRPr>
            </a:lvl4pPr>
            <a:lvl5pPr marL="2057400" indent="-22860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defRPr/>
            </a:pPr>
            <a:r>
              <a:rPr lang="en-US" altLang="en-US" sz="8000" smtClean="0">
                <a:solidFill>
                  <a:srgbClr val="C0E474"/>
                </a:solidFill>
              </a:rPr>
              <a:t>”</a:t>
            </a:r>
          </a:p>
        </p:txBody>
      </p:sp>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7" name="Date Placeholder 3"/>
          <p:cNvSpPr>
            <a:spLocks noGrp="1"/>
          </p:cNvSpPr>
          <p:nvPr>
            <p:ph type="dt" sz="half" idx="14"/>
          </p:nvPr>
        </p:nvSpPr>
        <p:spPr/>
        <p:txBody>
          <a:bodyPr/>
          <a:lstStyle>
            <a:lvl1pPr>
              <a:defRPr/>
            </a:lvl1pPr>
          </a:lstStyle>
          <a:p>
            <a:pPr>
              <a:defRPr/>
            </a:pPr>
            <a:endParaRPr lang="en-US"/>
          </a:p>
        </p:txBody>
      </p:sp>
      <p:sp>
        <p:nvSpPr>
          <p:cNvPr id="8" name="Footer Placeholder 4"/>
          <p:cNvSpPr>
            <a:spLocks noGrp="1"/>
          </p:cNvSpPr>
          <p:nvPr>
            <p:ph type="ftr" sz="quarter" idx="15"/>
          </p:nvPr>
        </p:nvSpPr>
        <p:spPr/>
        <p:txBody>
          <a:bodyPr/>
          <a:lstStyle>
            <a:lvl1pPr>
              <a:defRPr/>
            </a:lvl1pPr>
          </a:lstStyle>
          <a:p>
            <a:pPr>
              <a:defRPr/>
            </a:pPr>
            <a:endParaRPr lang="en-US"/>
          </a:p>
        </p:txBody>
      </p:sp>
      <p:sp>
        <p:nvSpPr>
          <p:cNvPr id="9" name="Slide Number Placeholder 5"/>
          <p:cNvSpPr>
            <a:spLocks noGrp="1"/>
          </p:cNvSpPr>
          <p:nvPr>
            <p:ph type="sldNum" sz="quarter" idx="16"/>
          </p:nvPr>
        </p:nvSpPr>
        <p:spPr/>
        <p:txBody>
          <a:bodyPr/>
          <a:lstStyle>
            <a:lvl1pPr>
              <a:defRPr smtClean="0"/>
            </a:lvl1pPr>
          </a:lstStyle>
          <a:p>
            <a:pPr>
              <a:defRPr/>
            </a:pPr>
            <a:fld id="{9C822B9C-4551-49A2-B919-61832FF1AD5F}" type="slidenum">
              <a:rPr lang="en-US" altLang="en-US"/>
              <a:pPr>
                <a:defRPr/>
              </a:pPr>
              <a:t>‹#›</a:t>
            </a:fld>
            <a:endParaRPr lang="en-US" altLang="en-US"/>
          </a:p>
        </p:txBody>
      </p:sp>
    </p:spTree>
    <p:extLst>
      <p:ext uri="{BB962C8B-B14F-4D97-AF65-F5344CB8AC3E}">
        <p14:creationId xmlns:p14="http://schemas.microsoft.com/office/powerpoint/2010/main" val="49238180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5" name="Date Placeholder 3"/>
          <p:cNvSpPr>
            <a:spLocks noGrp="1"/>
          </p:cNvSpPr>
          <p:nvPr>
            <p:ph type="dt" sz="half" idx="14"/>
          </p:nvPr>
        </p:nvSpPr>
        <p:spPr/>
        <p:txBody>
          <a:bodyPr/>
          <a:lstStyle>
            <a:lvl1pPr>
              <a:defRPr/>
            </a:lvl1pPr>
          </a:lstStyle>
          <a:p>
            <a:pPr>
              <a:defRPr/>
            </a:pPr>
            <a:endParaRPr lang="en-US"/>
          </a:p>
        </p:txBody>
      </p:sp>
      <p:sp>
        <p:nvSpPr>
          <p:cNvPr id="6" name="Footer Placeholder 4"/>
          <p:cNvSpPr>
            <a:spLocks noGrp="1"/>
          </p:cNvSpPr>
          <p:nvPr>
            <p:ph type="ftr" sz="quarter" idx="15"/>
          </p:nvPr>
        </p:nvSpPr>
        <p:spPr/>
        <p:txBody>
          <a:bodyPr/>
          <a:lstStyle>
            <a:lvl1pPr>
              <a:defRPr/>
            </a:lvl1pPr>
          </a:lstStyle>
          <a:p>
            <a:pPr>
              <a:defRPr/>
            </a:pPr>
            <a:endParaRPr lang="en-US"/>
          </a:p>
        </p:txBody>
      </p:sp>
      <p:sp>
        <p:nvSpPr>
          <p:cNvPr id="7" name="Slide Number Placeholder 5"/>
          <p:cNvSpPr>
            <a:spLocks noGrp="1"/>
          </p:cNvSpPr>
          <p:nvPr>
            <p:ph type="sldNum" sz="quarter" idx="16"/>
          </p:nvPr>
        </p:nvSpPr>
        <p:spPr/>
        <p:txBody>
          <a:bodyPr/>
          <a:lstStyle>
            <a:lvl1pPr>
              <a:defRPr/>
            </a:lvl1pPr>
          </a:lstStyle>
          <a:p>
            <a:pPr>
              <a:defRPr/>
            </a:pPr>
            <a:fld id="{45471E61-C2C3-4F0F-8501-87920414600E}" type="slidenum">
              <a:rPr lang="en-US" altLang="en-US"/>
              <a:pPr>
                <a:defRPr/>
              </a:pPr>
              <a:t>‹#›</a:t>
            </a:fld>
            <a:endParaRPr lang="en-US" altLang="en-US"/>
          </a:p>
        </p:txBody>
      </p:sp>
    </p:spTree>
    <p:extLst>
      <p:ext uri="{BB962C8B-B14F-4D97-AF65-F5344CB8AC3E}">
        <p14:creationId xmlns:p14="http://schemas.microsoft.com/office/powerpoint/2010/main" val="196208318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EAFFA3D-D3C4-4459-BAFE-92C84D0E0E4B}" type="slidenum">
              <a:rPr lang="en-US" altLang="en-US"/>
              <a:pPr>
                <a:defRPr/>
              </a:pPr>
              <a:t>‹#›</a:t>
            </a:fld>
            <a:endParaRPr lang="en-US" altLang="en-US"/>
          </a:p>
        </p:txBody>
      </p:sp>
    </p:spTree>
    <p:extLst>
      <p:ext uri="{BB962C8B-B14F-4D97-AF65-F5344CB8AC3E}">
        <p14:creationId xmlns:p14="http://schemas.microsoft.com/office/powerpoint/2010/main" val="1856297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71C86669-D5D0-4CD2-8F86-E7C536034EE4}" type="slidenum">
              <a:rPr lang="en-US" altLang="en-US"/>
              <a:pPr>
                <a:defRPr/>
              </a:pPr>
              <a:t>‹#›</a:t>
            </a:fld>
            <a:endParaRPr lang="en-US" altLang="en-US"/>
          </a:p>
        </p:txBody>
      </p:sp>
    </p:spTree>
    <p:extLst>
      <p:ext uri="{BB962C8B-B14F-4D97-AF65-F5344CB8AC3E}">
        <p14:creationId xmlns:p14="http://schemas.microsoft.com/office/powerpoint/2010/main" val="770064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2F9AF2-3BF8-401D-BB5F-BD646E6995FC}" type="slidenum">
              <a:rPr lang="en-US" altLang="en-US"/>
              <a:pPr>
                <a:defRPr/>
              </a:pPr>
              <a:t>‹#›</a:t>
            </a:fld>
            <a:endParaRPr lang="en-US" altLang="en-US"/>
          </a:p>
        </p:txBody>
      </p:sp>
    </p:spTree>
    <p:extLst>
      <p:ext uri="{BB962C8B-B14F-4D97-AF65-F5344CB8AC3E}">
        <p14:creationId xmlns:p14="http://schemas.microsoft.com/office/powerpoint/2010/main" val="2815592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lvl1pPr>
              <a:defRPr/>
            </a:lvl1pPr>
          </a:lstStyle>
          <a:p>
            <a:pPr>
              <a:defRPr/>
            </a:pPr>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0E12FF-6B81-4172-B27D-5525E9965182}" type="slidenum">
              <a:rPr lang="en-US" altLang="en-US"/>
              <a:pPr>
                <a:defRPr/>
              </a:pPr>
              <a:t>‹#›</a:t>
            </a:fld>
            <a:endParaRPr lang="en-US" altLang="en-US"/>
          </a:p>
        </p:txBody>
      </p:sp>
    </p:spTree>
    <p:extLst>
      <p:ext uri="{BB962C8B-B14F-4D97-AF65-F5344CB8AC3E}">
        <p14:creationId xmlns:p14="http://schemas.microsoft.com/office/powerpoint/2010/main" val="18985858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CABF010-6A16-46BD-8D30-96FBFF1CA2FF}" type="slidenum">
              <a:rPr lang="en-US" altLang="en-US"/>
              <a:pPr>
                <a:defRPr/>
              </a:pPr>
              <a:t>‹#›</a:t>
            </a:fld>
            <a:endParaRPr lang="en-US" altLang="en-US"/>
          </a:p>
        </p:txBody>
      </p:sp>
    </p:spTree>
    <p:extLst>
      <p:ext uri="{BB962C8B-B14F-4D97-AF65-F5344CB8AC3E}">
        <p14:creationId xmlns:p14="http://schemas.microsoft.com/office/powerpoint/2010/main" val="1594737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lvl1pPr>
              <a:defRPr/>
            </a:lvl1pPr>
          </a:lstStyle>
          <a:p>
            <a:pPr>
              <a:defRPr/>
            </a:pPr>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728F9589-FE0F-483F-82AC-6EB24A6B1B54}" type="slidenum">
              <a:rPr lang="en-US" altLang="en-US"/>
              <a:pPr>
                <a:defRPr/>
              </a:pPr>
              <a:t>‹#›</a:t>
            </a:fld>
            <a:endParaRPr lang="en-US" altLang="en-US"/>
          </a:p>
        </p:txBody>
      </p:sp>
    </p:spTree>
    <p:extLst>
      <p:ext uri="{BB962C8B-B14F-4D97-AF65-F5344CB8AC3E}">
        <p14:creationId xmlns:p14="http://schemas.microsoft.com/office/powerpoint/2010/main" val="2252518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3"/>
          <p:cNvSpPr>
            <a:spLocks noGrp="1"/>
          </p:cNvSpPr>
          <p:nvPr>
            <p:ph type="dt" sz="half" idx="10"/>
          </p:nvPr>
        </p:nvSpPr>
        <p:spPr/>
        <p:txBody>
          <a:bodyPr/>
          <a:lstStyle>
            <a:lvl1pPr>
              <a:defRPr/>
            </a:lvl1pPr>
          </a:lstStyle>
          <a:p>
            <a:pPr>
              <a:defRPr/>
            </a:pPr>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28EB9497-F554-43B1-A364-87031D073B5E}" type="slidenum">
              <a:rPr lang="en-US" altLang="en-US"/>
              <a:pPr>
                <a:defRPr/>
              </a:pPr>
              <a:t>‹#›</a:t>
            </a:fld>
            <a:endParaRPr lang="en-US" altLang="en-US"/>
          </a:p>
        </p:txBody>
      </p:sp>
    </p:spTree>
    <p:extLst>
      <p:ext uri="{BB962C8B-B14F-4D97-AF65-F5344CB8AC3E}">
        <p14:creationId xmlns:p14="http://schemas.microsoft.com/office/powerpoint/2010/main" val="2552370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A9321640-E859-4EA0-882F-8038EAFABEDF}" type="slidenum">
              <a:rPr lang="en-US" altLang="en-US"/>
              <a:pPr>
                <a:defRPr/>
              </a:pPr>
              <a:t>‹#›</a:t>
            </a:fld>
            <a:endParaRPr lang="en-US" altLang="en-US"/>
          </a:p>
        </p:txBody>
      </p:sp>
    </p:spTree>
    <p:extLst>
      <p:ext uri="{BB962C8B-B14F-4D97-AF65-F5344CB8AC3E}">
        <p14:creationId xmlns:p14="http://schemas.microsoft.com/office/powerpoint/2010/main" val="26004387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7C33C9E5-FEA6-4F60-819B-497AF33C4011}" type="slidenum">
              <a:rPr lang="en-US" altLang="en-US"/>
              <a:pPr>
                <a:defRPr/>
              </a:pPr>
              <a:t>‹#›</a:t>
            </a:fld>
            <a:endParaRPr lang="en-US" altLang="en-US"/>
          </a:p>
        </p:txBody>
      </p:sp>
    </p:spTree>
    <p:extLst>
      <p:ext uri="{BB962C8B-B14F-4D97-AF65-F5344CB8AC3E}">
        <p14:creationId xmlns:p14="http://schemas.microsoft.com/office/powerpoint/2010/main" val="2691538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3"/>
          <p:cNvSpPr>
            <a:spLocks noGrp="1"/>
          </p:cNvSpPr>
          <p:nvPr>
            <p:ph type="dt" sz="half" idx="10"/>
          </p:nvPr>
        </p:nvSpPr>
        <p:spPr/>
        <p:txBody>
          <a:bodyPr/>
          <a:lstStyle>
            <a:lvl1pPr>
              <a:defRPr/>
            </a:lvl1pPr>
          </a:lstStyle>
          <a:p>
            <a:pPr>
              <a:defRPr/>
            </a:pPr>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761B078-9BEF-46D2-ACD3-027CFAD836B7}" type="slidenum">
              <a:rPr lang="en-US" altLang="en-US"/>
              <a:pPr>
                <a:defRPr/>
              </a:pPr>
              <a:t>‹#›</a:t>
            </a:fld>
            <a:endParaRPr lang="en-US" altLang="en-US"/>
          </a:p>
        </p:txBody>
      </p:sp>
    </p:spTree>
    <p:extLst>
      <p:ext uri="{BB962C8B-B14F-4D97-AF65-F5344CB8AC3E}">
        <p14:creationId xmlns:p14="http://schemas.microsoft.com/office/powerpoint/2010/main" val="399536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6"/>
          <p:cNvGrpSpPr>
            <a:grpSpLocks/>
          </p:cNvGrpSpPr>
          <p:nvPr/>
        </p:nvGrpSpPr>
        <p:grpSpPr bwMode="auto">
          <a:xfrm>
            <a:off x="0" y="-7938"/>
            <a:ext cx="12192000" cy="6865938"/>
            <a:chOff x="0" y="-8467"/>
            <a:chExt cx="12192000" cy="6866467"/>
          </a:xfrm>
        </p:grpSpPr>
        <p:cxnSp>
          <p:nvCxnSpPr>
            <p:cNvPr id="20" name="Straight Connector 19"/>
            <p:cNvCxnSpPr/>
            <p:nvPr/>
          </p:nvCxnSpPr>
          <p:spPr>
            <a:xfrm>
              <a:off x="9371013" y="-528"/>
              <a:ext cx="1219200" cy="6858528"/>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4738" y="3681168"/>
              <a:ext cx="4764087" cy="3176832"/>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2100" y="-8467"/>
              <a:ext cx="3006725"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2788" y="-8467"/>
              <a:ext cx="2589212"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863" y="3047706"/>
              <a:ext cx="3259137" cy="3810294"/>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5"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188" y="-8467"/>
              <a:ext cx="1290637"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9463" y="-8467"/>
              <a:ext cx="1249362"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138" y="3589086"/>
              <a:ext cx="1817687" cy="3268914"/>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2981"/>
              <a:ext cx="449263" cy="2845019"/>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1027" name="Title Placeholder 1"/>
          <p:cNvSpPr>
            <a:spLocks noGrp="1"/>
          </p:cNvSpPr>
          <p:nvPr>
            <p:ph type="title"/>
          </p:nvPr>
        </p:nvSpPr>
        <p:spPr bwMode="auto">
          <a:xfrm>
            <a:off x="677863" y="609600"/>
            <a:ext cx="8596312" cy="132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title style</a:t>
            </a:r>
          </a:p>
        </p:txBody>
      </p:sp>
      <p:sp>
        <p:nvSpPr>
          <p:cNvPr id="1028" name="Text Placeholder 2"/>
          <p:cNvSpPr>
            <a:spLocks noGrp="1"/>
          </p:cNvSpPr>
          <p:nvPr>
            <p:ph type="body" idx="1"/>
          </p:nvPr>
        </p:nvSpPr>
        <p:spPr bwMode="auto">
          <a:xfrm>
            <a:off x="677863" y="2160588"/>
            <a:ext cx="8596312" cy="3881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7205663" y="6042025"/>
            <a:ext cx="911225" cy="365125"/>
          </a:xfrm>
          <a:prstGeom prst="rect">
            <a:avLst/>
          </a:prstGeom>
        </p:spPr>
        <p:txBody>
          <a:bodyPr vert="horz" lIns="91440" tIns="45720" rIns="91440" bIns="45720" rtlCol="0" anchor="ctr"/>
          <a:lstStyle>
            <a:lvl1pPr algn="r">
              <a:defRPr sz="900">
                <a:solidFill>
                  <a:schemeClr val="tx1">
                    <a:tint val="75000"/>
                  </a:schemeClr>
                </a:solidFill>
                <a:latin typeface="Arial" panose="020B0604020202020204" pitchFamily="34" charset="0"/>
              </a:defRPr>
            </a:lvl1pPr>
          </a:lstStyle>
          <a:p>
            <a:pPr>
              <a:defRPr/>
            </a:pPr>
            <a:endParaRPr lang="en-US"/>
          </a:p>
        </p:txBody>
      </p:sp>
      <p:sp>
        <p:nvSpPr>
          <p:cNvPr id="5" name="Footer Placeholder 4"/>
          <p:cNvSpPr>
            <a:spLocks noGrp="1"/>
          </p:cNvSpPr>
          <p:nvPr>
            <p:ph type="ftr" sz="quarter" idx="3"/>
          </p:nvPr>
        </p:nvSpPr>
        <p:spPr>
          <a:xfrm>
            <a:off x="677863" y="6042025"/>
            <a:ext cx="6297612" cy="365125"/>
          </a:xfrm>
          <a:prstGeom prst="rect">
            <a:avLst/>
          </a:prstGeom>
        </p:spPr>
        <p:txBody>
          <a:bodyPr vert="horz" lIns="91440" tIns="45720" rIns="91440" bIns="45720" rtlCol="0" anchor="ctr"/>
          <a:lstStyle>
            <a:lvl1pPr algn="l">
              <a:defRPr sz="900">
                <a:solidFill>
                  <a:schemeClr val="tx1">
                    <a:tint val="75000"/>
                  </a:schemeClr>
                </a:solidFill>
                <a:latin typeface="Arial" panose="020B0604020202020204" pitchFamily="34" charset="0"/>
              </a:defRPr>
            </a:lvl1pPr>
          </a:lstStyle>
          <a:p>
            <a:pPr>
              <a:defRPr/>
            </a:pPr>
            <a:endParaRPr lang="en-US"/>
          </a:p>
        </p:txBody>
      </p:sp>
      <p:sp>
        <p:nvSpPr>
          <p:cNvPr id="6" name="Slide Number Placeholder 5"/>
          <p:cNvSpPr>
            <a:spLocks noGrp="1"/>
          </p:cNvSpPr>
          <p:nvPr>
            <p:ph type="sldNum" sz="quarter" idx="4"/>
          </p:nvPr>
        </p:nvSpPr>
        <p:spPr>
          <a:xfrm>
            <a:off x="8589963" y="6042025"/>
            <a:ext cx="684212" cy="365125"/>
          </a:xfrm>
          <a:prstGeom prst="rect">
            <a:avLst/>
          </a:prstGeom>
        </p:spPr>
        <p:txBody>
          <a:bodyPr vert="horz" wrap="square" lIns="91440" tIns="45720" rIns="91440" bIns="45720" numCol="1" anchor="ctr" anchorCtr="0" compatLnSpc="1">
            <a:prstTxWarp prst="textNoShape">
              <a:avLst/>
            </a:prstTxWarp>
          </a:bodyPr>
          <a:lstStyle>
            <a:lvl1pPr algn="r">
              <a:defRPr sz="900" smtClean="0">
                <a:solidFill>
                  <a:schemeClr val="accent1"/>
                </a:solidFill>
              </a:defRPr>
            </a:lvl1pPr>
          </a:lstStyle>
          <a:p>
            <a:pPr>
              <a:defRPr/>
            </a:pPr>
            <a:fld id="{77901A5E-0F38-43F3-BA01-8332F589D28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31"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 id="2147483732" r:id="rId11"/>
    <p:sldLayoutId id="2147483727" r:id="rId12"/>
    <p:sldLayoutId id="2147483733" r:id="rId13"/>
    <p:sldLayoutId id="2147483728" r:id="rId14"/>
    <p:sldLayoutId id="2147483729" r:id="rId15"/>
    <p:sldLayoutId id="2147483730" r:id="rId16"/>
  </p:sldLayoutIdLst>
  <p:txStyles>
    <p:titleStyle>
      <a:lvl1pPr algn="l" defTabSz="457200" rtl="0" eaLnBrk="0" fontAlgn="base" hangingPunct="0">
        <a:spcBef>
          <a:spcPct val="0"/>
        </a:spcBef>
        <a:spcAft>
          <a:spcPct val="0"/>
        </a:spcAft>
        <a:defRPr sz="3600" kern="1200">
          <a:solidFill>
            <a:schemeClr val="accent1"/>
          </a:solidFill>
          <a:latin typeface="+mj-lt"/>
          <a:ea typeface="+mj-ea"/>
          <a:cs typeface="+mj-cs"/>
        </a:defRPr>
      </a:lvl1pPr>
      <a:lvl2pPr algn="l" defTabSz="457200" rtl="0" eaLnBrk="0" fontAlgn="base" hangingPunct="0">
        <a:spcBef>
          <a:spcPct val="0"/>
        </a:spcBef>
        <a:spcAft>
          <a:spcPct val="0"/>
        </a:spcAft>
        <a:defRPr sz="3600">
          <a:solidFill>
            <a:schemeClr val="accent1"/>
          </a:solidFill>
          <a:latin typeface="Trebuchet MS" panose="020B0603020202020204" pitchFamily="34" charset="0"/>
        </a:defRPr>
      </a:lvl2pPr>
      <a:lvl3pPr algn="l" defTabSz="457200" rtl="0" eaLnBrk="0" fontAlgn="base" hangingPunct="0">
        <a:spcBef>
          <a:spcPct val="0"/>
        </a:spcBef>
        <a:spcAft>
          <a:spcPct val="0"/>
        </a:spcAft>
        <a:defRPr sz="3600">
          <a:solidFill>
            <a:schemeClr val="accent1"/>
          </a:solidFill>
          <a:latin typeface="Trebuchet MS" panose="020B0603020202020204" pitchFamily="34" charset="0"/>
        </a:defRPr>
      </a:lvl3pPr>
      <a:lvl4pPr algn="l" defTabSz="457200" rtl="0" eaLnBrk="0" fontAlgn="base" hangingPunct="0">
        <a:spcBef>
          <a:spcPct val="0"/>
        </a:spcBef>
        <a:spcAft>
          <a:spcPct val="0"/>
        </a:spcAft>
        <a:defRPr sz="3600">
          <a:solidFill>
            <a:schemeClr val="accent1"/>
          </a:solidFill>
          <a:latin typeface="Trebuchet MS" panose="020B0603020202020204" pitchFamily="34" charset="0"/>
        </a:defRPr>
      </a:lvl4pPr>
      <a:lvl5pPr algn="l" defTabSz="457200" rtl="0" eaLnBrk="0" fontAlgn="base" hangingPunct="0">
        <a:spcBef>
          <a:spcPct val="0"/>
        </a:spcBef>
        <a:spcAft>
          <a:spcPct val="0"/>
        </a:spcAft>
        <a:defRPr sz="3600">
          <a:solidFill>
            <a:schemeClr val="accent1"/>
          </a:solidFill>
          <a:latin typeface="Trebuchet MS" panose="020B0603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SzPct val="80000"/>
        <a:buFont typeface="Wingdings 3" pitchFamily="18" charset="2"/>
        <a:buChar char=""/>
        <a:defRPr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SzPct val="80000"/>
        <a:buFont typeface="Wingdings 3"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SzPct val="80000"/>
        <a:buFont typeface="Wingdings 3"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SzPct val="80000"/>
        <a:buFont typeface="Wingdings 3"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slide" Target="slide2.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7.xml"/><Relationship Id="rId1" Type="http://schemas.openxmlformats.org/officeDocument/2006/relationships/audio" Target="file:///G:\LUU%20TU\THU%20VIEN\NHAC%20GIAO%20AN\Vet-Chan-Tron-Tren-Cat-tran%20tien.wma" TargetMode="External"/><Relationship Id="rId4" Type="http://schemas.openxmlformats.org/officeDocument/2006/relationships/image" Target="../media/image7.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WordArt 20"/>
          <p:cNvSpPr>
            <a:spLocks noChangeArrowheads="1" noChangeShapeType="1" noTextEdit="1"/>
          </p:cNvSpPr>
          <p:nvPr/>
        </p:nvSpPr>
        <p:spPr bwMode="auto">
          <a:xfrm>
            <a:off x="2895600" y="914400"/>
            <a:ext cx="5410200" cy="990600"/>
          </a:xfrm>
          <a:prstGeom prst="rect">
            <a:avLst/>
          </a:prstGeom>
        </p:spPr>
        <p:txBody>
          <a:bodyPr wrap="none" fromWordArt="1">
            <a:prstTxWarp prst="textPlain">
              <a:avLst>
                <a:gd name="adj" fmla="val 50000"/>
              </a:avLst>
            </a:prstTxWarp>
          </a:bodyPr>
          <a:lstStyle/>
          <a:p>
            <a:r>
              <a:rPr lang="vi-VN"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a:t>
            </a:r>
            <a:r>
              <a:rPr lang="vi-VN" sz="3600" b="1" u="sng"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Tập đọc </a:t>
            </a:r>
            <a:r>
              <a:rPr lang="vi-VN"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rPr>
              <a:t>– Lớp 5A</a:t>
            </a:r>
            <a:endParaRPr lang="en-US" sz="3600" b="1" kern="10">
              <a:ln w="9525">
                <a:solidFill>
                  <a:srgbClr val="0000FF"/>
                </a:solidFill>
                <a:round/>
                <a:headEnd/>
                <a:tailEnd/>
              </a:ln>
              <a:solidFill>
                <a:srgbClr val="000000"/>
              </a:solidFill>
              <a:effectLst>
                <a:outerShdw dist="45791" dir="2021404" algn="ctr" rotWithShape="0">
                  <a:srgbClr val="B2B2B2">
                    <a:alpha val="79999"/>
                  </a:srgbClr>
                </a:outerShdw>
              </a:effectLst>
              <a:latin typeface="Times New Roman"/>
              <a:cs typeface="Times New Roman"/>
            </a:endParaRPr>
          </a:p>
        </p:txBody>
      </p:sp>
      <p:sp>
        <p:nvSpPr>
          <p:cNvPr id="5123" name="WordArt 21"/>
          <p:cNvSpPr>
            <a:spLocks noChangeArrowheads="1" noChangeShapeType="1" noTextEdit="1"/>
          </p:cNvSpPr>
          <p:nvPr/>
        </p:nvSpPr>
        <p:spPr bwMode="auto">
          <a:xfrm>
            <a:off x="2130425" y="2217738"/>
            <a:ext cx="8229600" cy="3073400"/>
          </a:xfrm>
          <a:prstGeom prst="rect">
            <a:avLst/>
          </a:prstGeom>
        </p:spPr>
        <p:txBody>
          <a:bodyPr wrap="none" fromWordArt="1">
            <a:prstTxWarp prst="textPlain">
              <a:avLst>
                <a:gd name="adj" fmla="val 50000"/>
              </a:avLst>
            </a:prstTxWarp>
          </a:bodyPr>
          <a:lstStyle/>
          <a:p>
            <a:r>
              <a:rPr lang="vi-VN"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rPr>
              <a:t>Tiếng rao đêm</a:t>
            </a:r>
            <a:endParaRPr lang="en-US" sz="3600" b="1" kern="10">
              <a:ln w="9525">
                <a:solidFill>
                  <a:srgbClr val="FF00FF"/>
                </a:solidFill>
                <a:round/>
                <a:headEnd/>
                <a:tailEnd/>
              </a:ln>
              <a:solidFill>
                <a:srgbClr val="FF0000"/>
              </a:solidFill>
              <a:effectLst>
                <a:outerShdw dist="45791" dir="2021404" algn="ctr" rotWithShape="0">
                  <a:srgbClr val="B2B2B2">
                    <a:alpha val="79999"/>
                  </a:srgbClr>
                </a:outerShdw>
              </a:effectLst>
              <a:latin typeface="Times New Roman"/>
              <a:cs typeface="Times New Roman"/>
            </a:endParaRPr>
          </a:p>
        </p:txBody>
      </p:sp>
      <p:pic>
        <p:nvPicPr>
          <p:cNvPr id="5124" name="Picture 10" descr="cartoon1%20(1)">
            <a:hlinkClick r:id="rId2" action="ppaction://hlinksldjump"/>
          </p:cNvPr>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608013" y="1017588"/>
            <a:ext cx="1600200" cy="1420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5" name="TextBox 1"/>
          <p:cNvSpPr txBox="1">
            <a:spLocks noChangeArrowheads="1"/>
          </p:cNvSpPr>
          <p:nvPr/>
        </p:nvSpPr>
        <p:spPr bwMode="auto">
          <a:xfrm>
            <a:off x="4648200" y="6096000"/>
            <a:ext cx="378618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r>
              <a:rPr lang="en-US" sz="2400" b="1">
                <a:latin typeface="Times New Roman" pitchFamily="18" charset="0"/>
                <a:cs typeface="Times New Roman" pitchFamily="18" charset="0"/>
              </a:rPr>
              <a:t>Giáo viên: Trần Thị Hương</a:t>
            </a: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pic>
        <p:nvPicPr>
          <p:cNvPr id="14339" name="Picture 1"/>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685800"/>
            <a:ext cx="8516938" cy="541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2057400" y="3789363"/>
            <a:ext cx="8610600" cy="184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latin typeface=".VnTime" pitchFamily="34" charset="0"/>
              </a:rPr>
              <a:t>   </a:t>
            </a:r>
          </a:p>
        </p:txBody>
      </p:sp>
      <p:sp>
        <p:nvSpPr>
          <p:cNvPr id="15363" name="Hình Chữ nhật 5"/>
          <p:cNvSpPr>
            <a:spLocks noChangeArrowheads="1"/>
          </p:cNvSpPr>
          <p:nvPr/>
        </p:nvSpPr>
        <p:spPr bwMode="auto">
          <a:xfrm>
            <a:off x="1371600" y="2378075"/>
            <a:ext cx="8229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eaLnBrk="1" hangingPunct="1"/>
            <a:r>
              <a:rPr lang="en-US" altLang="en-US" sz="4400" b="1">
                <a:latin typeface="Times New Roman" pitchFamily="18" charset="0"/>
                <a:cs typeface="Times New Roman" pitchFamily="18" charset="0"/>
              </a:rPr>
              <a:t>Đám cháy xảy ra lúc nào?</a:t>
            </a:r>
          </a:p>
        </p:txBody>
      </p:sp>
      <p:sp>
        <p:nvSpPr>
          <p:cNvPr id="7" name="Hình Chữ nhật 6"/>
          <p:cNvSpPr>
            <a:spLocks noChangeArrowheads="1"/>
          </p:cNvSpPr>
          <p:nvPr/>
        </p:nvSpPr>
        <p:spPr bwMode="auto">
          <a:xfrm>
            <a:off x="2286000" y="3581400"/>
            <a:ext cx="5264150"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90000"/>
              </a:lnSpc>
            </a:pPr>
            <a:r>
              <a:rPr lang="en-US" altLang="en-US" sz="4400" b="1">
                <a:solidFill>
                  <a:srgbClr val="FF0000"/>
                </a:solidFill>
                <a:latin typeface=".VnTime" pitchFamily="34" charset="0"/>
              </a:rPr>
              <a:t>Vµo lóc nöa ®ªm.</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6"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cs typeface="Arial" charset="0"/>
              </a:rPr>
              <a:t>   </a:t>
            </a:r>
          </a:p>
        </p:txBody>
      </p:sp>
      <p:sp>
        <p:nvSpPr>
          <p:cNvPr id="16387" name="Hình Chữ nhật 5"/>
          <p:cNvSpPr>
            <a:spLocks noChangeArrowheads="1"/>
          </p:cNvSpPr>
          <p:nvPr/>
        </p:nvSpPr>
        <p:spPr bwMode="auto">
          <a:xfrm>
            <a:off x="788988" y="1430338"/>
            <a:ext cx="9144000" cy="769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solidFill>
                  <a:srgbClr val="FF0000"/>
                </a:solidFill>
                <a:latin typeface="Times New Roman" pitchFamily="18" charset="0"/>
                <a:cs typeface="Times New Roman" pitchFamily="18" charset="0"/>
              </a:rPr>
              <a:t>Đám cháy được miêu tả như thế nào?</a:t>
            </a:r>
          </a:p>
        </p:txBody>
      </p:sp>
      <p:sp>
        <p:nvSpPr>
          <p:cNvPr id="13316" name="Hình Chữ nhật 6"/>
          <p:cNvSpPr>
            <a:spLocks noChangeArrowheads="1"/>
          </p:cNvSpPr>
          <p:nvPr/>
        </p:nvSpPr>
        <p:spPr bwMode="auto">
          <a:xfrm>
            <a:off x="762000" y="2362200"/>
            <a:ext cx="98298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b="1">
                <a:latin typeface="Times New Roman" pitchFamily="18" charset="0"/>
                <a:cs typeface="Times New Roman" pitchFamily="18" charset="0"/>
              </a:rPr>
              <a:t>- Ngôi nhà lửa bốc phừng phừng.</a:t>
            </a:r>
          </a:p>
          <a:p>
            <a:pPr eaLnBrk="1" hangingPunct="1"/>
            <a:r>
              <a:rPr lang="en-US" altLang="en-US" sz="4400" b="1">
                <a:latin typeface="Times New Roman" pitchFamily="18" charset="0"/>
                <a:cs typeface="Times New Roman" pitchFamily="18" charset="0"/>
              </a:rPr>
              <a:t>- Tiếng kêu cứu thảm thiết.</a:t>
            </a:r>
          </a:p>
          <a:p>
            <a:pPr eaLnBrk="1" hangingPunct="1"/>
            <a:r>
              <a:rPr lang="en-US" altLang="en-US" sz="4400" b="1">
                <a:latin typeface="Times New Roman" pitchFamily="18" charset="0"/>
                <a:cs typeface="Times New Roman" pitchFamily="18" charset="0"/>
              </a:rPr>
              <a:t>- Khung cửa ập xuống, khói bụi mịt mù.</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13316">
                                            <p:txEl>
                                              <p:pRg st="0" end="0"/>
                                            </p:txEl>
                                          </p:spTgt>
                                        </p:tgtEl>
                                        <p:attrNameLst>
                                          <p:attrName>style.visibility</p:attrName>
                                        </p:attrNameLst>
                                      </p:cBhvr>
                                      <p:to>
                                        <p:strVal val="visible"/>
                                      </p:to>
                                    </p:set>
                                    <p:animEffect transition="in" filter="fade">
                                      <p:cBhvr>
                                        <p:cTn id="7" dur="1000"/>
                                        <p:tgtEl>
                                          <p:spTgt spid="13316">
                                            <p:txEl>
                                              <p:pRg st="0" end="0"/>
                                            </p:txEl>
                                          </p:spTgt>
                                        </p:tgtEl>
                                      </p:cBhvr>
                                    </p:animEffect>
                                    <p:anim calcmode="lin" valueType="num">
                                      <p:cBhvr>
                                        <p:cTn id="8" dur="1000" fill="hold"/>
                                        <p:tgtEl>
                                          <p:spTgt spid="1331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3316">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13316">
                                            <p:txEl>
                                              <p:pRg st="1" end="1"/>
                                            </p:txEl>
                                          </p:spTgt>
                                        </p:tgtEl>
                                        <p:attrNameLst>
                                          <p:attrName>style.visibility</p:attrName>
                                        </p:attrNameLst>
                                      </p:cBhvr>
                                      <p:to>
                                        <p:strVal val="visible"/>
                                      </p:to>
                                    </p:set>
                                    <p:animEffect transition="in" filter="fade">
                                      <p:cBhvr>
                                        <p:cTn id="12" dur="1000"/>
                                        <p:tgtEl>
                                          <p:spTgt spid="13316">
                                            <p:txEl>
                                              <p:pRg st="1" end="1"/>
                                            </p:txEl>
                                          </p:spTgt>
                                        </p:tgtEl>
                                      </p:cBhvr>
                                    </p:animEffect>
                                    <p:anim calcmode="lin" valueType="num">
                                      <p:cBhvr>
                                        <p:cTn id="13" dur="1000" fill="hold"/>
                                        <p:tgtEl>
                                          <p:spTgt spid="13316">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13316">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13316">
                                            <p:txEl>
                                              <p:pRg st="2" end="2"/>
                                            </p:txEl>
                                          </p:spTgt>
                                        </p:tgtEl>
                                        <p:attrNameLst>
                                          <p:attrName>style.visibility</p:attrName>
                                        </p:attrNameLst>
                                      </p:cBhvr>
                                      <p:to>
                                        <p:strVal val="visible"/>
                                      </p:to>
                                    </p:set>
                                    <p:animEffect transition="in" filter="fade">
                                      <p:cBhvr>
                                        <p:cTn id="17" dur="1000"/>
                                        <p:tgtEl>
                                          <p:spTgt spid="13316">
                                            <p:txEl>
                                              <p:pRg st="2" end="2"/>
                                            </p:txEl>
                                          </p:spTgt>
                                        </p:tgtEl>
                                      </p:cBhvr>
                                    </p:animEffect>
                                    <p:anim calcmode="lin" valueType="num">
                                      <p:cBhvr>
                                        <p:cTn id="18" dur="1000" fill="hold"/>
                                        <p:tgtEl>
                                          <p:spTgt spid="13316">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1331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7410" name="Hình Chữ nhật 3"/>
          <p:cNvSpPr>
            <a:spLocks noChangeArrowheads="1"/>
          </p:cNvSpPr>
          <p:nvPr/>
        </p:nvSpPr>
        <p:spPr bwMode="auto">
          <a:xfrm>
            <a:off x="914400" y="1600200"/>
            <a:ext cx="89916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latin typeface="Times New Roman" pitchFamily="18" charset="0"/>
                <a:cs typeface="Times New Roman" pitchFamily="18" charset="0"/>
              </a:rPr>
              <a:t>Người đã dũng cảm cứu em bé là ai? </a:t>
            </a:r>
          </a:p>
        </p:txBody>
      </p:sp>
      <p:sp>
        <p:nvSpPr>
          <p:cNvPr id="3" name="Hình Chữ nhật 2"/>
          <p:cNvSpPr>
            <a:spLocks noChangeArrowheads="1"/>
          </p:cNvSpPr>
          <p:nvPr/>
        </p:nvSpPr>
        <p:spPr bwMode="auto">
          <a:xfrm>
            <a:off x="762000" y="2667000"/>
            <a:ext cx="101346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solidFill>
                  <a:srgbClr val="FF0000"/>
                </a:solidFill>
                <a:latin typeface="Times New Roman" pitchFamily="18" charset="0"/>
                <a:cs typeface="Times New Roman" pitchFamily="18" charset="0"/>
              </a:rPr>
              <a:t>Người đã dũng cảm cứu em bé là </a:t>
            </a:r>
            <a:r>
              <a:rPr lang="en-US" altLang="en-US" sz="4400" b="1">
                <a:solidFill>
                  <a:srgbClr val="FF0000"/>
                </a:solidFill>
                <a:latin typeface="Times New Roman" pitchFamily="18" charset="0"/>
                <a:cs typeface="Times New Roman" pitchFamily="18" charset="0"/>
              </a:rPr>
              <a:t>một chú thương binh.</a:t>
            </a:r>
            <a:r>
              <a:rPr lang="en-US" altLang="en-US" sz="4400" b="1">
                <a:solidFill>
                  <a:srgbClr val="FF0000"/>
                </a:solidFill>
              </a:rPr>
              <a:t> </a:t>
            </a:r>
            <a:endParaRPr lang="vi-VN" altLang="en-US" sz="4400" b="1">
              <a:solidFill>
                <a:srgbClr val="FF000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4" name="Hình Chữ nhật 3"/>
          <p:cNvSpPr>
            <a:spLocks noChangeArrowheads="1"/>
          </p:cNvSpPr>
          <p:nvPr/>
        </p:nvSpPr>
        <p:spPr bwMode="auto">
          <a:xfrm>
            <a:off x="609600" y="838200"/>
            <a:ext cx="100584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latin typeface="Times New Roman" pitchFamily="18" charset="0"/>
                <a:cs typeface="Times New Roman" pitchFamily="18" charset="0"/>
              </a:rPr>
              <a:t>Chi tiết nào cho em biết đây là một người thương binh?</a:t>
            </a:r>
          </a:p>
        </p:txBody>
      </p:sp>
      <p:sp>
        <p:nvSpPr>
          <p:cNvPr id="5" name="Hình Chữ nhật 4"/>
          <p:cNvSpPr>
            <a:spLocks noChangeArrowheads="1"/>
          </p:cNvSpPr>
          <p:nvPr/>
        </p:nvSpPr>
        <p:spPr bwMode="auto">
          <a:xfrm>
            <a:off x="1066800" y="2590800"/>
            <a:ext cx="10210800" cy="2554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solidFill>
                  <a:srgbClr val="FF0000"/>
                </a:solidFill>
                <a:latin typeface="Times New Roman" pitchFamily="18" charset="0"/>
                <a:cs typeface="Times New Roman" pitchFamily="18" charset="0"/>
              </a:rPr>
              <a:t>Chi tiết cho em biết </a:t>
            </a:r>
            <a:r>
              <a:rPr lang="en-US" altLang="en-US" sz="4400" b="1">
                <a:solidFill>
                  <a:srgbClr val="FF0000"/>
                </a:solidFill>
                <a:latin typeface="Times New Roman" pitchFamily="18" charset="0"/>
                <a:cs typeface="Times New Roman" pitchFamily="18" charset="0"/>
              </a:rPr>
              <a:t>là: chiếc chân gỗ, thẻ thương binh trong túi áo...</a:t>
            </a:r>
          </a:p>
          <a:p>
            <a:pPr eaLnBrk="1" hangingPunct="1"/>
            <a:endParaRPr lang="en-US" altLang="en-US" sz="3600">
              <a:latin typeface="Times New Roman" pitchFamily="18" charset="0"/>
              <a:cs typeface="Times New Roman" pitchFamily="18" charset="0"/>
            </a:endParaRPr>
          </a:p>
          <a:p>
            <a:pPr eaLnBrk="1" hangingPunct="1"/>
            <a:r>
              <a:rPr lang="en-US" altLang="en-US" sz="3600" b="1">
                <a:latin typeface="Times New Roman" pitchFamily="18" charset="0"/>
                <a:cs typeface="Times New Roman" pitchFamily="18" charset="0"/>
              </a:rPr>
              <a:t>Chiếc chân gỗ: Chiếc chân giả làm bằng gỗ</a:t>
            </a:r>
            <a:endParaRPr lang="vi-VN" altLang="en-US" sz="3600" b="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42"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with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8" name="Hình Chữ nhật 2"/>
          <p:cNvSpPr>
            <a:spLocks noChangeArrowheads="1"/>
          </p:cNvSpPr>
          <p:nvPr/>
        </p:nvSpPr>
        <p:spPr bwMode="auto">
          <a:xfrm>
            <a:off x="1039813" y="728663"/>
            <a:ext cx="96012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vi-VN" altLang="en-US" sz="4400" b="1">
                <a:latin typeface="Times New Roman" pitchFamily="18" charset="0"/>
                <a:cs typeface="Times New Roman" pitchFamily="18" charset="0"/>
              </a:rPr>
              <a:t>Con người và hành động của </a:t>
            </a:r>
            <a:r>
              <a:rPr lang="en-US" altLang="en-US" sz="4400" b="1">
                <a:latin typeface="Times New Roman" pitchFamily="18" charset="0"/>
                <a:cs typeface="Times New Roman" pitchFamily="18" charset="0"/>
              </a:rPr>
              <a:t>chú</a:t>
            </a:r>
            <a:r>
              <a:rPr lang="vi-VN" altLang="en-US" sz="4400" b="1">
                <a:latin typeface="Times New Roman" pitchFamily="18" charset="0"/>
                <a:cs typeface="Times New Roman" pitchFamily="18" charset="0"/>
              </a:rPr>
              <a:t> có gì đặc biệt?</a:t>
            </a:r>
          </a:p>
        </p:txBody>
      </p:sp>
      <p:sp>
        <p:nvSpPr>
          <p:cNvPr id="4" name="Hình Chữ nhật 3"/>
          <p:cNvSpPr>
            <a:spLocks noChangeArrowheads="1"/>
          </p:cNvSpPr>
          <p:nvPr/>
        </p:nvSpPr>
        <p:spPr bwMode="auto">
          <a:xfrm>
            <a:off x="838200" y="2286000"/>
            <a:ext cx="9525000"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b="1">
                <a:solidFill>
                  <a:srgbClr val="FF0000"/>
                </a:solidFill>
                <a:latin typeface="Times New Roman" pitchFamily="18" charset="0"/>
                <a:cs typeface="Times New Roman" pitchFamily="18" charset="0"/>
              </a:rPr>
              <a:t>*Con người: </a:t>
            </a:r>
            <a:r>
              <a:rPr lang="en-US" altLang="en-US" sz="4400" b="1">
                <a:latin typeface="Times New Roman" pitchFamily="18" charset="0"/>
                <a:cs typeface="Times New Roman" pitchFamily="18" charset="0"/>
              </a:rPr>
              <a:t>cao, gầy, khập khiễng</a:t>
            </a:r>
            <a:endParaRPr lang="vi-VN" altLang="en-US" sz="4400" b="1">
              <a:latin typeface="Times New Roman" pitchFamily="18" charset="0"/>
              <a:cs typeface="Times New Roman" pitchFamily="18" charset="0"/>
            </a:endParaRPr>
          </a:p>
        </p:txBody>
      </p:sp>
      <p:sp>
        <p:nvSpPr>
          <p:cNvPr id="5" name="Hình Chữ nhật 4"/>
          <p:cNvSpPr>
            <a:spLocks noChangeArrowheads="1"/>
          </p:cNvSpPr>
          <p:nvPr/>
        </p:nvSpPr>
        <p:spPr bwMode="auto">
          <a:xfrm>
            <a:off x="1004888" y="3276600"/>
            <a:ext cx="10363200" cy="1446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b="1">
                <a:solidFill>
                  <a:srgbClr val="FF0000"/>
                </a:solidFill>
                <a:latin typeface="Times New Roman" pitchFamily="18" charset="0"/>
                <a:cs typeface="Times New Roman" pitchFamily="18" charset="0"/>
              </a:rPr>
              <a:t>*Hành động: </a:t>
            </a:r>
            <a:r>
              <a:rPr lang="en-US" altLang="en-US" sz="4400" b="1">
                <a:latin typeface="Times New Roman" pitchFamily="18" charset="0"/>
                <a:cs typeface="Times New Roman" pitchFamily="18" charset="0"/>
              </a:rPr>
              <a:t>chạy tới,xô cánh cửa, chạy vọt ra, ôm khư khư, ... </a:t>
            </a:r>
            <a:endParaRPr lang="vi-VN" altLang="en-US" sz="4400" b="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1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linds(horizontal)">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482"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20483" name="Text Box 16" descr="Blue tissue paper"/>
          <p:cNvSpPr txBox="1">
            <a:spLocks noChangeArrowheads="1"/>
          </p:cNvSpPr>
          <p:nvPr/>
        </p:nvSpPr>
        <p:spPr bwMode="auto">
          <a:xfrm>
            <a:off x="685800" y="1295400"/>
            <a:ext cx="10439400" cy="212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4400" b="1">
                <a:latin typeface=".VnTime" pitchFamily="34" charset="0"/>
              </a:rPr>
              <a:t>    </a:t>
            </a:r>
            <a:r>
              <a:rPr lang="en-US" altLang="en-US" sz="4400" b="1">
                <a:latin typeface="Times New Roman" pitchFamily="18" charset="0"/>
                <a:cs typeface="Times New Roman" pitchFamily="18" charset="0"/>
              </a:rPr>
              <a:t>Chi tiết nào trong truyện gây bất ngờ cho người đọc?</a:t>
            </a:r>
          </a:p>
          <a:p>
            <a:pPr eaLnBrk="1" hangingPunct="1"/>
            <a:r>
              <a:rPr lang="en-US" altLang="en-US" sz="4400" b="1">
                <a:solidFill>
                  <a:srgbClr val="FF0000"/>
                </a:solidFill>
                <a:latin typeface=".VnTime" pitchFamily="34" charset="0"/>
              </a:rPr>
              <a:t> </a:t>
            </a:r>
            <a:endParaRPr lang="en-US" altLang="en-US" sz="4400" b="1">
              <a:solidFill>
                <a:srgbClr val="FF0000"/>
              </a:solidFill>
              <a:latin typeface=".VnTime" pitchFamily="34" charset="0"/>
              <a:cs typeface="Times New Roman" pitchFamily="18" charset="0"/>
            </a:endParaRPr>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56338" name="Text Box 18" descr="Blue tissue paper"/>
          <p:cNvSpPr txBox="1">
            <a:spLocks noChangeArrowheads="1"/>
          </p:cNvSpPr>
          <p:nvPr/>
        </p:nvSpPr>
        <p:spPr bwMode="auto">
          <a:xfrm>
            <a:off x="762000" y="228600"/>
            <a:ext cx="10363200" cy="5016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4000">
              <a:latin typeface="Times New Roman" pitchFamily="18" charset="0"/>
              <a:cs typeface="Times New Roman" pitchFamily="18" charset="0"/>
            </a:endParaRPr>
          </a:p>
          <a:p>
            <a:pPr eaLnBrk="1" hangingPunct="1"/>
            <a:r>
              <a:rPr lang="vi-VN" altLang="en-US" sz="4000">
                <a:latin typeface="Times New Roman" pitchFamily="18" charset="0"/>
                <a:cs typeface="Times New Roman" pitchFamily="18" charset="0"/>
              </a:rPr>
              <a:t>Người ta cấp cứu cho người đàn ông, </a:t>
            </a:r>
            <a:r>
              <a:rPr lang="vi-VN" altLang="en-US" sz="4000" b="1">
                <a:latin typeface="Times New Roman" pitchFamily="18" charset="0"/>
                <a:cs typeface="Times New Roman" pitchFamily="18" charset="0"/>
              </a:rPr>
              <a:t>bất ngờ phát hiện ra anh có một cái chân gỗ</a:t>
            </a:r>
            <a:r>
              <a:rPr lang="vi-VN" altLang="en-US" sz="4000">
                <a:latin typeface="Times New Roman" pitchFamily="18" charset="0"/>
                <a:cs typeface="Times New Roman" pitchFamily="18" charset="0"/>
              </a:rPr>
              <a:t>.</a:t>
            </a:r>
          </a:p>
          <a:p>
            <a:pPr eaLnBrk="1" hangingPunct="1"/>
            <a:r>
              <a:rPr lang="vi-VN" altLang="en-US" sz="4000">
                <a:latin typeface="Times New Roman" pitchFamily="18" charset="0"/>
                <a:cs typeface="Times New Roman" pitchFamily="18" charset="0"/>
              </a:rPr>
              <a:t>- Kiểm tra giấy tờ thì biết anh là </a:t>
            </a:r>
            <a:r>
              <a:rPr lang="vi-VN" altLang="en-US" sz="4000" b="1">
                <a:latin typeface="Times New Roman" pitchFamily="18" charset="0"/>
                <a:cs typeface="Times New Roman" pitchFamily="18" charset="0"/>
              </a:rPr>
              <a:t>một thương binh.</a:t>
            </a:r>
          </a:p>
          <a:p>
            <a:pPr eaLnBrk="1" hangingPunct="1"/>
            <a:r>
              <a:rPr lang="vi-VN" altLang="en-US" sz="4000">
                <a:latin typeface="Times New Roman" pitchFamily="18" charset="0"/>
                <a:cs typeface="Times New Roman" pitchFamily="18" charset="0"/>
              </a:rPr>
              <a:t>- Để ý đến chiếc xe đạp nằm lăn lóc ở góc tường và những chiếc bánh giò tung toé, mới biết anh là </a:t>
            </a:r>
            <a:r>
              <a:rPr lang="vi-VN" altLang="en-US" sz="4000" b="1">
                <a:latin typeface="Times New Roman" pitchFamily="18" charset="0"/>
                <a:cs typeface="Times New Roman" pitchFamily="18" charset="0"/>
              </a:rPr>
              <a:t>người bán bánh giò.</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6338"/>
                                        </p:tgtEl>
                                        <p:attrNameLst>
                                          <p:attrName>style.visibility</p:attrName>
                                        </p:attrNameLst>
                                      </p:cBhvr>
                                      <p:to>
                                        <p:strVal val="visible"/>
                                      </p:to>
                                    </p:set>
                                    <p:animEffect transition="in" filter="box(in)">
                                      <p:cBhvr>
                                        <p:cTn id="7" dur="500"/>
                                        <p:tgtEl>
                                          <p:spTgt spid="56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42" presetClass="entr" presetSubtype="0" fill="hold" nodeType="clickEffect">
                                  <p:stCondLst>
                                    <p:cond delay="0"/>
                                  </p:stCondLst>
                                  <p:childTnLst>
                                    <p:set>
                                      <p:cBhvr>
                                        <p:cTn id="11" dur="1" fill="hold">
                                          <p:stCondLst>
                                            <p:cond delay="0"/>
                                          </p:stCondLst>
                                        </p:cTn>
                                        <p:tgtEl>
                                          <p:spTgt spid="56338">
                                            <p:txEl>
                                              <p:pRg st="1" end="1"/>
                                            </p:txEl>
                                          </p:spTgt>
                                        </p:tgtEl>
                                        <p:attrNameLst>
                                          <p:attrName>style.visibility</p:attrName>
                                        </p:attrNameLst>
                                      </p:cBhvr>
                                      <p:to>
                                        <p:strVal val="visible"/>
                                      </p:to>
                                    </p:set>
                                    <p:animEffect transition="in" filter="fade">
                                      <p:cBhvr>
                                        <p:cTn id="12" dur="1000"/>
                                        <p:tgtEl>
                                          <p:spTgt spid="56338">
                                            <p:txEl>
                                              <p:pRg st="1" end="1"/>
                                            </p:txEl>
                                          </p:spTgt>
                                        </p:tgtEl>
                                      </p:cBhvr>
                                    </p:animEffect>
                                    <p:anim calcmode="lin" valueType="num">
                                      <p:cBhvr>
                                        <p:cTn id="13" dur="1000" fill="hold"/>
                                        <p:tgtEl>
                                          <p:spTgt spid="56338">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56338">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56338">
                                            <p:txEl>
                                              <p:pRg st="2" end="2"/>
                                            </p:txEl>
                                          </p:spTgt>
                                        </p:tgtEl>
                                        <p:attrNameLst>
                                          <p:attrName>style.visibility</p:attrName>
                                        </p:attrNameLst>
                                      </p:cBhvr>
                                      <p:to>
                                        <p:strVal val="visible"/>
                                      </p:to>
                                    </p:set>
                                    <p:animEffect transition="in" filter="fade">
                                      <p:cBhvr>
                                        <p:cTn id="17" dur="1000"/>
                                        <p:tgtEl>
                                          <p:spTgt spid="56338">
                                            <p:txEl>
                                              <p:pRg st="2" end="2"/>
                                            </p:txEl>
                                          </p:spTgt>
                                        </p:tgtEl>
                                      </p:cBhvr>
                                    </p:animEffect>
                                    <p:anim calcmode="lin" valueType="num">
                                      <p:cBhvr>
                                        <p:cTn id="18" dur="1000" fill="hold"/>
                                        <p:tgtEl>
                                          <p:spTgt spid="56338">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56338">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56338">
                                            <p:txEl>
                                              <p:pRg st="3" end="3"/>
                                            </p:txEl>
                                          </p:spTgt>
                                        </p:tgtEl>
                                        <p:attrNameLst>
                                          <p:attrName>style.visibility</p:attrName>
                                        </p:attrNameLst>
                                      </p:cBhvr>
                                      <p:to>
                                        <p:strVal val="visible"/>
                                      </p:to>
                                    </p:set>
                                    <p:animEffect transition="in" filter="fade">
                                      <p:cBhvr>
                                        <p:cTn id="22" dur="1000"/>
                                        <p:tgtEl>
                                          <p:spTgt spid="56338">
                                            <p:txEl>
                                              <p:pRg st="3" end="3"/>
                                            </p:txEl>
                                          </p:spTgt>
                                        </p:tgtEl>
                                      </p:cBhvr>
                                    </p:animEffect>
                                    <p:anim calcmode="lin" valueType="num">
                                      <p:cBhvr>
                                        <p:cTn id="23" dur="1000" fill="hold"/>
                                        <p:tgtEl>
                                          <p:spTgt spid="56338">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56338">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8" grpId="0"/>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2530" name="Text Box 15" descr="Blue tissue paper"/>
          <p:cNvSpPr txBox="1">
            <a:spLocks noChangeArrowheads="1"/>
          </p:cNvSpPr>
          <p:nvPr/>
        </p:nvSpPr>
        <p:spPr bwMode="auto">
          <a:xfrm>
            <a:off x="838200" y="609600"/>
            <a:ext cx="10058400" cy="280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endParaRPr lang="en-US" altLang="en-US" sz="4400">
              <a:latin typeface="Times New Roman" pitchFamily="18" charset="0"/>
              <a:cs typeface="Times New Roman" pitchFamily="18" charset="0"/>
            </a:endParaRPr>
          </a:p>
          <a:p>
            <a:pPr algn="just" eaLnBrk="1" hangingPunct="1"/>
            <a:endParaRPr lang="en-US" altLang="en-US" sz="4400">
              <a:latin typeface="Times New Roman" pitchFamily="18" charset="0"/>
              <a:cs typeface="Times New Roman" pitchFamily="18" charset="0"/>
            </a:endParaRPr>
          </a:p>
          <a:p>
            <a:pPr algn="just" eaLnBrk="1" hangingPunct="1"/>
            <a:r>
              <a:rPr lang="vi-VN" altLang="en-US" sz="4400" b="1">
                <a:latin typeface="Times New Roman" pitchFamily="18" charset="0"/>
                <a:cs typeface="Times New Roman" pitchFamily="18" charset="0"/>
              </a:rPr>
              <a:t>Cách dẫn dắt câu chuyện của tác giả có gì đặc biệt ?</a:t>
            </a:r>
            <a:endParaRPr lang="en-US" altLang="en-US" sz="4400" b="1">
              <a:latin typeface="Times New Roman" pitchFamily="18" charset="0"/>
              <a:cs typeface="Times New Roman" pitchFamily="18" charset="0"/>
            </a:endParaRPr>
          </a:p>
        </p:txBody>
      </p:sp>
    </p:spTree>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56338" name="Text Box 18" descr="Blue tissue paper"/>
          <p:cNvSpPr txBox="1">
            <a:spLocks noChangeArrowheads="1"/>
          </p:cNvSpPr>
          <p:nvPr/>
        </p:nvSpPr>
        <p:spPr bwMode="auto">
          <a:xfrm>
            <a:off x="609600" y="609600"/>
            <a:ext cx="11277600" cy="4400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endParaRPr lang="en-US" altLang="en-US" sz="4000" b="1">
              <a:latin typeface="Times New Roman" pitchFamily="18" charset="0"/>
              <a:cs typeface="Times New Roman" pitchFamily="18" charset="0"/>
            </a:endParaRPr>
          </a:p>
          <a:p>
            <a:pPr eaLnBrk="1" hangingPunct="1"/>
            <a:r>
              <a:rPr lang="vi-VN" altLang="en-US" sz="4000" b="1">
                <a:latin typeface="Times New Roman" pitchFamily="18" charset="0"/>
                <a:cs typeface="Times New Roman" pitchFamily="18" charset="0"/>
              </a:rPr>
              <a:t>Người ta cấp cứu cho người đàn ông, </a:t>
            </a:r>
            <a:r>
              <a:rPr lang="vi-VN" altLang="en-US" sz="4000" b="1">
                <a:solidFill>
                  <a:srgbClr val="FF0000"/>
                </a:solidFill>
                <a:latin typeface="Times New Roman" pitchFamily="18" charset="0"/>
                <a:cs typeface="Times New Roman" pitchFamily="18" charset="0"/>
              </a:rPr>
              <a:t>bất ngờ phát hiện ra anh có một cái chân gỗ.</a:t>
            </a:r>
          </a:p>
          <a:p>
            <a:pPr eaLnBrk="1" hangingPunct="1"/>
            <a:r>
              <a:rPr lang="vi-VN" altLang="en-US" sz="4000" b="1">
                <a:latin typeface="Times New Roman" pitchFamily="18" charset="0"/>
                <a:cs typeface="Times New Roman" pitchFamily="18" charset="0"/>
              </a:rPr>
              <a:t>- Kiểm tra giấy tờ thì biết anh </a:t>
            </a:r>
            <a:r>
              <a:rPr lang="vi-VN" altLang="en-US" sz="4000" b="1">
                <a:solidFill>
                  <a:srgbClr val="FF0000"/>
                </a:solidFill>
                <a:latin typeface="Times New Roman" pitchFamily="18" charset="0"/>
                <a:cs typeface="Times New Roman" pitchFamily="18" charset="0"/>
              </a:rPr>
              <a:t>là một thương binh</a:t>
            </a:r>
            <a:r>
              <a:rPr lang="vi-VN" altLang="en-US" sz="4000" b="1">
                <a:solidFill>
                  <a:srgbClr val="FF00FF"/>
                </a:solidFill>
                <a:latin typeface="Times New Roman" pitchFamily="18" charset="0"/>
                <a:cs typeface="Times New Roman" pitchFamily="18" charset="0"/>
              </a:rPr>
              <a:t>.</a:t>
            </a:r>
          </a:p>
          <a:p>
            <a:pPr eaLnBrk="1" hangingPunct="1"/>
            <a:r>
              <a:rPr lang="vi-VN" altLang="en-US" sz="4000" b="1">
                <a:latin typeface="Times New Roman" pitchFamily="18" charset="0"/>
                <a:cs typeface="Times New Roman" pitchFamily="18" charset="0"/>
              </a:rPr>
              <a:t>- Để ý đến chiếc xe đạp nằm lăn lóc ở góc tường và những chiếc bánh giò tung toé, mới biết </a:t>
            </a:r>
            <a:r>
              <a:rPr lang="vi-VN" altLang="en-US" sz="4000" b="1">
                <a:solidFill>
                  <a:srgbClr val="FF0000"/>
                </a:solidFill>
                <a:latin typeface="Times New Roman" pitchFamily="18" charset="0"/>
                <a:cs typeface="Times New Roman" pitchFamily="18" charset="0"/>
              </a:rPr>
              <a:t>anh là người bán bánh giò.</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4" presetClass="entr" presetSubtype="16" fill="hold" grpId="0" nodeType="withEffect">
                                  <p:stCondLst>
                                    <p:cond delay="0"/>
                                  </p:stCondLst>
                                  <p:childTnLst>
                                    <p:set>
                                      <p:cBhvr>
                                        <p:cTn id="6" dur="1" fill="hold">
                                          <p:stCondLst>
                                            <p:cond delay="0"/>
                                          </p:stCondLst>
                                        </p:cTn>
                                        <p:tgtEl>
                                          <p:spTgt spid="56338"/>
                                        </p:tgtEl>
                                        <p:attrNameLst>
                                          <p:attrName>style.visibility</p:attrName>
                                        </p:attrNameLst>
                                      </p:cBhvr>
                                      <p:to>
                                        <p:strVal val="visible"/>
                                      </p:to>
                                    </p:set>
                                    <p:animEffect transition="in" filter="box(in)">
                                      <p:cBhvr>
                                        <p:cTn id="7" dur="500"/>
                                        <p:tgtEl>
                                          <p:spTgt spid="5633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56338">
                                            <p:txEl>
                                              <p:pRg st="1" end="1"/>
                                            </p:txEl>
                                          </p:spTgt>
                                        </p:tgtEl>
                                        <p:attrNameLst>
                                          <p:attrName>style.visibility</p:attrName>
                                        </p:attrNameLst>
                                      </p:cBhvr>
                                      <p:to>
                                        <p:strVal val="visible"/>
                                      </p:to>
                                    </p:set>
                                    <p:animEffect transition="in" filter="fade">
                                      <p:cBhvr>
                                        <p:cTn id="12" dur="500"/>
                                        <p:tgtEl>
                                          <p:spTgt spid="56338">
                                            <p:txEl>
                                              <p:pRg st="1" end="1"/>
                                            </p:txEl>
                                          </p:spTgt>
                                        </p:tgtEl>
                                      </p:cBhvr>
                                    </p:animEffect>
                                  </p:childTnLst>
                                </p:cTn>
                              </p:par>
                              <p:par>
                                <p:cTn id="13" presetID="10" presetClass="entr" presetSubtype="0" fill="hold" nodeType="withEffect">
                                  <p:stCondLst>
                                    <p:cond delay="0"/>
                                  </p:stCondLst>
                                  <p:childTnLst>
                                    <p:set>
                                      <p:cBhvr>
                                        <p:cTn id="14" dur="1" fill="hold">
                                          <p:stCondLst>
                                            <p:cond delay="0"/>
                                          </p:stCondLst>
                                        </p:cTn>
                                        <p:tgtEl>
                                          <p:spTgt spid="56338">
                                            <p:txEl>
                                              <p:pRg st="2" end="2"/>
                                            </p:txEl>
                                          </p:spTgt>
                                        </p:tgtEl>
                                        <p:attrNameLst>
                                          <p:attrName>style.visibility</p:attrName>
                                        </p:attrNameLst>
                                      </p:cBhvr>
                                      <p:to>
                                        <p:strVal val="visible"/>
                                      </p:to>
                                    </p:set>
                                    <p:animEffect transition="in" filter="fade">
                                      <p:cBhvr>
                                        <p:cTn id="15" dur="500"/>
                                        <p:tgtEl>
                                          <p:spTgt spid="56338">
                                            <p:txEl>
                                              <p:pRg st="2" end="2"/>
                                            </p:txEl>
                                          </p:spTgt>
                                        </p:tgtEl>
                                      </p:cBhvr>
                                    </p:animEffect>
                                  </p:childTnLst>
                                </p:cTn>
                              </p:par>
                              <p:par>
                                <p:cTn id="16" presetID="10" presetClass="entr" presetSubtype="0" fill="hold" nodeType="withEffect">
                                  <p:stCondLst>
                                    <p:cond delay="0"/>
                                  </p:stCondLst>
                                  <p:childTnLst>
                                    <p:set>
                                      <p:cBhvr>
                                        <p:cTn id="17" dur="1" fill="hold">
                                          <p:stCondLst>
                                            <p:cond delay="0"/>
                                          </p:stCondLst>
                                        </p:cTn>
                                        <p:tgtEl>
                                          <p:spTgt spid="56338">
                                            <p:txEl>
                                              <p:pRg st="3" end="3"/>
                                            </p:txEl>
                                          </p:spTgt>
                                        </p:tgtEl>
                                        <p:attrNameLst>
                                          <p:attrName>style.visibility</p:attrName>
                                        </p:attrNameLst>
                                      </p:cBhvr>
                                      <p:to>
                                        <p:strVal val="visible"/>
                                      </p:to>
                                    </p:set>
                                    <p:animEffect transition="in" filter="fade">
                                      <p:cBhvr>
                                        <p:cTn id="18" dur="500"/>
                                        <p:tgtEl>
                                          <p:spTgt spid="5633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6338"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146" name="Rectangle 5"/>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pic>
        <p:nvPicPr>
          <p:cNvPr id="6147" name="Picture 14" descr="Tieng-Viet-5-Tap-2-SGK-Tr31"/>
          <p:cNvPicPr>
            <a:picLocks noChangeAspect="1" noChangeArrowheads="1"/>
          </p:cNvPicPr>
          <p:nvPr/>
        </p:nvPicPr>
        <p:blipFill>
          <a:blip r:embed="rId2">
            <a:lum bright="-30000"/>
            <a:extLst>
              <a:ext uri="{28A0092B-C50C-407E-A947-70E740481C1C}">
                <a14:useLocalDpi xmlns:a14="http://schemas.microsoft.com/office/drawing/2010/main" val="0"/>
              </a:ext>
            </a:extLst>
          </a:blip>
          <a:srcRect/>
          <a:stretch>
            <a:fillRect/>
          </a:stretch>
        </p:blipFill>
        <p:spPr bwMode="auto">
          <a:xfrm>
            <a:off x="2209800" y="304800"/>
            <a:ext cx="7848600" cy="6019800"/>
          </a:xfrm>
          <a:prstGeom prst="rect">
            <a:avLst/>
          </a:prstGeom>
          <a:noFill/>
          <a:ln w="76200" cmpd="tri">
            <a:solidFill>
              <a:srgbClr val="FF0000"/>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1506" name="Text Box 15" descr="Blue tissue paper"/>
          <p:cNvSpPr txBox="1">
            <a:spLocks noChangeArrowheads="1"/>
          </p:cNvSpPr>
          <p:nvPr/>
        </p:nvSpPr>
        <p:spPr bwMode="auto">
          <a:xfrm>
            <a:off x="533400" y="1219200"/>
            <a:ext cx="10134600" cy="4154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r>
              <a:rPr lang="en-US" altLang="en-US" sz="4400" b="1">
                <a:solidFill>
                  <a:srgbClr val="FF0000"/>
                </a:solidFill>
                <a:latin typeface=".VnTime" pitchFamily="34" charset="0"/>
              </a:rPr>
              <a:t>    </a:t>
            </a:r>
          </a:p>
          <a:p>
            <a:pPr algn="just" eaLnBrk="1" hangingPunct="1"/>
            <a:endParaRPr lang="en-US" altLang="en-US" sz="4400" b="1">
              <a:solidFill>
                <a:srgbClr val="FF0000"/>
              </a:solidFill>
              <a:latin typeface=".VnTime" pitchFamily="34" charset="0"/>
            </a:endParaRPr>
          </a:p>
          <a:p>
            <a:pPr algn="just" eaLnBrk="1" hangingPunct="1"/>
            <a:endParaRPr lang="en-US" altLang="en-US" sz="4400" b="1">
              <a:solidFill>
                <a:srgbClr val="FF0000"/>
              </a:solidFill>
              <a:latin typeface=".VnTime" pitchFamily="34" charset="0"/>
            </a:endParaRPr>
          </a:p>
          <a:p>
            <a:pPr algn="just" eaLnBrk="1" hangingPunct="1"/>
            <a:r>
              <a:rPr lang="en-US" altLang="en-US" sz="4400" b="1">
                <a:solidFill>
                  <a:srgbClr val="FF0000"/>
                </a:solidFill>
                <a:latin typeface=".VnTime" pitchFamily="34" charset="0"/>
              </a:rPr>
              <a:t> </a:t>
            </a:r>
            <a:r>
              <a:rPr lang="vi-VN" altLang="en-US" sz="4400" b="1">
                <a:latin typeface="Times New Roman" pitchFamily="18" charset="0"/>
                <a:cs typeface="Times New Roman" pitchFamily="18" charset="0"/>
              </a:rPr>
              <a:t>Câu chuyện trên gợi cho em suy nghĩ gì về trách nhiệm công dân của mỗi người trong cuộc sống?</a:t>
            </a:r>
            <a:endParaRPr lang="en-US" altLang="en-US" sz="4400" b="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nodeType="clickEffect">
                                  <p:stCondLst>
                                    <p:cond delay="0"/>
                                  </p:stCondLst>
                                  <p:childTnLst>
                                    <p:set>
                                      <p:cBhvr>
                                        <p:cTn id="6" dur="1" fill="hold">
                                          <p:stCondLst>
                                            <p:cond delay="0"/>
                                          </p:stCondLst>
                                        </p:cTn>
                                        <p:tgtEl>
                                          <p:spTgt spid="21506">
                                            <p:txEl>
                                              <p:pRg st="3" end="3"/>
                                            </p:txEl>
                                          </p:spTgt>
                                        </p:tgtEl>
                                        <p:attrNameLst>
                                          <p:attrName>style.visibility</p:attrName>
                                        </p:attrNameLst>
                                      </p:cBhvr>
                                      <p:to>
                                        <p:strVal val="visible"/>
                                      </p:to>
                                    </p:set>
                                    <p:animEffect transition="in" filter="fade">
                                      <p:cBhvr>
                                        <p:cTn id="7" dur="500"/>
                                        <p:tgtEl>
                                          <p:spTgt spid="215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22531" name="Rectangle 17"/>
          <p:cNvSpPr>
            <a:spLocks noChangeArrowheads="1"/>
          </p:cNvSpPr>
          <p:nvPr/>
        </p:nvSpPr>
        <p:spPr bwMode="auto">
          <a:xfrm>
            <a:off x="533400" y="609600"/>
            <a:ext cx="109728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4400" b="1" u="sng">
              <a:latin typeface="Times New Roman" pitchFamily="18" charset="0"/>
              <a:cs typeface="Times New Roman" pitchFamily="18" charset="0"/>
            </a:endParaRPr>
          </a:p>
          <a:p>
            <a:pPr eaLnBrk="1" hangingPunct="1"/>
            <a:r>
              <a:rPr lang="en-US" altLang="en-US" sz="4400" b="1">
                <a:latin typeface="Times New Roman" pitchFamily="18" charset="0"/>
                <a:cs typeface="Times New Roman" pitchFamily="18" charset="0"/>
              </a:rPr>
              <a:t>  Nội dung:</a:t>
            </a:r>
          </a:p>
          <a:p>
            <a:pPr eaLnBrk="1" hangingPunct="1"/>
            <a:r>
              <a:rPr lang="en-US" altLang="en-US" sz="4400" b="1">
                <a:latin typeface="Times New Roman" pitchFamily="18" charset="0"/>
                <a:cs typeface="Times New Roman" pitchFamily="18" charset="0"/>
              </a:rPr>
              <a:t>     </a:t>
            </a:r>
            <a:r>
              <a:rPr lang="vi-VN" altLang="en-US" sz="4400" b="1">
                <a:latin typeface="Times New Roman" pitchFamily="18" charset="0"/>
                <a:cs typeface="Times New Roman" pitchFamily="18" charset="0"/>
              </a:rPr>
              <a:t>Ca ngợi hành động cao thượng của anh thương binh nghèo, dũng cảm xông vào đám cháy cứu một gia đình thoát nạn.</a:t>
            </a:r>
          </a:p>
          <a:p>
            <a:pPr eaLnBrk="1" hangingPunct="1">
              <a:lnSpc>
                <a:spcPct val="90000"/>
              </a:lnSpc>
            </a:pPr>
            <a:endParaRPr lang="en-US" altLang="en-US" sz="4400" b="1" u="sng">
              <a:solidFill>
                <a:srgbClr val="FF3300"/>
              </a:solidFill>
              <a:latin typeface=".VnAvant" pitchFamily="34"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nodeType="clickEffect">
                                  <p:stCondLst>
                                    <p:cond delay="0"/>
                                  </p:stCondLst>
                                  <p:childTnLst>
                                    <p:set>
                                      <p:cBhvr>
                                        <p:cTn id="6" dur="1" fill="hold">
                                          <p:stCondLst>
                                            <p:cond delay="0"/>
                                          </p:stCondLst>
                                        </p:cTn>
                                        <p:tgtEl>
                                          <p:spTgt spid="22531">
                                            <p:txEl>
                                              <p:pRg st="1" end="1"/>
                                            </p:txEl>
                                          </p:spTgt>
                                        </p:tgtEl>
                                        <p:attrNameLst>
                                          <p:attrName>style.visibility</p:attrName>
                                        </p:attrNameLst>
                                      </p:cBhvr>
                                      <p:to>
                                        <p:strVal val="visible"/>
                                      </p:to>
                                    </p:set>
                                    <p:animEffect transition="in" filter="wipe(down)">
                                      <p:cBhvr>
                                        <p:cTn id="7" dur="500"/>
                                        <p:tgtEl>
                                          <p:spTgt spid="22531">
                                            <p:txEl>
                                              <p:pRg st="1" end="1"/>
                                            </p:txEl>
                                          </p:spTgt>
                                        </p:tgtEl>
                                      </p:cBhvr>
                                    </p:animEffect>
                                  </p:childTnLst>
                                </p:cTn>
                              </p:par>
                              <p:par>
                                <p:cTn id="8" presetID="22" presetClass="entr" presetSubtype="4" fill="hold" nodeType="withEffect">
                                  <p:stCondLst>
                                    <p:cond delay="0"/>
                                  </p:stCondLst>
                                  <p:childTnLst>
                                    <p:set>
                                      <p:cBhvr>
                                        <p:cTn id="9" dur="1" fill="hold">
                                          <p:stCondLst>
                                            <p:cond delay="0"/>
                                          </p:stCondLst>
                                        </p:cTn>
                                        <p:tgtEl>
                                          <p:spTgt spid="22531">
                                            <p:txEl>
                                              <p:pRg st="2" end="2"/>
                                            </p:txEl>
                                          </p:spTgt>
                                        </p:tgtEl>
                                        <p:attrNameLst>
                                          <p:attrName>style.visibility</p:attrName>
                                        </p:attrNameLst>
                                      </p:cBhvr>
                                      <p:to>
                                        <p:strVal val="visible"/>
                                      </p:to>
                                    </p:set>
                                    <p:animEffect transition="in" filter="wipe(down)">
                                      <p:cBhvr>
                                        <p:cTn id="10" dur="500"/>
                                        <p:tgtEl>
                                          <p:spTgt spid="2253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pic>
        <p:nvPicPr>
          <p:cNvPr id="26627" name="Picture 8" descr="nen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8600" y="4648200"/>
            <a:ext cx="1676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6628" name="Text Box 13" descr="Parchment"/>
          <p:cNvSpPr txBox="1">
            <a:spLocks noChangeArrowheads="1"/>
          </p:cNvSpPr>
          <p:nvPr/>
        </p:nvSpPr>
        <p:spPr bwMode="auto">
          <a:xfrm>
            <a:off x="304800" y="152400"/>
            <a:ext cx="11658600" cy="6002338"/>
          </a:xfrm>
          <a:prstGeom prst="rect">
            <a:avLst/>
          </a:prstGeom>
          <a:blipFill dpi="0" rotWithShape="1">
            <a:blip r:embed="rId3"/>
            <a:srcRect/>
            <a:tile tx="0" ty="0" sx="100000" sy="100000" flip="none" algn="tl"/>
          </a:blipFill>
          <a:ln w="38100" cmpd="dbl">
            <a:solidFill>
              <a:srgbClr val="FF3300"/>
            </a:solidFill>
            <a:miter lim="800000"/>
            <a:headEnd/>
            <a:tailEnd/>
          </a:ln>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altLang="en-US" sz="2000" b="1">
                <a:solidFill>
                  <a:srgbClr val="FF3300"/>
                </a:solidFill>
                <a:latin typeface=".VnTime" pitchFamily="34" charset="0"/>
                <a:cs typeface="Times New Roman" pitchFamily="18" charset="0"/>
              </a:rPr>
              <a:t>   </a:t>
            </a:r>
            <a:r>
              <a:rPr lang="en-US" altLang="en-US" sz="3200" b="1">
                <a:solidFill>
                  <a:srgbClr val="FF3300"/>
                </a:solidFill>
                <a:latin typeface=".VnTime" pitchFamily="34" charset="0"/>
                <a:cs typeface="Times New Roman" pitchFamily="18" charset="0"/>
              </a:rPr>
              <a:t>Luyện đọc diễn cảm</a:t>
            </a:r>
          </a:p>
          <a:p>
            <a:pPr algn="just" eaLnBrk="1" hangingPunct="1">
              <a:spcBef>
                <a:spcPct val="50000"/>
              </a:spcBef>
            </a:pPr>
            <a:r>
              <a:rPr lang="en-US" altLang="en-US" sz="2000" b="1">
                <a:solidFill>
                  <a:srgbClr val="FF3300"/>
                </a:solidFill>
                <a:latin typeface=".VnTime" pitchFamily="34" charset="0"/>
                <a:cs typeface="Times New Roman" pitchFamily="18" charset="0"/>
              </a:rPr>
              <a:t> </a:t>
            </a:r>
            <a:r>
              <a:rPr lang="en-US" altLang="en-US" sz="3200" b="1">
                <a:solidFill>
                  <a:srgbClr val="FF3300"/>
                </a:solidFill>
                <a:latin typeface="Times New Roman" pitchFamily="18" charset="0"/>
                <a:cs typeface="Times New Roman" pitchFamily="18" charset="0"/>
              </a:rPr>
              <a:t>Đoạn 3: </a:t>
            </a:r>
          </a:p>
          <a:p>
            <a:pPr algn="just" eaLnBrk="1" hangingPunct="1">
              <a:spcBef>
                <a:spcPct val="50000"/>
              </a:spcBef>
            </a:pPr>
            <a:r>
              <a:rPr lang="en-US" altLang="en-US" sz="3200" b="1">
                <a:latin typeface="Times New Roman" pitchFamily="18" charset="0"/>
                <a:cs typeface="Times New Roman" pitchFamily="18" charset="0"/>
              </a:rPr>
              <a:t>Rồi từ trong nhà, vẫn cái bóng cao, gầy, khập khiễng ấy lom khom như đang che chở vật gì, phóng thẳng ra đường. Qua khỏi thềm nhà, người đó vừa té quỵ thì một cây rầm sập xuống. Mọi người xô đến. Ai nấy bàng hoàng vì trong cái bọc chăn còn vương khói mà người ấy đang ôm khư khư là một đứa bé mặt mày đen nhẻm, thất thần, khóc không thành tiếng. Mọi người khiêng người đàn ông ra xa. Người anh mềm nhũn. Người ta cấp cứu cho anh. Ai đó thảng thốt kêu : “Ô…  này !”, rồi cầm cái chân cứng ngắc của nạn nhân giơ lên : thì ra là một cái chân gỗ !</a:t>
            </a:r>
          </a:p>
        </p:txBody>
      </p:sp>
    </p:spTree>
  </p:cSld>
  <p:clrMapOvr>
    <a:masterClrMapping/>
  </p:clrMapOv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ext Box 13" descr="Parchment"/>
          <p:cNvSpPr txBox="1">
            <a:spLocks noChangeArrowheads="1"/>
          </p:cNvSpPr>
          <p:nvPr/>
        </p:nvSpPr>
        <p:spPr bwMode="auto">
          <a:xfrm>
            <a:off x="533400" y="152400"/>
            <a:ext cx="11201400" cy="6494463"/>
          </a:xfrm>
          <a:prstGeom prst="rect">
            <a:avLst/>
          </a:prstGeom>
          <a:blipFill dpi="0" rotWithShape="1">
            <a:blip r:embed="rId2"/>
            <a:srcRect/>
            <a:tile tx="0" ty="0" sx="100000" sy="100000" flip="none" algn="tl"/>
          </a:blipFill>
          <a:ln w="38100" cmpd="dbl">
            <a:solidFill>
              <a:srgbClr val="FF3300"/>
            </a:solidFill>
            <a:miter lim="800000"/>
            <a:headEnd/>
            <a:tailEnd/>
          </a:ln>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just" eaLnBrk="1" hangingPunct="1">
              <a:spcBef>
                <a:spcPct val="50000"/>
              </a:spcBef>
            </a:pPr>
            <a:r>
              <a:rPr lang="en-US" altLang="en-US" sz="2000" b="1">
                <a:solidFill>
                  <a:srgbClr val="FF3300"/>
                </a:solidFill>
                <a:latin typeface=".VnTime" pitchFamily="34" charset="0"/>
                <a:cs typeface="Times New Roman" pitchFamily="18" charset="0"/>
              </a:rPr>
              <a:t>   </a:t>
            </a:r>
            <a:r>
              <a:rPr lang="en-US" altLang="en-US" sz="3200" b="1">
                <a:solidFill>
                  <a:srgbClr val="FF3300"/>
                </a:solidFill>
                <a:latin typeface=".VnTime" pitchFamily="34" charset="0"/>
                <a:cs typeface="Times New Roman" pitchFamily="18" charset="0"/>
              </a:rPr>
              <a:t>Luyện đọc diễn cảm</a:t>
            </a:r>
          </a:p>
          <a:p>
            <a:pPr algn="just" eaLnBrk="1" hangingPunct="1">
              <a:spcBef>
                <a:spcPct val="50000"/>
              </a:spcBef>
            </a:pPr>
            <a:r>
              <a:rPr lang="en-US" altLang="en-US" sz="3200" b="1">
                <a:solidFill>
                  <a:srgbClr val="FF3300"/>
                </a:solidFill>
                <a:latin typeface=".VnTime" pitchFamily="34" charset="0"/>
                <a:cs typeface="Times New Roman" pitchFamily="18" charset="0"/>
              </a:rPr>
              <a:t> </a:t>
            </a:r>
            <a:r>
              <a:rPr lang="en-US" altLang="en-US" sz="3200" b="1">
                <a:solidFill>
                  <a:srgbClr val="FF3300"/>
                </a:solidFill>
                <a:latin typeface="Times New Roman" pitchFamily="18" charset="0"/>
                <a:cs typeface="Times New Roman" pitchFamily="18" charset="0"/>
              </a:rPr>
              <a:t>Đoạn 3: </a:t>
            </a:r>
          </a:p>
          <a:p>
            <a:pPr algn="just" eaLnBrk="1" hangingPunct="1">
              <a:spcBef>
                <a:spcPct val="50000"/>
              </a:spcBef>
            </a:pPr>
            <a:r>
              <a:rPr lang="en-US" altLang="en-US" sz="3200" b="1">
                <a:latin typeface="Times New Roman" pitchFamily="18" charset="0"/>
                <a:cs typeface="Times New Roman" pitchFamily="18" charset="0"/>
              </a:rPr>
              <a:t>Rồi từ trong nhà, vẫn cái bóng </a:t>
            </a:r>
            <a:r>
              <a:rPr lang="en-US" altLang="en-US" sz="3200" b="1" u="sng">
                <a:solidFill>
                  <a:srgbClr val="FF0000"/>
                </a:solidFill>
                <a:latin typeface="Times New Roman" pitchFamily="18" charset="0"/>
                <a:cs typeface="Times New Roman" pitchFamily="18" charset="0"/>
              </a:rPr>
              <a:t>cao, gầy, khập khiễng </a:t>
            </a:r>
            <a:r>
              <a:rPr lang="en-US" altLang="en-US" sz="3200" b="1">
                <a:solidFill>
                  <a:srgbClr val="FF0000"/>
                </a:solidFill>
                <a:latin typeface="Times New Roman" pitchFamily="18" charset="0"/>
                <a:cs typeface="Times New Roman" pitchFamily="18" charset="0"/>
              </a:rPr>
              <a:t>ấy</a:t>
            </a:r>
            <a:r>
              <a:rPr lang="en-US" altLang="en-US" sz="3200" b="1">
                <a:latin typeface="Times New Roman" pitchFamily="18" charset="0"/>
                <a:cs typeface="Times New Roman" pitchFamily="18" charset="0"/>
              </a:rPr>
              <a:t>/ lom khom như đang </a:t>
            </a:r>
            <a:r>
              <a:rPr lang="en-US" altLang="en-US" sz="3200" b="1" u="sng">
                <a:solidFill>
                  <a:srgbClr val="FF0000"/>
                </a:solidFill>
                <a:latin typeface="Times New Roman" pitchFamily="18" charset="0"/>
                <a:cs typeface="Times New Roman" pitchFamily="18" charset="0"/>
              </a:rPr>
              <a:t>che chở </a:t>
            </a:r>
            <a:r>
              <a:rPr lang="en-US" altLang="en-US" sz="3200" b="1">
                <a:latin typeface="Times New Roman" pitchFamily="18" charset="0"/>
                <a:cs typeface="Times New Roman" pitchFamily="18" charset="0"/>
              </a:rPr>
              <a:t>vật gì, </a:t>
            </a:r>
            <a:r>
              <a:rPr lang="en-US" altLang="en-US" sz="3200" b="1" u="sng">
                <a:solidFill>
                  <a:srgbClr val="FF0000"/>
                </a:solidFill>
                <a:latin typeface="Times New Roman" pitchFamily="18" charset="0"/>
                <a:cs typeface="Times New Roman" pitchFamily="18" charset="0"/>
              </a:rPr>
              <a:t>phóng thẳng </a:t>
            </a:r>
            <a:r>
              <a:rPr lang="en-US" altLang="en-US" sz="3200" b="1">
                <a:latin typeface="Times New Roman" pitchFamily="18" charset="0"/>
                <a:cs typeface="Times New Roman" pitchFamily="18" charset="0"/>
              </a:rPr>
              <a:t>ra đường. Qua khỏi thềm nhà, người đó vừa té quỵ/ thì một cây rầm </a:t>
            </a:r>
            <a:r>
              <a:rPr lang="en-US" altLang="en-US" sz="3200" b="1" u="sng">
                <a:solidFill>
                  <a:srgbClr val="FF0000"/>
                </a:solidFill>
                <a:latin typeface="Times New Roman" pitchFamily="18" charset="0"/>
                <a:cs typeface="Times New Roman" pitchFamily="18" charset="0"/>
              </a:rPr>
              <a:t>sập xuống</a:t>
            </a:r>
            <a:r>
              <a:rPr lang="en-US" altLang="en-US" sz="3200" b="1">
                <a:latin typeface="Times New Roman" pitchFamily="18" charset="0"/>
                <a:cs typeface="Times New Roman" pitchFamily="18" charset="0"/>
              </a:rPr>
              <a:t>. Mọi người xô đến. Ai nấy </a:t>
            </a:r>
            <a:r>
              <a:rPr lang="en-US" altLang="en-US" sz="3200" b="1" u="sng">
                <a:latin typeface="Times New Roman" pitchFamily="18" charset="0"/>
                <a:cs typeface="Times New Roman" pitchFamily="18" charset="0"/>
              </a:rPr>
              <a:t>bàng hoàng </a:t>
            </a:r>
            <a:r>
              <a:rPr lang="en-US" altLang="en-US" sz="3200" b="1">
                <a:latin typeface="Times New Roman" pitchFamily="18" charset="0"/>
                <a:cs typeface="Times New Roman" pitchFamily="18" charset="0"/>
              </a:rPr>
              <a:t>vì trong cái bọc chăn còn vương khói/ mà người ấy đang ôm khư khư/ là một đứa bé mặt mày </a:t>
            </a:r>
            <a:r>
              <a:rPr lang="en-US" altLang="en-US" sz="3200" b="1" u="sng">
                <a:solidFill>
                  <a:srgbClr val="FF0000"/>
                </a:solidFill>
                <a:latin typeface="Times New Roman" pitchFamily="18" charset="0"/>
                <a:cs typeface="Times New Roman" pitchFamily="18" charset="0"/>
              </a:rPr>
              <a:t>đen nhẻm, thất thần, khóc không thành tiếng</a:t>
            </a:r>
            <a:r>
              <a:rPr lang="en-US" altLang="en-US" sz="3200" b="1" u="sng">
                <a:latin typeface="Times New Roman" pitchFamily="18" charset="0"/>
                <a:cs typeface="Times New Roman" pitchFamily="18" charset="0"/>
              </a:rPr>
              <a:t>.</a:t>
            </a:r>
            <a:r>
              <a:rPr lang="en-US" altLang="en-US" sz="3200" b="1">
                <a:latin typeface="Times New Roman" pitchFamily="18" charset="0"/>
                <a:cs typeface="Times New Roman" pitchFamily="18" charset="0"/>
              </a:rPr>
              <a:t> Mọi người khiêng người đàn ông ra xa. Người anh mềm nhũn. Người ta cấp cứu cho anh. Ai đó thảng thốt kêu : </a:t>
            </a:r>
            <a:r>
              <a:rPr lang="en-US" altLang="en-US" sz="3200" b="1" u="sng">
                <a:solidFill>
                  <a:srgbClr val="FF0000"/>
                </a:solidFill>
                <a:latin typeface="Times New Roman" pitchFamily="18" charset="0"/>
                <a:cs typeface="Times New Roman" pitchFamily="18" charset="0"/>
              </a:rPr>
              <a:t>“Ô…  này </a:t>
            </a:r>
            <a:r>
              <a:rPr lang="en-US" altLang="en-US" sz="3200" b="1">
                <a:solidFill>
                  <a:srgbClr val="FF0000"/>
                </a:solidFill>
                <a:latin typeface="Times New Roman" pitchFamily="18" charset="0"/>
                <a:cs typeface="Times New Roman" pitchFamily="18" charset="0"/>
              </a:rPr>
              <a:t>!</a:t>
            </a:r>
            <a:r>
              <a:rPr lang="en-US" altLang="en-US" sz="3200" b="1">
                <a:latin typeface="Times New Roman" pitchFamily="18" charset="0"/>
                <a:cs typeface="Times New Roman" pitchFamily="18" charset="0"/>
              </a:rPr>
              <a:t>”, rồi cầm cái chân cứng ngắc của nạn nhân giơ lên : thì ra là một cái </a:t>
            </a:r>
            <a:r>
              <a:rPr lang="en-US" altLang="en-US" sz="3200" b="1" u="sng">
                <a:solidFill>
                  <a:srgbClr val="FF0000"/>
                </a:solidFill>
                <a:latin typeface="Times New Roman" pitchFamily="18" charset="0"/>
                <a:cs typeface="Times New Roman" pitchFamily="18" charset="0"/>
              </a:rPr>
              <a:t>chân gỗ </a:t>
            </a:r>
            <a:r>
              <a:rPr lang="en-US" altLang="en-US" sz="3200" b="1">
                <a:latin typeface="Times New Roman" pitchFamily="18" charset="0"/>
                <a:cs typeface="Times New Roman" pitchFamily="18" charset="0"/>
              </a:rPr>
              <a:t>!</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28675" name="Rectangle 17"/>
          <p:cNvSpPr>
            <a:spLocks noChangeArrowheads="1"/>
          </p:cNvSpPr>
          <p:nvPr/>
        </p:nvSpPr>
        <p:spPr bwMode="auto">
          <a:xfrm>
            <a:off x="609600" y="1600200"/>
            <a:ext cx="111252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z="4400" b="1">
                <a:latin typeface="Times New Roman" pitchFamily="18" charset="0"/>
                <a:cs typeface="Times New Roman" pitchFamily="18" charset="0"/>
              </a:rPr>
              <a:t>Nội dung:</a:t>
            </a:r>
          </a:p>
          <a:p>
            <a:pPr eaLnBrk="1" hangingPunct="1"/>
            <a:r>
              <a:rPr lang="en-US" altLang="en-US" sz="4400" b="1">
                <a:latin typeface="Times New Roman" pitchFamily="18" charset="0"/>
                <a:cs typeface="Times New Roman" pitchFamily="18" charset="0"/>
              </a:rPr>
              <a:t>     </a:t>
            </a:r>
            <a:r>
              <a:rPr lang="vi-VN" altLang="en-US" sz="4400" b="1">
                <a:latin typeface="Times New Roman" pitchFamily="18" charset="0"/>
                <a:cs typeface="Times New Roman" pitchFamily="18" charset="0"/>
              </a:rPr>
              <a:t>Ca ngợi hành động cao thượng của anh thương binh nghèo, dũng cảm xông vào đám cháy cứu một gia đình thoát nạn.</a:t>
            </a:r>
            <a:endParaRPr lang="en-US" altLang="en-US" sz="4400" b="1" u="sng">
              <a:solidFill>
                <a:srgbClr val="FF3300"/>
              </a:solidFill>
              <a:latin typeface="Times New Roman" pitchFamily="18" charset="0"/>
              <a:cs typeface="Times New Roman" pitchFamily="18" charset="0"/>
            </a:endParaRPr>
          </a:p>
        </p:txBody>
      </p:sp>
      <p:sp>
        <p:nvSpPr>
          <p:cNvPr id="28676" name="Hộp_Văn_Bản 3"/>
          <p:cNvSpPr txBox="1">
            <a:spLocks noChangeArrowheads="1"/>
          </p:cNvSpPr>
          <p:nvPr/>
        </p:nvSpPr>
        <p:spPr bwMode="auto">
          <a:xfrm>
            <a:off x="1752600" y="-247650"/>
            <a:ext cx="8229600" cy="2000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endParaRPr lang="en-US" altLang="en-US" sz="3200" b="1"/>
          </a:p>
          <a:p>
            <a:pPr algn="ctr" eaLnBrk="1" hangingPunct="1"/>
            <a:r>
              <a:rPr lang="en-US" altLang="en-US" sz="3200" b="1">
                <a:latin typeface="Times New Roman" pitchFamily="18" charset="0"/>
                <a:cs typeface="Times New Roman" pitchFamily="18" charset="0"/>
              </a:rPr>
              <a:t>Tập đọc </a:t>
            </a:r>
          </a:p>
          <a:p>
            <a:pPr algn="ctr" eaLnBrk="1" hangingPunct="1"/>
            <a:r>
              <a:rPr lang="en-US" altLang="en-US" sz="6000" b="1">
                <a:solidFill>
                  <a:srgbClr val="FF0000"/>
                </a:solidFill>
                <a:latin typeface="Times New Roman" pitchFamily="18" charset="0"/>
                <a:cs typeface="Times New Roman" pitchFamily="18" charset="0"/>
              </a:rPr>
              <a:t>Tiếng rao đêm</a:t>
            </a:r>
          </a:p>
        </p:txBody>
      </p:sp>
    </p:spTree>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7" descr="DSC_014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52500" y="457200"/>
            <a:ext cx="10439400" cy="5992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8" name="Vet-Chan-Tron-Tren-Cat-tran tien.wma">
            <a:hlinkClick r:id="" action="ppaction://media"/>
          </p:cNvPr>
          <p:cNvPicPr>
            <a:picLocks noRot="1" noChangeAspect="1" noChangeArrowheads="1"/>
          </p:cNvPicPr>
          <p:nvPr>
            <a:audioFile r:link="rId1"/>
          </p:nvPr>
        </p:nvPicPr>
        <p:blipFill>
          <a:blip r:embed="rId4">
            <a:extLst>
              <a:ext uri="{28A0092B-C50C-407E-A947-70E740481C1C}">
                <a14:useLocalDpi xmlns:a14="http://schemas.microsoft.com/office/drawing/2010/main" val="0"/>
              </a:ext>
            </a:extLst>
          </a:blip>
          <a:srcRect/>
          <a:stretch>
            <a:fillRect/>
          </a:stretch>
        </p:blipFill>
        <p:spPr bwMode="auto">
          <a:xfrm>
            <a:off x="1752600" y="5334000"/>
            <a:ext cx="1219200" cy="121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8440" name="Text Box 8"/>
          <p:cNvSpPr txBox="1">
            <a:spLocks noChangeArrowheads="1"/>
          </p:cNvSpPr>
          <p:nvPr/>
        </p:nvSpPr>
        <p:spPr bwMode="auto">
          <a:xfrm>
            <a:off x="2057400" y="2438400"/>
            <a:ext cx="8229600" cy="1495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a:spcBef>
                <a:spcPct val="50000"/>
              </a:spcBef>
            </a:pPr>
            <a:r>
              <a:rPr lang="en-US" altLang="en-US" sz="4600" b="1">
                <a:solidFill>
                  <a:srgbClr val="FF3300"/>
                </a:solidFill>
                <a:latin typeface=".VnTime" pitchFamily="34" charset="0"/>
              </a:rPr>
              <a:t>Xin ch©n thµnh c¶m ¬n c¸c thÇy c« gi¸o vµ c¸c em häc sinh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repeatCount="10000" fill="hold" grpId="0" nodeType="clickEffect">
                                  <p:stCondLst>
                                    <p:cond delay="0"/>
                                  </p:stCondLst>
                                  <p:iterate type="lt">
                                    <p:tmPct val="0"/>
                                  </p:iterate>
                                  <p:childTnLst>
                                    <p:set>
                                      <p:cBhvr>
                                        <p:cTn id="6" dur="1" fill="hold">
                                          <p:stCondLst>
                                            <p:cond delay="0"/>
                                          </p:stCondLst>
                                        </p:cTn>
                                        <p:tgtEl>
                                          <p:spTgt spid="18440"/>
                                        </p:tgtEl>
                                        <p:attrNameLst>
                                          <p:attrName>style.visibility</p:attrName>
                                        </p:attrNameLst>
                                      </p:cBhvr>
                                      <p:to>
                                        <p:strVal val="visible"/>
                                      </p:to>
                                    </p:set>
                                    <p:anim calcmode="lin" valueType="num">
                                      <p:cBhvr additive="base">
                                        <p:cTn id="7" dur="5000" fill="hold"/>
                                        <p:tgtEl>
                                          <p:spTgt spid="18440"/>
                                        </p:tgtEl>
                                        <p:attrNameLst>
                                          <p:attrName>ppt_x</p:attrName>
                                        </p:attrNameLst>
                                      </p:cBhvr>
                                      <p:tavLst>
                                        <p:tav tm="0">
                                          <p:val>
                                            <p:strVal val="#ppt_x"/>
                                          </p:val>
                                        </p:tav>
                                        <p:tav tm="100000">
                                          <p:val>
                                            <p:strVal val="#ppt_x"/>
                                          </p:val>
                                        </p:tav>
                                      </p:tavLst>
                                    </p:anim>
                                    <p:anim calcmode="lin" valueType="num">
                                      <p:cBhvr additive="base">
                                        <p:cTn id="8" dur="5000" fill="hold"/>
                                        <p:tgtEl>
                                          <p:spTgt spid="1844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seq concurrent="1" nextAc="seek">
              <p:cTn id="9" restart="whenNotActive" fill="hold" evtFilter="cancelBubble" nodeType="interactiveSeq">
                <p:stCondLst>
                  <p:cond evt="onClick" delay="0">
                    <p:tgtEl>
                      <p:spTgt spid="18438"/>
                    </p:tgtEl>
                  </p:cond>
                </p:stCondLst>
                <p:endSync evt="end" delay="0">
                  <p:rtn val="all"/>
                </p:endSync>
                <p:childTnLst>
                  <p:par>
                    <p:cTn id="10" fill="hold" nodeType="clickPar">
                      <p:stCondLst>
                        <p:cond delay="0"/>
                      </p:stCondLst>
                      <p:childTnLst>
                        <p:par>
                          <p:cTn id="11" fill="hold" nodeType="withGroup">
                            <p:stCondLst>
                              <p:cond delay="0"/>
                            </p:stCondLst>
                            <p:childTnLst>
                              <p:par>
                                <p:cTn id="12" presetID="1" presetClass="mediacall" presetSubtype="0" fill="hold" nodeType="clickEffect">
                                  <p:stCondLst>
                                    <p:cond delay="0"/>
                                  </p:stCondLst>
                                  <p:childTnLst>
                                    <p:cmd type="call" cmd="playFrom(0.0)">
                                      <p:cBhvr>
                                        <p:cTn id="13" dur="202920" fill="hold"/>
                                        <p:tgtEl>
                                          <p:spTgt spid="18438"/>
                                        </p:tgtEl>
                                      </p:cBhvr>
                                    </p:cmd>
                                  </p:childTnLst>
                                </p:cTn>
                              </p:par>
                            </p:childTnLst>
                          </p:cTn>
                        </p:par>
                      </p:childTnLst>
                    </p:cTn>
                  </p:par>
                </p:childTnLst>
              </p:cTn>
              <p:nextCondLst>
                <p:cond evt="onClick" delay="0">
                  <p:tgtEl>
                    <p:spTgt spid="18438"/>
                  </p:tgtEl>
                </p:cond>
              </p:nextCondLst>
            </p:seq>
            <p:audio>
              <p:cMediaNode>
                <p:cTn id="14" fill="hold" display="0">
                  <p:stCondLst>
                    <p:cond delay="indefinite"/>
                  </p:stCondLst>
                  <p:endCondLst>
                    <p:cond evt="onNext" delay="0">
                      <p:tgtEl>
                        <p:sldTgt/>
                      </p:tgtEl>
                    </p:cond>
                    <p:cond evt="onPrev" delay="0">
                      <p:tgtEl>
                        <p:sldTgt/>
                      </p:tgtEl>
                    </p:cond>
                    <p:cond evt="onStopAudio" delay="0">
                      <p:tgtEl>
                        <p:sldTgt/>
                      </p:tgtEl>
                    </p:cond>
                  </p:endCondLst>
                </p:cTn>
                <p:tgtEl>
                  <p:spTgt spid="18438"/>
                </p:tgtEl>
              </p:cMediaNode>
            </p:audio>
          </p:childTnLst>
        </p:cTn>
      </p:par>
    </p:tnLst>
    <p:bldLst>
      <p:bldP spid="18440"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Hộp_Văn_Bản 3"/>
          <p:cNvSpPr txBox="1">
            <a:spLocks noChangeArrowheads="1"/>
          </p:cNvSpPr>
          <p:nvPr/>
        </p:nvSpPr>
        <p:spPr bwMode="auto">
          <a:xfrm>
            <a:off x="1981200" y="533400"/>
            <a:ext cx="8382000" cy="34163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endParaRPr lang="en-US" altLang="en-US" sz="2000"/>
          </a:p>
          <a:p>
            <a:pPr algn="ctr" eaLnBrk="1" hangingPunct="1"/>
            <a:r>
              <a:rPr lang="en-US" altLang="en-US" sz="4400" b="1">
                <a:latin typeface="Times New Roman" pitchFamily="18" charset="0"/>
                <a:cs typeface="Times New Roman" pitchFamily="18" charset="0"/>
              </a:rPr>
              <a:t>Tập đọc </a:t>
            </a:r>
          </a:p>
          <a:p>
            <a:pPr algn="ctr" eaLnBrk="1" hangingPunct="1"/>
            <a:r>
              <a:rPr lang="en-US" altLang="en-US" sz="7200" b="1">
                <a:solidFill>
                  <a:srgbClr val="FF0000"/>
                </a:solidFill>
                <a:latin typeface="Times New Roman" pitchFamily="18" charset="0"/>
                <a:cs typeface="Times New Roman" pitchFamily="18" charset="0"/>
              </a:rPr>
              <a:t>Tiếng rao đêm </a:t>
            </a:r>
          </a:p>
          <a:p>
            <a:pPr algn="r" eaLnBrk="1" hangingPunct="1"/>
            <a:r>
              <a:rPr lang="en-US" altLang="en-US" sz="2000" b="1">
                <a:latin typeface="Times New Roman" pitchFamily="18" charset="0"/>
                <a:cs typeface="Times New Roman" pitchFamily="18" charset="0"/>
              </a:rPr>
              <a:t>( trang 30- Theo Nguyễn Lê Tín Nhân)</a:t>
            </a:r>
          </a:p>
          <a:p>
            <a:pPr algn="ctr" eaLnBrk="1" hangingPunct="1"/>
            <a:endParaRPr lang="en-US" altLang="en-US" sz="6000" b="1">
              <a:solidFill>
                <a:srgbClr val="FF000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4" name="Rectangle 3"/>
          <p:cNvSpPr>
            <a:spLocks noChangeArrowheads="1"/>
          </p:cNvSpPr>
          <p:nvPr/>
        </p:nvSpPr>
        <p:spPr bwMode="auto">
          <a:xfrm>
            <a:off x="2057400" y="49530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latin typeface=".VnTime" pitchFamily="34" charset="0"/>
              </a:rPr>
              <a:t>   </a:t>
            </a:r>
          </a:p>
        </p:txBody>
      </p:sp>
      <p:sp>
        <p:nvSpPr>
          <p:cNvPr id="32782" name="Rectangle 14"/>
          <p:cNvSpPr>
            <a:spLocks noChangeArrowheads="1"/>
          </p:cNvSpPr>
          <p:nvPr/>
        </p:nvSpPr>
        <p:spPr bwMode="auto">
          <a:xfrm>
            <a:off x="2092325" y="342900"/>
            <a:ext cx="8270875" cy="1333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sz="2800" b="1">
              <a:latin typeface=".VnTime" pitchFamily="34" charset="0"/>
            </a:endParaRPr>
          </a:p>
          <a:p>
            <a:pPr eaLnBrk="1" hangingPunct="1">
              <a:lnSpc>
                <a:spcPct val="90000"/>
              </a:lnSpc>
            </a:pPr>
            <a:r>
              <a:rPr lang="en-US" altLang="en-US" sz="4000" b="1">
                <a:latin typeface=".VnTime" pitchFamily="34" charset="0"/>
              </a:rPr>
              <a:t>*LuyÖn ®äc:</a:t>
            </a:r>
          </a:p>
        </p:txBody>
      </p:sp>
      <p:sp>
        <p:nvSpPr>
          <p:cNvPr id="32783" name="Rectangle 15"/>
          <p:cNvSpPr>
            <a:spLocks noChangeArrowheads="1"/>
          </p:cNvSpPr>
          <p:nvPr/>
        </p:nvSpPr>
        <p:spPr bwMode="auto">
          <a:xfrm>
            <a:off x="2106613" y="1906588"/>
            <a:ext cx="7889875"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000" i="1">
                <a:latin typeface=".VnTime" pitchFamily="34" charset="0"/>
              </a:rPr>
              <a:t>§o¹n 1</a:t>
            </a:r>
            <a:r>
              <a:rPr lang="en-US" altLang="en-US" sz="4000">
                <a:latin typeface=".VnTime" pitchFamily="34" charset="0"/>
              </a:rPr>
              <a:t>: GÇn nh­</a:t>
            </a:r>
            <a:r>
              <a:rPr lang="en-US" altLang="en-US" sz="4000">
                <a:latin typeface="Times New Roman" pitchFamily="18" charset="0"/>
                <a:cs typeface="Times New Roman" pitchFamily="18" charset="0"/>
              </a:rPr>
              <a:t>ư</a:t>
            </a:r>
            <a:r>
              <a:rPr lang="en-US" altLang="en-US" sz="4000">
                <a:latin typeface=".VnTime" pitchFamily="34" charset="0"/>
              </a:rPr>
              <a:t>... n·o ruét</a:t>
            </a:r>
          </a:p>
        </p:txBody>
      </p:sp>
      <p:sp>
        <p:nvSpPr>
          <p:cNvPr id="32785" name="Rectangle 17"/>
          <p:cNvSpPr>
            <a:spLocks noChangeArrowheads="1"/>
          </p:cNvSpPr>
          <p:nvPr/>
        </p:nvSpPr>
        <p:spPr bwMode="auto">
          <a:xfrm>
            <a:off x="2055813" y="2935288"/>
            <a:ext cx="8001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000" i="1">
                <a:latin typeface=".VnTime" pitchFamily="34" charset="0"/>
              </a:rPr>
              <a:t>§o¹n 2</a:t>
            </a:r>
            <a:r>
              <a:rPr lang="en-US" altLang="en-US" sz="4000">
                <a:latin typeface=".VnTime" pitchFamily="34" charset="0"/>
              </a:rPr>
              <a:t>: Råi mét ®ªm .....mÞt mï...</a:t>
            </a:r>
          </a:p>
        </p:txBody>
      </p:sp>
      <p:sp>
        <p:nvSpPr>
          <p:cNvPr id="32786" name="Rectangle 18"/>
          <p:cNvSpPr>
            <a:spLocks noChangeArrowheads="1"/>
          </p:cNvSpPr>
          <p:nvPr/>
        </p:nvSpPr>
        <p:spPr bwMode="auto">
          <a:xfrm>
            <a:off x="2057400" y="3963988"/>
            <a:ext cx="8610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000" i="1">
                <a:latin typeface=".VnTime" pitchFamily="34" charset="0"/>
              </a:rPr>
              <a:t>§o¹n 3</a:t>
            </a:r>
            <a:r>
              <a:rPr lang="en-US" altLang="en-US" sz="4000">
                <a:latin typeface=".VnTime" pitchFamily="34" charset="0"/>
              </a:rPr>
              <a:t>: Råi tõ trong nhµ.....ch©n gç!</a:t>
            </a:r>
          </a:p>
        </p:txBody>
      </p:sp>
      <p:sp>
        <p:nvSpPr>
          <p:cNvPr id="32787" name="Rectangle 19"/>
          <p:cNvSpPr>
            <a:spLocks noChangeArrowheads="1"/>
          </p:cNvSpPr>
          <p:nvPr/>
        </p:nvSpPr>
        <p:spPr bwMode="auto">
          <a:xfrm>
            <a:off x="2057400" y="4953000"/>
            <a:ext cx="8001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000" i="1">
                <a:latin typeface=".VnTime" pitchFamily="34" charset="0"/>
              </a:rPr>
              <a:t>§o¹n 4</a:t>
            </a:r>
            <a:r>
              <a:rPr lang="en-US" altLang="en-US" sz="4000">
                <a:latin typeface=".VnTime" pitchFamily="34" charset="0"/>
              </a:rPr>
              <a:t>: Ng­</a:t>
            </a:r>
            <a:r>
              <a:rPr lang="en-US" altLang="en-US" sz="4000">
                <a:latin typeface="Times New Roman" pitchFamily="18" charset="0"/>
                <a:cs typeface="Times New Roman" pitchFamily="18" charset="0"/>
              </a:rPr>
              <a:t>ư</a:t>
            </a:r>
            <a:r>
              <a:rPr lang="en-US" altLang="en-US" sz="4000">
                <a:latin typeface=".VnTime" pitchFamily="34" charset="0"/>
              </a:rPr>
              <a:t>êi ta lÇn t×m ...chë n¹n nh©n ®i.</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2782"/>
                                        </p:tgtEl>
                                        <p:attrNameLst>
                                          <p:attrName>style.visibility</p:attrName>
                                        </p:attrNameLst>
                                      </p:cBhvr>
                                      <p:to>
                                        <p:strVal val="visible"/>
                                      </p:to>
                                    </p:set>
                                    <p:animEffect transition="in" filter="checkerboard(across)">
                                      <p:cBhvr>
                                        <p:cTn id="7" dur="500"/>
                                        <p:tgtEl>
                                          <p:spTgt spid="3278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32783"/>
                                        </p:tgtEl>
                                        <p:attrNameLst>
                                          <p:attrName>style.visibility</p:attrName>
                                        </p:attrNameLst>
                                      </p:cBhvr>
                                      <p:to>
                                        <p:strVal val="visible"/>
                                      </p:to>
                                    </p:set>
                                    <p:animEffect transition="in" filter="checkerboard(across)">
                                      <p:cBhvr>
                                        <p:cTn id="12" dur="500"/>
                                        <p:tgtEl>
                                          <p:spTgt spid="3278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5" presetClass="entr" presetSubtype="10" fill="hold" grpId="0" nodeType="clickEffect">
                                  <p:stCondLst>
                                    <p:cond delay="0"/>
                                  </p:stCondLst>
                                  <p:childTnLst>
                                    <p:set>
                                      <p:cBhvr>
                                        <p:cTn id="16" dur="1" fill="hold">
                                          <p:stCondLst>
                                            <p:cond delay="0"/>
                                          </p:stCondLst>
                                        </p:cTn>
                                        <p:tgtEl>
                                          <p:spTgt spid="32785"/>
                                        </p:tgtEl>
                                        <p:attrNameLst>
                                          <p:attrName>style.visibility</p:attrName>
                                        </p:attrNameLst>
                                      </p:cBhvr>
                                      <p:to>
                                        <p:strVal val="visible"/>
                                      </p:to>
                                    </p:set>
                                    <p:animEffect transition="in" filter="checkerboard(across)">
                                      <p:cBhvr>
                                        <p:cTn id="17" dur="500"/>
                                        <p:tgtEl>
                                          <p:spTgt spid="3278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5" presetClass="entr" presetSubtype="10" fill="hold" grpId="0" nodeType="clickEffect">
                                  <p:stCondLst>
                                    <p:cond delay="0"/>
                                  </p:stCondLst>
                                  <p:childTnLst>
                                    <p:set>
                                      <p:cBhvr>
                                        <p:cTn id="21" dur="1" fill="hold">
                                          <p:stCondLst>
                                            <p:cond delay="0"/>
                                          </p:stCondLst>
                                        </p:cTn>
                                        <p:tgtEl>
                                          <p:spTgt spid="32786"/>
                                        </p:tgtEl>
                                        <p:attrNameLst>
                                          <p:attrName>style.visibility</p:attrName>
                                        </p:attrNameLst>
                                      </p:cBhvr>
                                      <p:to>
                                        <p:strVal val="visible"/>
                                      </p:to>
                                    </p:set>
                                    <p:animEffect transition="in" filter="checkerboard(across)">
                                      <p:cBhvr>
                                        <p:cTn id="22" dur="500"/>
                                        <p:tgtEl>
                                          <p:spTgt spid="3278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5" presetClass="entr" presetSubtype="10" fill="hold" grpId="0" nodeType="clickEffect">
                                  <p:stCondLst>
                                    <p:cond delay="0"/>
                                  </p:stCondLst>
                                  <p:childTnLst>
                                    <p:set>
                                      <p:cBhvr>
                                        <p:cTn id="26" dur="1" fill="hold">
                                          <p:stCondLst>
                                            <p:cond delay="0"/>
                                          </p:stCondLst>
                                        </p:cTn>
                                        <p:tgtEl>
                                          <p:spTgt spid="32787"/>
                                        </p:tgtEl>
                                        <p:attrNameLst>
                                          <p:attrName>style.visibility</p:attrName>
                                        </p:attrNameLst>
                                      </p:cBhvr>
                                      <p:to>
                                        <p:strVal val="visible"/>
                                      </p:to>
                                    </p:set>
                                    <p:animEffect transition="in" filter="checkerboard(across)">
                                      <p:cBhvr>
                                        <p:cTn id="27" dur="500"/>
                                        <p:tgtEl>
                                          <p:spTgt spid="3278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82" grpId="0"/>
      <p:bldP spid="32783" grpId="0"/>
      <p:bldP spid="32785" grpId="0"/>
      <p:bldP spid="32786" grpId="0"/>
      <p:bldP spid="32787"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13"/>
          <p:cNvSpPr>
            <a:spLocks noChangeArrowheads="1"/>
          </p:cNvSpPr>
          <p:nvPr/>
        </p:nvSpPr>
        <p:spPr bwMode="auto">
          <a:xfrm>
            <a:off x="1905000" y="533400"/>
            <a:ext cx="861060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en-US" altLang="en-US" sz="4400" b="1">
              <a:solidFill>
                <a:srgbClr val="0000FF"/>
              </a:solidFill>
              <a:latin typeface=".VnTime" pitchFamily="34" charset="0"/>
            </a:endParaRPr>
          </a:p>
          <a:p>
            <a:pPr eaLnBrk="1" hangingPunct="1">
              <a:lnSpc>
                <a:spcPct val="90000"/>
              </a:lnSpc>
            </a:pPr>
            <a:r>
              <a:rPr lang="en-US" altLang="en-US" sz="4400" b="1">
                <a:solidFill>
                  <a:srgbClr val="0000FF"/>
                </a:solidFill>
                <a:latin typeface=".VnTime" pitchFamily="34" charset="0"/>
              </a:rPr>
              <a:t>*LuyÖn ®äc:</a:t>
            </a:r>
          </a:p>
        </p:txBody>
      </p:sp>
      <p:sp>
        <p:nvSpPr>
          <p:cNvPr id="34830" name="Rectangle 14"/>
          <p:cNvSpPr>
            <a:spLocks noChangeArrowheads="1"/>
          </p:cNvSpPr>
          <p:nvPr/>
        </p:nvSpPr>
        <p:spPr bwMode="auto">
          <a:xfrm>
            <a:off x="838200" y="1752600"/>
            <a:ext cx="9677400" cy="3352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z="4400" b="1" i="1">
              <a:latin typeface="Times New Roman" pitchFamily="18" charset="0"/>
              <a:cs typeface="Times New Roman" pitchFamily="18" charset="0"/>
            </a:endParaRPr>
          </a:p>
          <a:p>
            <a:pPr eaLnBrk="1" hangingPunct="1"/>
            <a:r>
              <a:rPr lang="en-US" altLang="en-US" sz="4400" b="1" i="1">
                <a:latin typeface="Times New Roman" pitchFamily="18" charset="0"/>
                <a:cs typeface="Times New Roman" pitchFamily="18" charset="0"/>
              </a:rPr>
              <a:t>Đêm khuya, tĩnh mịch, khập khiễng, lom khom, bàng hoàng, tung tóe,</a:t>
            </a:r>
            <a:r>
              <a:rPr lang="vi-VN" altLang="en-US" sz="4400" b="1" i="1">
                <a:latin typeface="Times New Roman" pitchFamily="18" charset="0"/>
                <a:cs typeface="Times New Roman" pitchFamily="18" charset="0"/>
              </a:rPr>
              <a:t> thảng thốt</a:t>
            </a:r>
            <a:r>
              <a:rPr lang="en-US" altLang="en-US" sz="4400" b="1" i="1">
                <a:latin typeface="Times New Roman" pitchFamily="18" charset="0"/>
                <a:cs typeface="Times New Roman" pitchFamily="18" charset="0"/>
              </a:rPr>
              <a:t>.</a:t>
            </a:r>
            <a:endParaRPr lang="vi-VN" altLang="en-US" sz="4400" b="1" i="1">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4830"/>
                                        </p:tgtEl>
                                        <p:attrNameLst>
                                          <p:attrName>style.visibility</p:attrName>
                                        </p:attrNameLst>
                                      </p:cBhvr>
                                      <p:to>
                                        <p:strVal val="visible"/>
                                      </p:to>
                                    </p:set>
                                    <p:animEffect transition="in" filter="checkerboard(across)">
                                      <p:cBhvr>
                                        <p:cTn id="7" dur="500"/>
                                        <p:tgtEl>
                                          <p:spTgt spid="348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30" grpId="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2"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chemeClr val="bg2"/>
                </a:solidFill>
                <a:latin typeface=".VnTime" pitchFamily="34" charset="0"/>
              </a:rPr>
              <a:t>   </a:t>
            </a:r>
          </a:p>
        </p:txBody>
      </p:sp>
      <p:sp>
        <p:nvSpPr>
          <p:cNvPr id="10243" name="Rectangle 13"/>
          <p:cNvSpPr>
            <a:spLocks noChangeArrowheads="1"/>
          </p:cNvSpPr>
          <p:nvPr/>
        </p:nvSpPr>
        <p:spPr bwMode="auto">
          <a:xfrm>
            <a:off x="1981200" y="1143000"/>
            <a:ext cx="34290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2800" b="1">
                <a:solidFill>
                  <a:srgbClr val="0000FF"/>
                </a:solidFill>
                <a:latin typeface="Times New Roman" pitchFamily="18" charset="0"/>
                <a:cs typeface="Times New Roman" pitchFamily="18" charset="0"/>
              </a:rPr>
              <a:t>*Luyện đọc:</a:t>
            </a:r>
          </a:p>
        </p:txBody>
      </p:sp>
      <p:sp>
        <p:nvSpPr>
          <p:cNvPr id="7172" name="Rectangle 15"/>
          <p:cNvSpPr>
            <a:spLocks noChangeArrowheads="1"/>
          </p:cNvSpPr>
          <p:nvPr/>
        </p:nvSpPr>
        <p:spPr bwMode="auto">
          <a:xfrm>
            <a:off x="533400" y="1905000"/>
            <a:ext cx="10515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lstStyle/>
          <a:p>
            <a:pPr eaLnBrk="1" hangingPunct="1"/>
            <a:r>
              <a:rPr lang="en-US" altLang="en-US" sz="4400" b="1" i="1">
                <a:solidFill>
                  <a:srgbClr val="0000FF"/>
                </a:solidFill>
                <a:latin typeface=".VnTime" pitchFamily="34" charset="0"/>
              </a:rPr>
              <a:t>	</a:t>
            </a:r>
            <a:r>
              <a:rPr lang="vi-VN" altLang="en-US" sz="4400" b="1" i="1">
                <a:latin typeface="Times New Roman" pitchFamily="18" charset="0"/>
                <a:cs typeface="Times New Roman" pitchFamily="18" charset="0"/>
              </a:rPr>
              <a:t>- </a:t>
            </a:r>
            <a:r>
              <a:rPr lang="vi-VN" altLang="en-US" sz="4400" i="1">
                <a:latin typeface="Times New Roman" pitchFamily="18" charset="0"/>
                <a:cs typeface="Times New Roman" pitchFamily="18" charset="0"/>
              </a:rPr>
              <a:t>Ai nấy </a:t>
            </a:r>
            <a:r>
              <a:rPr lang="vi-VN" altLang="en-US" sz="4400" b="1" i="1">
                <a:solidFill>
                  <a:srgbClr val="FF0000"/>
                </a:solidFill>
                <a:latin typeface="Times New Roman" pitchFamily="18" charset="0"/>
                <a:cs typeface="Times New Roman" pitchFamily="18" charset="0"/>
              </a:rPr>
              <a:t>bàng hoàng</a:t>
            </a:r>
            <a:r>
              <a:rPr lang="en-US" altLang="en-US" sz="4400" b="1" i="1">
                <a:solidFill>
                  <a:srgbClr val="FF0000"/>
                </a:solidFill>
                <a:latin typeface="Times New Roman" pitchFamily="18" charset="0"/>
                <a:cs typeface="Times New Roman" pitchFamily="18" charset="0"/>
              </a:rPr>
              <a:t>/</a:t>
            </a:r>
            <a:r>
              <a:rPr lang="vi-VN" altLang="en-US" sz="4400" b="1" i="1">
                <a:solidFill>
                  <a:srgbClr val="FF0000"/>
                </a:solidFill>
                <a:latin typeface="Times New Roman" pitchFamily="18" charset="0"/>
                <a:cs typeface="Times New Roman" pitchFamily="18" charset="0"/>
              </a:rPr>
              <a:t> </a:t>
            </a:r>
            <a:r>
              <a:rPr lang="vi-VN" altLang="en-US" sz="4400" b="1" i="1">
                <a:latin typeface="Times New Roman" pitchFamily="18" charset="0"/>
                <a:cs typeface="Times New Roman" pitchFamily="18" charset="0"/>
              </a:rPr>
              <a:t> </a:t>
            </a:r>
            <a:r>
              <a:rPr lang="vi-VN" altLang="en-US" sz="4400" i="1">
                <a:latin typeface="Times New Roman" pitchFamily="18" charset="0"/>
                <a:cs typeface="Times New Roman" pitchFamily="18" charset="0"/>
              </a:rPr>
              <a:t>vì trong cái bọc chăn còn vương khói mà người ấy đang </a:t>
            </a:r>
            <a:r>
              <a:rPr lang="vi-VN" altLang="en-US" sz="4400" b="1" i="1">
                <a:solidFill>
                  <a:srgbClr val="FF0000"/>
                </a:solidFill>
                <a:latin typeface="Times New Roman" pitchFamily="18" charset="0"/>
                <a:cs typeface="Times New Roman" pitchFamily="18" charset="0"/>
              </a:rPr>
              <a:t>ôm khư khư</a:t>
            </a:r>
            <a:r>
              <a:rPr lang="en-US" altLang="en-US" sz="4400" i="1">
                <a:solidFill>
                  <a:srgbClr val="FF0000"/>
                </a:solidFill>
                <a:latin typeface="Times New Roman" pitchFamily="18" charset="0"/>
                <a:cs typeface="Times New Roman" pitchFamily="18" charset="0"/>
              </a:rPr>
              <a:t>/</a:t>
            </a:r>
            <a:r>
              <a:rPr lang="vi-VN" altLang="en-US" sz="4400" i="1">
                <a:latin typeface="Times New Roman" pitchFamily="18" charset="0"/>
                <a:cs typeface="Times New Roman" pitchFamily="18" charset="0"/>
              </a:rPr>
              <a:t> là một đứa bé mặt mày </a:t>
            </a:r>
            <a:r>
              <a:rPr lang="vi-VN" altLang="en-US" sz="4400" b="1" i="1">
                <a:solidFill>
                  <a:srgbClr val="FF0000"/>
                </a:solidFill>
                <a:latin typeface="Times New Roman" pitchFamily="18" charset="0"/>
                <a:cs typeface="Times New Roman" pitchFamily="18" charset="0"/>
              </a:rPr>
              <a:t>đen nhẻm,</a:t>
            </a:r>
            <a:r>
              <a:rPr lang="en-US" altLang="en-US" sz="4400" b="1" i="1">
                <a:solidFill>
                  <a:srgbClr val="FF0000"/>
                </a:solidFill>
                <a:latin typeface="Times New Roman" pitchFamily="18" charset="0"/>
                <a:cs typeface="Times New Roman" pitchFamily="18" charset="0"/>
              </a:rPr>
              <a:t>/</a:t>
            </a:r>
            <a:r>
              <a:rPr lang="vi-VN" altLang="en-US" sz="4400" b="1" i="1">
                <a:solidFill>
                  <a:srgbClr val="FF0000"/>
                </a:solidFill>
                <a:latin typeface="Times New Roman" pitchFamily="18" charset="0"/>
                <a:cs typeface="Times New Roman" pitchFamily="18" charset="0"/>
              </a:rPr>
              <a:t>  thất thần, </a:t>
            </a:r>
            <a:r>
              <a:rPr lang="en-US" altLang="en-US" sz="4400" b="1" i="1">
                <a:latin typeface="Times New Roman" pitchFamily="18" charset="0"/>
                <a:cs typeface="Times New Roman" pitchFamily="18" charset="0"/>
              </a:rPr>
              <a:t>/ </a:t>
            </a:r>
            <a:r>
              <a:rPr lang="vi-VN" altLang="en-US" sz="4400" i="1">
                <a:latin typeface="Times New Roman" pitchFamily="18" charset="0"/>
                <a:cs typeface="Times New Roman" pitchFamily="18" charset="0"/>
              </a:rPr>
              <a:t>khóc </a:t>
            </a:r>
            <a:r>
              <a:rPr lang="vi-VN" altLang="en-US" sz="4400" b="1" i="1">
                <a:solidFill>
                  <a:srgbClr val="FF0000"/>
                </a:solidFill>
                <a:latin typeface="Times New Roman" pitchFamily="18" charset="0"/>
                <a:cs typeface="Times New Roman" pitchFamily="18" charset="0"/>
              </a:rPr>
              <a:t>không thành tiếng.</a:t>
            </a:r>
            <a:r>
              <a:rPr lang="en-US" altLang="en-US" sz="4400" i="1">
                <a:solidFill>
                  <a:srgbClr val="FF0000"/>
                </a:solidFill>
                <a:latin typeface="Times New Roman" pitchFamily="18" charset="0"/>
                <a:cs typeface="Times New Roman" pitchFamily="18" charset="0"/>
              </a:rPr>
              <a:t>//</a:t>
            </a:r>
            <a:endParaRPr lang="vi-VN" altLang="en-US" sz="4400" i="1">
              <a:solidFill>
                <a:srgbClr val="FF0000"/>
              </a:solidFill>
              <a:latin typeface="Times New Roman" pitchFamily="18" charset="0"/>
              <a:cs typeface="Times New Roman"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8" presetClass="entr" presetSubtype="16" fill="hold" grpId="0" nodeType="clickEffect">
                                  <p:stCondLst>
                                    <p:cond delay="0"/>
                                  </p:stCondLst>
                                  <p:childTnLst>
                                    <p:set>
                                      <p:cBhvr>
                                        <p:cTn id="6" dur="1" fill="hold">
                                          <p:stCondLst>
                                            <p:cond delay="0"/>
                                          </p:stCondLst>
                                        </p:cTn>
                                        <p:tgtEl>
                                          <p:spTgt spid="7172"/>
                                        </p:tgtEl>
                                        <p:attrNameLst>
                                          <p:attrName>style.visibility</p:attrName>
                                        </p:attrNameLst>
                                      </p:cBhvr>
                                      <p:to>
                                        <p:strVal val="visible"/>
                                      </p:to>
                                    </p:set>
                                    <p:animEffect transition="in" filter="diamond(in)">
                                      <p:cBhvr>
                                        <p:cTn id="7" dur="500"/>
                                        <p:tgtEl>
                                          <p:spTgt spid="717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72" grpId="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1266"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latin typeface=".VnTime" pitchFamily="34" charset="0"/>
              </a:rPr>
              <a:t>   </a:t>
            </a:r>
          </a:p>
        </p:txBody>
      </p:sp>
      <p:sp>
        <p:nvSpPr>
          <p:cNvPr id="11267" name="Rectangle 22"/>
          <p:cNvSpPr>
            <a:spLocks noChangeArrowheads="1"/>
          </p:cNvSpPr>
          <p:nvPr/>
        </p:nvSpPr>
        <p:spPr bwMode="auto">
          <a:xfrm>
            <a:off x="2057400" y="2362200"/>
            <a:ext cx="6019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lstStyle/>
          <a:p>
            <a:pPr eaLnBrk="1" hangingPunct="1">
              <a:lnSpc>
                <a:spcPct val="90000"/>
              </a:lnSpc>
            </a:pPr>
            <a:r>
              <a:rPr lang="en-US" altLang="en-US" sz="4400">
                <a:solidFill>
                  <a:srgbClr val="0000FF"/>
                </a:solidFill>
                <a:latin typeface=".VnTime" pitchFamily="34" charset="0"/>
              </a:rPr>
              <a:t>	</a:t>
            </a:r>
            <a:r>
              <a:rPr lang="en-US" altLang="en-US" sz="4400">
                <a:latin typeface=".VnTime" pitchFamily="34" charset="0"/>
              </a:rPr>
              <a:t>- B¸nh giß …ß…ß…!</a:t>
            </a:r>
          </a:p>
        </p:txBody>
      </p:sp>
      <p:sp>
        <p:nvSpPr>
          <p:cNvPr id="11268" name="Rectangle 23"/>
          <p:cNvSpPr>
            <a:spLocks noChangeArrowheads="1"/>
          </p:cNvSpPr>
          <p:nvPr/>
        </p:nvSpPr>
        <p:spPr bwMode="auto">
          <a:xfrm>
            <a:off x="1905000" y="3276600"/>
            <a:ext cx="6019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lstStyle/>
          <a:p>
            <a:pPr eaLnBrk="1" hangingPunct="1">
              <a:lnSpc>
                <a:spcPct val="90000"/>
              </a:lnSpc>
            </a:pPr>
            <a:r>
              <a:rPr lang="en-US" altLang="en-US" sz="4400">
                <a:solidFill>
                  <a:srgbClr val="0000FF"/>
                </a:solidFill>
                <a:latin typeface=".VnTime" pitchFamily="34" charset="0"/>
              </a:rPr>
              <a:t>	 </a:t>
            </a:r>
            <a:r>
              <a:rPr lang="en-US" altLang="en-US" sz="4400">
                <a:latin typeface=".VnTime" pitchFamily="34" charset="0"/>
              </a:rPr>
              <a:t>- Ch¸y! ch¸y nhµ!</a:t>
            </a:r>
          </a:p>
        </p:txBody>
      </p:sp>
      <p:sp>
        <p:nvSpPr>
          <p:cNvPr id="11269" name="Rectangle 24"/>
          <p:cNvSpPr>
            <a:spLocks noChangeArrowheads="1"/>
          </p:cNvSpPr>
          <p:nvPr/>
        </p:nvSpPr>
        <p:spPr bwMode="auto">
          <a:xfrm>
            <a:off x="1905000" y="4191000"/>
            <a:ext cx="60198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38100" cmpd="dbl">
                <a:solidFill>
                  <a:srgbClr val="000000"/>
                </a:solidFill>
                <a:miter lim="800000"/>
                <a:headEnd/>
                <a:tailEnd/>
              </a14:hiddenLine>
            </a:ext>
          </a:extLst>
        </p:spPr>
        <p:txBody>
          <a:bodyPr/>
          <a:lstStyle/>
          <a:p>
            <a:pPr eaLnBrk="1" hangingPunct="1">
              <a:lnSpc>
                <a:spcPct val="90000"/>
              </a:lnSpc>
            </a:pPr>
            <a:r>
              <a:rPr lang="en-US" altLang="en-US" sz="4400">
                <a:solidFill>
                  <a:srgbClr val="0000FF"/>
                </a:solidFill>
                <a:latin typeface=".VnTime" pitchFamily="34" charset="0"/>
              </a:rPr>
              <a:t>	 </a:t>
            </a:r>
            <a:r>
              <a:rPr lang="en-US" altLang="en-US" sz="4400">
                <a:latin typeface=".VnTime" pitchFamily="34" charset="0"/>
              </a:rPr>
              <a:t>- ¤… nµy!</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latin typeface=".VnTime" pitchFamily="34" charset="0"/>
              </a:rPr>
              <a:t>   </a:t>
            </a:r>
          </a:p>
        </p:txBody>
      </p:sp>
      <p:sp>
        <p:nvSpPr>
          <p:cNvPr id="12291" name="Rectangle 13"/>
          <p:cNvSpPr>
            <a:spLocks noChangeArrowheads="1"/>
          </p:cNvSpPr>
          <p:nvPr/>
        </p:nvSpPr>
        <p:spPr bwMode="auto">
          <a:xfrm>
            <a:off x="1752600" y="381000"/>
            <a:ext cx="5181600" cy="60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rgbClr val="0000FF"/>
                </a:solidFill>
                <a:latin typeface=".VnTime" pitchFamily="34" charset="0"/>
              </a:rPr>
              <a:t>*T×m hiÓu bµi:</a:t>
            </a:r>
          </a:p>
        </p:txBody>
      </p:sp>
      <p:sp>
        <p:nvSpPr>
          <p:cNvPr id="9220" name="Hình Chữ nhật 6"/>
          <p:cNvSpPr>
            <a:spLocks noChangeArrowheads="1"/>
          </p:cNvSpPr>
          <p:nvPr/>
        </p:nvSpPr>
        <p:spPr bwMode="auto">
          <a:xfrm>
            <a:off x="609600" y="1295400"/>
            <a:ext cx="102108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000" b="1">
                <a:latin typeface="Times New Roman" pitchFamily="18" charset="0"/>
                <a:cs typeface="Times New Roman" pitchFamily="18" charset="0"/>
              </a:rPr>
              <a:t>Tác giả nghe thấy tiếng rao của người bán bánh giò vào những lúc nào?</a:t>
            </a:r>
          </a:p>
        </p:txBody>
      </p:sp>
      <p:sp>
        <p:nvSpPr>
          <p:cNvPr id="9" name="Hình Chữ nhật 8"/>
          <p:cNvSpPr>
            <a:spLocks noChangeArrowheads="1"/>
          </p:cNvSpPr>
          <p:nvPr/>
        </p:nvSpPr>
        <p:spPr bwMode="auto">
          <a:xfrm>
            <a:off x="609600" y="2924175"/>
            <a:ext cx="10363200" cy="2363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90000"/>
              </a:lnSpc>
            </a:pPr>
            <a:r>
              <a:rPr lang="en-US" altLang="en-US" sz="4400" b="1">
                <a:solidFill>
                  <a:srgbClr val="0000FF"/>
                </a:solidFill>
                <a:latin typeface=".VnTime" pitchFamily="34" charset="0"/>
              </a:rPr>
              <a:t>Vµo c¸c ®ªm khuya tÜnh mÞch.</a:t>
            </a:r>
          </a:p>
          <a:p>
            <a:pPr eaLnBrk="1" hangingPunct="1">
              <a:lnSpc>
                <a:spcPct val="90000"/>
              </a:lnSpc>
            </a:pPr>
            <a:endParaRPr lang="en-US" altLang="en-US" sz="4000">
              <a:latin typeface="Times New Roman" pitchFamily="18" charset="0"/>
              <a:cs typeface="Times New Roman" pitchFamily="18" charset="0"/>
            </a:endParaRPr>
          </a:p>
          <a:p>
            <a:pPr eaLnBrk="1" hangingPunct="1">
              <a:lnSpc>
                <a:spcPct val="90000"/>
              </a:lnSpc>
            </a:pPr>
            <a:r>
              <a:rPr lang="en-US" altLang="en-US" sz="4000" b="1">
                <a:latin typeface="Times New Roman" pitchFamily="18" charset="0"/>
                <a:cs typeface="Times New Roman" pitchFamily="18" charset="0"/>
              </a:rPr>
              <a:t>Tĩnh mịch: Vắng lặng, không có một tiếng động nào</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1" fill="hold" nodeType="clickEffect">
                                  <p:stCondLst>
                                    <p:cond delay="0"/>
                                  </p:stCondLst>
                                  <p:childTnLst>
                                    <p:set>
                                      <p:cBhvr>
                                        <p:cTn id="6" dur="1" fill="hold">
                                          <p:stCondLst>
                                            <p:cond delay="0"/>
                                          </p:stCondLst>
                                        </p:cTn>
                                        <p:tgtEl>
                                          <p:spTgt spid="9220">
                                            <p:txEl>
                                              <p:pRg st="0" end="0"/>
                                            </p:txEl>
                                          </p:spTgt>
                                        </p:tgtEl>
                                        <p:attrNameLst>
                                          <p:attrName>style.visibility</p:attrName>
                                        </p:attrNameLst>
                                      </p:cBhvr>
                                      <p:to>
                                        <p:strVal val="visible"/>
                                      </p:to>
                                    </p:set>
                                    <p:animEffect transition="in" filter="barn(inVertical)">
                                      <p:cBhvr>
                                        <p:cTn id="7" dur="500"/>
                                        <p:tgtEl>
                                          <p:spTgt spid="922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6" presetClass="entr" presetSubtype="16" fill="hold" nodeType="clickEffect">
                                  <p:stCondLst>
                                    <p:cond delay="0"/>
                                  </p:stCondLst>
                                  <p:childTnLst>
                                    <p:set>
                                      <p:cBhvr>
                                        <p:cTn id="11" dur="1" fill="hold">
                                          <p:stCondLst>
                                            <p:cond delay="0"/>
                                          </p:stCondLst>
                                        </p:cTn>
                                        <p:tgtEl>
                                          <p:spTgt spid="9">
                                            <p:txEl>
                                              <p:pRg st="0" end="0"/>
                                            </p:txEl>
                                          </p:spTgt>
                                        </p:tgtEl>
                                        <p:attrNameLst>
                                          <p:attrName>style.visibility</p:attrName>
                                        </p:attrNameLst>
                                      </p:cBhvr>
                                      <p:to>
                                        <p:strVal val="visible"/>
                                      </p:to>
                                    </p:set>
                                    <p:animEffect transition="in" filter="circle(in)">
                                      <p:cBhvr>
                                        <p:cTn id="12" dur="2000"/>
                                        <p:tgtEl>
                                          <p:spTgt spid="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 presetClass="entr" presetSubtype="4" fill="hold" nodeType="clickEffect">
                                  <p:stCondLst>
                                    <p:cond delay="0"/>
                                  </p:stCondLst>
                                  <p:childTnLst>
                                    <p:set>
                                      <p:cBhvr>
                                        <p:cTn id="16" dur="1" fill="hold">
                                          <p:stCondLst>
                                            <p:cond delay="0"/>
                                          </p:stCondLst>
                                        </p:cTn>
                                        <p:tgtEl>
                                          <p:spTgt spid="9">
                                            <p:txEl>
                                              <p:pRg st="2" end="2"/>
                                            </p:txEl>
                                          </p:spTgt>
                                        </p:tgtEl>
                                        <p:attrNameLst>
                                          <p:attrName>style.visibility</p:attrName>
                                        </p:attrNameLst>
                                      </p:cBhvr>
                                      <p:to>
                                        <p:strVal val="visible"/>
                                      </p:to>
                                    </p:set>
                                    <p:anim calcmode="lin" valueType="num">
                                      <p:cBhvr additive="base">
                                        <p:cTn id="17" dur="500" fill="hold"/>
                                        <p:tgtEl>
                                          <p:spTgt spid="9">
                                            <p:txEl>
                                              <p:pRg st="2" end="2"/>
                                            </p:txEl>
                                          </p:spTgt>
                                        </p:tgtEl>
                                        <p:attrNameLst>
                                          <p:attrName>ppt_x</p:attrName>
                                        </p:attrNameLst>
                                      </p:cBhvr>
                                      <p:tavLst>
                                        <p:tav tm="0">
                                          <p:val>
                                            <p:strVal val="#ppt_x"/>
                                          </p:val>
                                        </p:tav>
                                        <p:tav tm="100000">
                                          <p:val>
                                            <p:strVal val="#ppt_x"/>
                                          </p:val>
                                        </p:tav>
                                      </p:tavLst>
                                    </p:anim>
                                    <p:anim calcmode="lin" valueType="num">
                                      <p:cBhvr additive="base">
                                        <p:cTn id="18" dur="500" fill="hold"/>
                                        <p:tgtEl>
                                          <p:spTgt spid="9">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4648200"/>
            <a:ext cx="8610600" cy="99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r>
              <a:rPr lang="en-US" altLang="en-US" sz="4400" b="1">
                <a:solidFill>
                  <a:schemeClr val="bg2"/>
                </a:solidFill>
                <a:latin typeface=".VnTime" pitchFamily="34" charset="0"/>
              </a:rPr>
              <a:t>   </a:t>
            </a:r>
          </a:p>
        </p:txBody>
      </p:sp>
      <p:sp>
        <p:nvSpPr>
          <p:cNvPr id="10244" name="Hình Chữ nhật 6"/>
          <p:cNvSpPr>
            <a:spLocks noChangeArrowheads="1"/>
          </p:cNvSpPr>
          <p:nvPr/>
        </p:nvSpPr>
        <p:spPr bwMode="auto">
          <a:xfrm>
            <a:off x="609600" y="563563"/>
            <a:ext cx="9906000" cy="1446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r>
              <a:rPr lang="en-US" altLang="en-US" sz="4400" b="1">
                <a:latin typeface="Times New Roman" pitchFamily="18" charset="0"/>
                <a:cs typeface="Times New Roman" pitchFamily="18" charset="0"/>
              </a:rPr>
              <a:t>Nghe tiếng rao, tác giả có cảm giác như thế nào?</a:t>
            </a:r>
          </a:p>
        </p:txBody>
      </p:sp>
      <p:sp>
        <p:nvSpPr>
          <p:cNvPr id="8" name="Hình Chữ nhật 7"/>
          <p:cNvSpPr>
            <a:spLocks noChangeArrowheads="1"/>
          </p:cNvSpPr>
          <p:nvPr/>
        </p:nvSpPr>
        <p:spPr bwMode="auto">
          <a:xfrm>
            <a:off x="990600" y="2479675"/>
            <a:ext cx="8566150" cy="1698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eaLnBrk="1" hangingPunct="1">
              <a:lnSpc>
                <a:spcPct val="90000"/>
              </a:lnSpc>
            </a:pPr>
            <a:r>
              <a:rPr lang="en-US" altLang="en-US" sz="4400" b="1">
                <a:solidFill>
                  <a:srgbClr val="0000FF"/>
                </a:solidFill>
                <a:latin typeface=".VnTime" pitchFamily="34" charset="0"/>
              </a:rPr>
              <a:t>Buån n·o ruét.</a:t>
            </a:r>
          </a:p>
          <a:p>
            <a:pPr eaLnBrk="1" hangingPunct="1">
              <a:lnSpc>
                <a:spcPct val="90000"/>
              </a:lnSpc>
            </a:pPr>
            <a:endParaRPr lang="en-US" altLang="en-US" sz="3600">
              <a:latin typeface="Times New Roman" pitchFamily="18" charset="0"/>
              <a:cs typeface="Times New Roman" pitchFamily="18" charset="0"/>
            </a:endParaRPr>
          </a:p>
          <a:p>
            <a:pPr eaLnBrk="1" hangingPunct="1">
              <a:lnSpc>
                <a:spcPct val="90000"/>
              </a:lnSpc>
            </a:pPr>
            <a:r>
              <a:rPr lang="en-US" altLang="en-US" sz="3600" b="1">
                <a:latin typeface="Times New Roman" pitchFamily="18" charset="0"/>
                <a:cs typeface="Times New Roman" pitchFamily="18" charset="0"/>
              </a:rPr>
              <a:t>Buồn não ruột:  buồn thảm, đau thương</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10244">
                                            <p:txEl>
                                              <p:pRg st="0" end="0"/>
                                            </p:txEl>
                                          </p:spTgt>
                                        </p:tgtEl>
                                        <p:attrNameLst>
                                          <p:attrName>style.visibility</p:attrName>
                                        </p:attrNameLst>
                                      </p:cBhvr>
                                      <p:to>
                                        <p:strVal val="visible"/>
                                      </p:to>
                                    </p:set>
                                    <p:anim calcmode="lin" valueType="num">
                                      <p:cBhvr additive="base">
                                        <p:cTn id="7" dur="500" fill="hold"/>
                                        <p:tgtEl>
                                          <p:spTgt spid="1024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024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16" presetClass="entr" presetSubtype="21" fill="hold" nodeType="clickEffect">
                                  <p:stCondLst>
                                    <p:cond delay="0"/>
                                  </p:stCondLst>
                                  <p:childTnLst>
                                    <p:set>
                                      <p:cBhvr>
                                        <p:cTn id="12" dur="1" fill="hold">
                                          <p:stCondLst>
                                            <p:cond delay="0"/>
                                          </p:stCondLst>
                                        </p:cTn>
                                        <p:tgtEl>
                                          <p:spTgt spid="8">
                                            <p:txEl>
                                              <p:pRg st="0" end="0"/>
                                            </p:txEl>
                                          </p:spTgt>
                                        </p:tgtEl>
                                        <p:attrNameLst>
                                          <p:attrName>style.visibility</p:attrName>
                                        </p:attrNameLst>
                                      </p:cBhvr>
                                      <p:to>
                                        <p:strVal val="visible"/>
                                      </p:to>
                                    </p:set>
                                    <p:animEffect transition="in" filter="barn(inVertical)">
                                      <p:cBhvr>
                                        <p:cTn id="13" dur="500"/>
                                        <p:tgtEl>
                                          <p:spTgt spid="8">
                                            <p:txEl>
                                              <p:pRg st="0" end="0"/>
                                            </p:txEl>
                                          </p:spTgt>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6" presetClass="entr" presetSubtype="16" fill="hold" nodeType="clickEffect">
                                  <p:stCondLst>
                                    <p:cond delay="0"/>
                                  </p:stCondLst>
                                  <p:childTnLst>
                                    <p:set>
                                      <p:cBhvr>
                                        <p:cTn id="17" dur="1" fill="hold">
                                          <p:stCondLst>
                                            <p:cond delay="0"/>
                                          </p:stCondLst>
                                        </p:cTn>
                                        <p:tgtEl>
                                          <p:spTgt spid="8">
                                            <p:txEl>
                                              <p:pRg st="2" end="2"/>
                                            </p:txEl>
                                          </p:spTgt>
                                        </p:tgtEl>
                                        <p:attrNameLst>
                                          <p:attrName>style.visibility</p:attrName>
                                        </p:attrNameLst>
                                      </p:cBhvr>
                                      <p:to>
                                        <p:strVal val="visible"/>
                                      </p:to>
                                    </p:set>
                                    <p:animEffect transition="in" filter="circle(in)">
                                      <p:cBhvr>
                                        <p:cTn id="18" dur="2000"/>
                                        <p:tgtEl>
                                          <p:spTgt spid="8">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639</TotalTime>
  <Words>905</Words>
  <Application>Microsoft Office PowerPoint</Application>
  <PresentationFormat>Custom</PresentationFormat>
  <Paragraphs>93</Paragraphs>
  <Slides>25</Slides>
  <Notes>0</Notes>
  <HiddenSlides>0</HiddenSlides>
  <MMClips>1</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Arial</vt:lpstr>
      <vt:lpstr>Trebuchet MS</vt:lpstr>
      <vt:lpstr>Wingdings 3</vt:lpstr>
      <vt:lpstr>Calibri</vt:lpstr>
      <vt:lpstr>Times New Roman</vt:lpstr>
      <vt:lpstr>.VnTime</vt:lpstr>
      <vt:lpstr>.VnAvant</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fhdhdh@xfndnb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truong tieu hoc can kiem</dc:creator>
  <cp:lastModifiedBy>Nguyen </cp:lastModifiedBy>
  <cp:revision>144</cp:revision>
  <dcterms:created xsi:type="dcterms:W3CDTF">2005-09-10T13:49:41Z</dcterms:created>
  <dcterms:modified xsi:type="dcterms:W3CDTF">2022-05-17T11:31:57Z</dcterms:modified>
</cp:coreProperties>
</file>