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41" autoAdjust="0"/>
    <p:restoredTop sz="94660"/>
  </p:normalViewPr>
  <p:slideViewPr>
    <p:cSldViewPr>
      <p:cViewPr varScale="1">
        <p:scale>
          <a:sx n="39" d="100"/>
          <a:sy n="3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F1ECC-8386-4DD3-A03D-AA28A242C319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Nơi giữ chỗ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ơi giữ chỗ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EF99D-A72F-4A68-AE44-7672C822C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E990-72FE-447A-850C-1A30D43539D5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4179-9A34-4AE2-8D4D-27D19C782C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7461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E990-72FE-447A-850C-1A30D43539D5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4179-9A34-4AE2-8D4D-27D19C782C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7764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E990-72FE-447A-850C-1A30D43539D5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4179-9A34-4AE2-8D4D-27D19C782C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1902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E990-72FE-447A-850C-1A30D43539D5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4179-9A34-4AE2-8D4D-27D19C782C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3571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E990-72FE-447A-850C-1A30D43539D5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4179-9A34-4AE2-8D4D-27D19C782C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566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E990-72FE-447A-850C-1A30D43539D5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4179-9A34-4AE2-8D4D-27D19C782C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1029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E990-72FE-447A-850C-1A30D43539D5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4179-9A34-4AE2-8D4D-27D19C782C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6355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E990-72FE-447A-850C-1A30D43539D5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4179-9A34-4AE2-8D4D-27D19C782C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1520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E990-72FE-447A-850C-1A30D43539D5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4179-9A34-4AE2-8D4D-27D19C782C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3841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E990-72FE-447A-850C-1A30D43539D5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4179-9A34-4AE2-8D4D-27D19C782C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7793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E990-72FE-447A-850C-1A30D43539D5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4179-9A34-4AE2-8D4D-27D19C782C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352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4E990-72FE-447A-850C-1A30D43539D5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A4179-9A34-4AE2-8D4D-27D19C782C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3409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8458200" cy="6019800"/>
          </a:xfrm>
          <a:prstGeom prst="rect">
            <a:avLst/>
          </a:prstGeom>
        </p:spPr>
      </p:pic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672" y="0"/>
            <a:chExt cx="5760" cy="4320"/>
          </a:xfrm>
        </p:grpSpPr>
        <p:pic>
          <p:nvPicPr>
            <p:cNvPr id="8" name="Picture 9" descr="BD21325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72" y="4176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0" descr="BD21325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72" y="0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1" descr="BD21325_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288" y="192"/>
              <a:ext cx="144" cy="398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2" descr="BD21325_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72" y="0"/>
              <a:ext cx="153" cy="422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="" xmlns:p14="http://schemas.microsoft.com/office/powerpoint/2010/main" val="92665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23&quot;&gt;&lt;/object&gt;&lt;object type=&quot;2&quot; unique_id=&quot;10024&quot;&gt;&lt;object type=&quot;3&quot; unique_id=&quot;10071&quot;&gt;&lt;property id=&quot;20148&quot; value=&quot;5&quot;/&gt;&lt;property id=&quot;20300&quot; value=&quot;Slide 2&quot;/&gt;&lt;property id=&quot;20307&quot; value=&quot;257&quot;/&gt;&lt;/object&gt;&lt;object type=&quot;3&quot; unique_id=&quot;10175&quot;&gt;&lt;property id=&quot;20148&quot; value=&quot;5&quot;/&gt;&lt;property id=&quot;20300&quot; value=&quot;Slide 3&quot;/&gt;&lt;property id=&quot;20307&quot; value=&quot;261&quot;/&gt;&lt;/object&gt;&lt;object type=&quot;3&quot; unique_id=&quot;10240&quot;&gt;&lt;property id=&quot;20148&quot; value=&quot;5&quot;/&gt;&lt;property id=&quot;20300&quot; value=&quot;Slide 4&quot;/&gt;&lt;property id=&quot;20307&quot; value=&quot;264&quot;/&gt;&lt;/object&gt;&lt;object type=&quot;3&quot; unique_id=&quot;10268&quot;&gt;&lt;property id=&quot;20148&quot; value=&quot;5&quot;/&gt;&lt;property id=&quot;20300&quot; value=&quot;Slide 5&quot;/&gt;&lt;property id=&quot;20307&quot; value=&quot;265&quot;/&gt;&lt;/object&gt;&lt;object type=&quot;3&quot; unique_id=&quot;10453&quot;&gt;&lt;property id=&quot;20148&quot; value=&quot;5&quot;/&gt;&lt;property id=&quot;20300&quot; value=&quot;Slide 6&quot;/&gt;&lt;property id=&quot;20307&quot; value=&quot;267&quot;/&gt;&lt;/object&gt;&lt;object type=&quot;3&quot; unique_id=&quot;10481&quot;&gt;&lt;property id=&quot;20148&quot; value=&quot;5&quot;/&gt;&lt;property id=&quot;20300&quot; value=&quot;Slide 1&quot;/&gt;&lt;property id=&quot;20307&quot; value=&quot;26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</dc:creator>
  <cp:lastModifiedBy>Van Nguyen</cp:lastModifiedBy>
  <cp:revision>52</cp:revision>
  <dcterms:created xsi:type="dcterms:W3CDTF">2017-01-16T05:03:01Z</dcterms:created>
  <dcterms:modified xsi:type="dcterms:W3CDTF">2022-05-16T13:39:38Z</dcterms:modified>
</cp:coreProperties>
</file>