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7"/>
  </p:notesMasterIdLst>
  <p:sldIdLst>
    <p:sldId id="335" r:id="rId2"/>
    <p:sldId id="307" r:id="rId3"/>
    <p:sldId id="302" r:id="rId4"/>
    <p:sldId id="304" r:id="rId5"/>
    <p:sldId id="303" r:id="rId6"/>
  </p:sldIdLst>
  <p:sldSz cx="9144000" cy="5143500" type="screen16x9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FFFF00"/>
    <a:srgbClr val="008000"/>
    <a:srgbClr val="3366FF"/>
    <a:srgbClr val="9933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98" autoAdjust="0"/>
    <p:restoredTop sz="94660"/>
  </p:normalViewPr>
  <p:slideViewPr>
    <p:cSldViewPr>
      <p:cViewPr varScale="1">
        <p:scale>
          <a:sx n="52" d="100"/>
          <a:sy n="52" d="100"/>
        </p:scale>
        <p:origin x="-10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144370-B912-4F56-AA4F-A452D059DE6F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626D00-A397-480A-B8C8-EB5152034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1E1AE2-0556-494C-8D99-2BE25B03EDB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9318-D73B-4FF3-9346-C04E19C21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C9B4-8829-405F-ABB4-C6ECD5642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7BBD-0637-4D19-8EAA-25AF06632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428750"/>
            <a:ext cx="8229600" cy="30861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7903-FCDA-436F-ACA5-BD069A72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97B0-7A6E-4D59-8B07-7FEE0C28F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B8C1-8FE5-4B72-B278-8968C06C7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CA9-2EAA-4BCD-89CF-DB1CBB721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179A-C86D-4210-A41C-3262814FF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168E-86D0-4FA4-BDC1-FCEF9DF74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100-7DF6-4B27-A4C4-1F51FA05D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4B0C-0D78-4015-8731-8F46B5E60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2CF5-1367-40BE-AF23-0FC05849F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A42026-B2AB-4719-84F8-C7222FF05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.vn/imgres?imgurl=http://img.photo.zing.vn/file_uploads/zingphoto/2009/02/24/d500d141ed8ad77fa8829071f05cda30.jpg&amp;imgrefurl=http://www.chuyentq.com/forum/showthread.php?t=15496&amp;usg=__iDXrfHngeNa4f-Cc1Dm8eu32l4A=&amp;h=324&amp;w=500&amp;sz=33&amp;hl=vi&amp;start=114&amp;um=1&amp;itbs=1&amp;tbnid=xVooO-FJNCQ5DM:&amp;tbnh=84&amp;tbnw=130&amp;prev=/images?q=h%C3%ACnh+%E1%BA%A3nh+v%E1%BB%81+chi%E1%BA%BFn+khu+b%C3%ACnh+tr%E1%BB%8B+thi%C3%AAn+nh%E1%BB%AFng+n%C4%83m+kh%C3%A1ng+chi%E1%BA%BFn+ch%E1%BB%91ng+Ph%C3%A1p&amp;ndsp=20&amp;hl=vi&amp;rlz=1T4GGLL_viVN358VN358&amp;sa=N&amp;start=100&amp;u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1"/>
          <p:cNvSpPr>
            <a:spLocks noChangeArrowheads="1" noChangeShapeType="1" noTextEdit="1"/>
          </p:cNvSpPr>
          <p:nvPr/>
        </p:nvSpPr>
        <p:spPr bwMode="auto">
          <a:xfrm>
            <a:off x="47625" y="2171700"/>
            <a:ext cx="2009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 21;</a:t>
            </a:r>
          </a:p>
          <a:p>
            <a:pPr algn="ctr"/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2" name="WordArt 468" descr="1262504_1"/>
          <p:cNvSpPr>
            <a:spLocks noChangeArrowheads="1" noChangeShapeType="1" noTextEdit="1"/>
          </p:cNvSpPr>
          <p:nvPr/>
        </p:nvSpPr>
        <p:spPr bwMode="auto">
          <a:xfrm>
            <a:off x="1547813" y="311150"/>
            <a:ext cx="5334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80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Luyện từ và câu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457200" y="1771650"/>
            <a:ext cx="822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NHÂN HÓA. ÔN TẬP</a:t>
            </a:r>
          </a:p>
          <a:p>
            <a:pPr algn="ctr"/>
            <a:r>
              <a:rPr lang="en-US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CÁCH ĐẶT VÀ TRẢ LỜI CÂU HỎI: Ở ĐÂU?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leconghanh-ngheth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"/>
            <a:ext cx="838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IETTIMES_753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"/>
            <a:ext cx="838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u-Dinh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"/>
            <a:ext cx="8305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Kết quả hình ảnh cho đền thờ ông tổ nghề thê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"/>
            <a:ext cx="85344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28600" y="3614738"/>
            <a:ext cx="16764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Khu vực Bình Trị Thiên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1138"/>
            <a:ext cx="616743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Brace 3"/>
          <p:cNvSpPr/>
          <p:nvPr/>
        </p:nvSpPr>
        <p:spPr>
          <a:xfrm rot="18846104">
            <a:off x="4802982" y="1901031"/>
            <a:ext cx="427038" cy="11271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1905000" y="2617788"/>
            <a:ext cx="2913063" cy="13255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tuyenduonggo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14350"/>
            <a:ext cx="4038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Cac-chien-si-cong-binh-Truong-Son---Duong-Ho-Chi-Minh-nhung-nam-danh-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435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d500d141ed8ad77fa8829071f05cda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14650"/>
            <a:ext cx="3810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3_chu1026-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874963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2544763" y="2513013"/>
            <a:ext cx="444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 khu Bình Trị Thiên khói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or\My Documents\Downloads\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025" y="309563"/>
            <a:ext cx="44958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Administrator\My Documents\Downloads\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4451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Administrator\My Documents\Downloads\do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5750"/>
            <a:ext cx="42846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Administrator\My Documents\Downloads\do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4284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1679&quot;&gt;&lt;object type=&quot;3&quot; unique_id=&quot;11681&quot;&gt;&lt;property id=&quot;20148&quot; value=&quot;5&quot;/&gt;&lt;property id=&quot;20300&quot; value=&quot;Slide 2&quot;/&gt;&lt;property id=&quot;20307&quot; value=&quot;259&quot;/&gt;&lt;/object&gt;&lt;object type=&quot;3&quot; unique_id=&quot;11682&quot;&gt;&lt;property id=&quot;20148&quot; value=&quot;5&quot;/&gt;&lt;property id=&quot;20300&quot; value=&quot;Slide 4&quot;/&gt;&lt;property id=&quot;20307&quot; value=&quot;260&quot;/&gt;&lt;/object&gt;&lt;object type=&quot;3&quot; unique_id=&quot;11683&quot;&gt;&lt;property id=&quot;20148&quot; value=&quot;5&quot;/&gt;&lt;property id=&quot;20300&quot; value=&quot;Slide 5&quot;/&gt;&lt;property id=&quot;20307&quot; value=&quot;282&quot;/&gt;&lt;/object&gt;&lt;object type=&quot;3&quot; unique_id=&quot;11687&quot;&gt;&lt;property id=&quot;20148&quot; value=&quot;5&quot;/&gt;&lt;property id=&quot;20300&quot; value=&quot;Slide 20&quot;/&gt;&lt;property id=&quot;20307&quot; value=&quot;277&quot;/&gt;&lt;/object&gt;&lt;object type=&quot;3&quot; unique_id=&quot;11692&quot;&gt;&lt;property id=&quot;20148&quot; value=&quot;5&quot;/&gt;&lt;property id=&quot;20300&quot; value=&quot;Slide 29&quot;/&gt;&lt;property id=&quot;20307&quot; value=&quot;279&quot;/&gt;&lt;/object&gt;&lt;object type=&quot;3&quot; unique_id=&quot;11693&quot;&gt;&lt;property id=&quot;20148&quot; value=&quot;5&quot;/&gt;&lt;property id=&quot;20300&quot; value=&quot;Slide 31&quot;/&gt;&lt;property id=&quot;20307&quot; value=&quot;285&quot;/&gt;&lt;/object&gt;&lt;object type=&quot;3&quot; unique_id=&quot;11742&quot;&gt;&lt;property id=&quot;20148&quot; value=&quot;5&quot;/&gt;&lt;property id=&quot;20300&quot; value=&quot;Slide 1&quot;/&gt;&lt;property id=&quot;20307&quot; value=&quot;287&quot;/&gt;&lt;/object&gt;&lt;object type=&quot;3&quot; unique_id=&quot;12342&quot;&gt;&lt;property id=&quot;20148&quot; value=&quot;5&quot;/&gt;&lt;property id=&quot;20300&quot; value=&quot;Slide 24&quot;/&gt;&lt;property id=&quot;20307&quot; value=&quot;288&quot;/&gt;&lt;/object&gt;&lt;object type=&quot;3&quot; unique_id=&quot;20983&quot;&gt;&lt;property id=&quot;20148&quot; value=&quot;5&quot;/&gt;&lt;property id=&quot;20300&quot; value=&quot;Slide 23&quot;/&gt;&lt;property id=&quot;20307&quot; value=&quot;292&quot;/&gt;&lt;/object&gt;&lt;object type=&quot;3&quot; unique_id=&quot;21881&quot;&gt;&lt;property id=&quot;20148&quot; value=&quot;5&quot;/&gt;&lt;property id=&quot;20300&quot; value=&quot;Slide 19&quot;/&gt;&lt;property id=&quot;20307&quot; value=&quot;297&quot;/&gt;&lt;/object&gt;&lt;object type=&quot;3&quot; unique_id=&quot;23110&quot;&gt;&lt;property id=&quot;20148&quot; value=&quot;5&quot;/&gt;&lt;property id=&quot;20300&quot; value=&quot;Slide 25&quot;/&gt;&lt;property id=&quot;20307&quot; value=&quot;302&quot;/&gt;&lt;/object&gt;&lt;object type=&quot;3&quot; unique_id=&quot;23111&quot;&gt;&lt;property id=&quot;20148&quot; value=&quot;5&quot;/&gt;&lt;property id=&quot;20300&quot; value=&quot;Slide 26&quot;/&gt;&lt;property id=&quot;20307&quot; value=&quot;304&quot;/&gt;&lt;/object&gt;&lt;object type=&quot;3&quot; unique_id=&quot;23112&quot;&gt;&lt;property id=&quot;20148&quot; value=&quot;5&quot;/&gt;&lt;property id=&quot;20300&quot; value=&quot;Slide 27&quot;/&gt;&lt;property id=&quot;20307&quot; value=&quot;303&quot;/&gt;&lt;/object&gt;&lt;object type=&quot;3&quot; unique_id=&quot;23113&quot;&gt;&lt;property id=&quot;20148&quot; value=&quot;5&quot;/&gt;&lt;property id=&quot;20300&quot; value=&quot;Slide 30 - &amp;quot;Bµi 4:&amp;quot;&quot;/&gt;&lt;property id=&quot;20307&quot; value=&quot;305&quot;/&gt;&lt;/object&gt;&lt;object type=&quot;3&quot; unique_id=&quot;25254&quot;&gt;&lt;property id=&quot;20148&quot; value=&quot;5&quot;/&gt;&lt;property id=&quot;20300&quot; value=&quot;Slide 3&quot;/&gt;&lt;property id=&quot;20307&quot; value=&quot;306&quot;/&gt;&lt;/object&gt;&lt;object type=&quot;3&quot; unique_id=&quot;25564&quot;&gt;&lt;property id=&quot;20148&quot; value=&quot;5&quot;/&gt;&lt;property id=&quot;20300&quot; value=&quot;Slide 22&quot;/&gt;&lt;property id=&quot;20307&quot; value=&quot;307&quot;/&gt;&lt;/object&gt;&lt;object type=&quot;3&quot; unique_id=&quot;26194&quot;&gt;&lt;property id=&quot;20148&quot; value=&quot;5&quot;/&gt;&lt;property id=&quot;20300&quot; value=&quot;Slide 8&quot;/&gt;&lt;property id=&quot;20307&quot; value=&quot;319&quot;/&gt;&lt;/object&gt;&lt;object type=&quot;3&quot; unique_id=&quot;26195&quot;&gt;&lt;property id=&quot;20148&quot; value=&quot;5&quot;/&gt;&lt;property id=&quot;20300&quot; value=&quot;Slide 10&quot;/&gt;&lt;property id=&quot;20307&quot; value=&quot;320&quot;/&gt;&lt;/object&gt;&lt;object type=&quot;3&quot; unique_id=&quot;26196&quot;&gt;&lt;property id=&quot;20148&quot; value=&quot;5&quot;/&gt;&lt;property id=&quot;20300&quot; value=&quot;Slide 13&quot;/&gt;&lt;property id=&quot;20307&quot; value=&quot;321&quot;/&gt;&lt;/object&gt;&lt;object type=&quot;3&quot; unique_id=&quot;26198&quot;&gt;&lt;property id=&quot;20148&quot; value=&quot;5&quot;/&gt;&lt;property id=&quot;20300&quot; value=&quot;Slide 15&quot;/&gt;&lt;property id=&quot;20307&quot; value=&quot;322&quot;/&gt;&lt;/object&gt;&lt;object type=&quot;3&quot; unique_id=&quot;26200&quot;&gt;&lt;property id=&quot;20148&quot; value=&quot;5&quot;/&gt;&lt;property id=&quot;20300&quot; value=&quot;Slide 18&quot;/&gt;&lt;property id=&quot;20307&quot; value=&quot;323&quot;/&gt;&lt;/object&gt;&lt;object type=&quot;3&quot; unique_id=&quot;26440&quot;&gt;&lt;property id=&quot;20148&quot; value=&quot;5&quot;/&gt;&lt;property id=&quot;20300&quot; value=&quot;Slide 7&quot;/&gt;&lt;property id=&quot;20307&quot; value=&quot;324&quot;/&gt;&lt;/object&gt;&lt;object type=&quot;3&quot; unique_id=&quot;26441&quot;&gt;&lt;property id=&quot;20148&quot; value=&quot;5&quot;/&gt;&lt;property id=&quot;20300&quot; value=&quot;Slide 9&quot;/&gt;&lt;property id=&quot;20307&quot; value=&quot;325&quot;/&gt;&lt;/object&gt;&lt;object type=&quot;3&quot; unique_id=&quot;26442&quot;&gt;&lt;property id=&quot;20148&quot; value=&quot;5&quot;/&gt;&lt;property id=&quot;20300&quot; value=&quot;Slide 12&quot;/&gt;&lt;property id=&quot;20307&quot; value=&quot;326&quot;/&gt;&lt;/object&gt;&lt;object type=&quot;3&quot; unique_id=&quot;26443&quot;&gt;&lt;property id=&quot;20148&quot; value=&quot;5&quot;/&gt;&lt;property id=&quot;20300&quot; value=&quot;Slide 14&quot;/&gt;&lt;property id=&quot;20307&quot; value=&quot;327&quot;/&gt;&lt;/object&gt;&lt;object type=&quot;3&quot; unique_id=&quot;26444&quot;&gt;&lt;property id=&quot;20148&quot; value=&quot;5&quot;/&gt;&lt;property id=&quot;20300&quot; value=&quot;Slide 17&quot;/&gt;&lt;property id=&quot;20307&quot; value=&quot;328&quot;/&gt;&lt;/object&gt;&lt;object type=&quot;3&quot; unique_id=&quot;26672&quot;&gt;&lt;property id=&quot;20148&quot; value=&quot;5&quot;/&gt;&lt;property id=&quot;20300&quot; value=&quot;Slide 6&quot;/&gt;&lt;property id=&quot;20307&quot; value=&quot;330&quot;/&gt;&lt;/object&gt;&lt;object type=&quot;3&quot; unique_id=&quot;26859&quot;&gt;&lt;property id=&quot;20148&quot; value=&quot;5&quot;/&gt;&lt;property id=&quot;20300&quot; value=&quot;Slide 11&quot;/&gt;&lt;property id=&quot;20307&quot; value=&quot;331&quot;/&gt;&lt;/object&gt;&lt;object type=&quot;3&quot; unique_id=&quot;26860&quot;&gt;&lt;property id=&quot;20148&quot; value=&quot;5&quot;/&gt;&lt;property id=&quot;20300&quot; value=&quot;Slide 16&quot;/&gt;&lt;property id=&quot;20307&quot; value=&quot;332&quot;/&gt;&lt;/object&gt;&lt;object type=&quot;3&quot; unique_id=&quot;26861&quot;&gt;&lt;property id=&quot;20148&quot; value=&quot;5&quot;/&gt;&lt;property id=&quot;20300&quot; value=&quot;Slide 21&quot;/&gt;&lt;property id=&quot;20307&quot; value=&quot;333&quot;/&gt;&lt;/object&gt;&lt;object type=&quot;3&quot; unique_id=&quot;28905&quot;&gt;&lt;property id=&quot;20148&quot; value=&quot;5&quot;/&gt;&lt;property id=&quot;20300&quot; value=&quot;Slide 28&quot;/&gt;&lt;property id=&quot;20307&quot; value=&quot;334&quot;/&gt;&lt;/object&gt;&lt;/object&gt;&lt;object type=&quot;8&quot; unique_id=&quot;1170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</TotalTime>
  <Words>38</Words>
  <Application>Microsoft Office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Tel: 02403872626-0982091207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Anhdung</dc:creator>
  <cp:lastModifiedBy>Van Nguyen</cp:lastModifiedBy>
  <cp:revision>269</cp:revision>
  <dcterms:created xsi:type="dcterms:W3CDTF">2010-01-06T19:05:45Z</dcterms:created>
  <dcterms:modified xsi:type="dcterms:W3CDTF">2022-05-16T13:37:58Z</dcterms:modified>
</cp:coreProperties>
</file>