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73" r:id="rId2"/>
    <p:sldMasterId id="2147484764" r:id="rId3"/>
  </p:sldMasterIdLst>
  <p:sldIdLst>
    <p:sldId id="325" r:id="rId4"/>
    <p:sldId id="323" r:id="rId5"/>
    <p:sldId id="258" r:id="rId6"/>
    <p:sldId id="306" r:id="rId7"/>
    <p:sldId id="298" r:id="rId8"/>
    <p:sldId id="318" r:id="rId9"/>
    <p:sldId id="319" r:id="rId10"/>
    <p:sldId id="317" r:id="rId11"/>
    <p:sldId id="283" r:id="rId12"/>
    <p:sldId id="321" r:id="rId13"/>
    <p:sldId id="303" r:id="rId14"/>
    <p:sldId id="300" r:id="rId15"/>
    <p:sldId id="326" r:id="rId16"/>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Arial" charset="0"/>
      </a:defRPr>
    </a:lvl1pPr>
    <a:lvl2pPr marL="457200" algn="l" rtl="0" eaLnBrk="0" fontAlgn="base" hangingPunct="0">
      <a:spcBef>
        <a:spcPct val="0"/>
      </a:spcBef>
      <a:spcAft>
        <a:spcPct val="0"/>
      </a:spcAft>
      <a:defRPr sz="2800" kern="1200">
        <a:solidFill>
          <a:schemeClr val="tx1"/>
        </a:solidFill>
        <a:latin typeface="Arial" charset="0"/>
        <a:ea typeface="+mn-ea"/>
        <a:cs typeface="Arial" charset="0"/>
      </a:defRPr>
    </a:lvl2pPr>
    <a:lvl3pPr marL="914400" algn="l" rtl="0" eaLnBrk="0" fontAlgn="base" hangingPunct="0">
      <a:spcBef>
        <a:spcPct val="0"/>
      </a:spcBef>
      <a:spcAft>
        <a:spcPct val="0"/>
      </a:spcAft>
      <a:defRPr sz="28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8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CC00"/>
    <a:srgbClr val="66FF66"/>
    <a:srgbClr val="CCECFF"/>
    <a:srgbClr val="FFFFCC"/>
    <a:srgbClr val="FF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2" autoAdjust="0"/>
    <p:restoredTop sz="94660"/>
  </p:normalViewPr>
  <p:slideViewPr>
    <p:cSldViewPr>
      <p:cViewPr>
        <p:scale>
          <a:sx n="81" d="100"/>
          <a:sy n="81" d="100"/>
        </p:scale>
        <p:origin x="-10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F28569-FEF5-4CEE-8AF2-EFA04A65E03D}" type="slidenum">
              <a:rPr lang="en-US" altLang="en-US"/>
              <a:pPr/>
              <a:t>‹#›</a:t>
            </a:fld>
            <a:endParaRPr lang="en-US" altLang="en-US"/>
          </a:p>
        </p:txBody>
      </p:sp>
    </p:spTree>
    <p:extLst>
      <p:ext uri="{BB962C8B-B14F-4D97-AF65-F5344CB8AC3E}">
        <p14:creationId xmlns:p14="http://schemas.microsoft.com/office/powerpoint/2010/main" val="214268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B959D53-A2D7-458E-ABA6-C3B3DD52D74E}" type="slidenum">
              <a:rPr lang="en-US" altLang="en-US"/>
              <a:pPr/>
              <a:t>‹#›</a:t>
            </a:fld>
            <a:endParaRPr lang="en-US" altLang="en-US"/>
          </a:p>
        </p:txBody>
      </p:sp>
    </p:spTree>
    <p:extLst>
      <p:ext uri="{BB962C8B-B14F-4D97-AF65-F5344CB8AC3E}">
        <p14:creationId xmlns:p14="http://schemas.microsoft.com/office/powerpoint/2010/main" val="71700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EE1CBFE-0705-472E-8BEA-873AFC917D57}" type="slidenum">
              <a:rPr lang="en-US" altLang="en-US"/>
              <a:pPr/>
              <a:t>‹#›</a:t>
            </a:fld>
            <a:endParaRPr lang="en-US" altLang="en-US"/>
          </a:p>
        </p:txBody>
      </p:sp>
    </p:spTree>
    <p:extLst>
      <p:ext uri="{BB962C8B-B14F-4D97-AF65-F5344CB8AC3E}">
        <p14:creationId xmlns:p14="http://schemas.microsoft.com/office/powerpoint/2010/main" val="1263792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B4CA55A-FB42-4CF0-B932-76E3D2C65EA7}" type="slidenum">
              <a:rPr lang="en-US" altLang="en-US"/>
              <a:pPr/>
              <a:t>‹#›</a:t>
            </a:fld>
            <a:endParaRPr lang="en-US" altLang="en-US"/>
          </a:p>
        </p:txBody>
      </p:sp>
    </p:spTree>
    <p:extLst>
      <p:ext uri="{BB962C8B-B14F-4D97-AF65-F5344CB8AC3E}">
        <p14:creationId xmlns:p14="http://schemas.microsoft.com/office/powerpoint/2010/main" val="1717579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E4E96B66-E120-4DD1-BA55-E4EB2606603E}" type="slidenum">
              <a:rPr lang="en-US" altLang="en-US"/>
              <a:pPr/>
              <a:t>‹#›</a:t>
            </a:fld>
            <a:endParaRPr lang="en-US" altLang="en-US"/>
          </a:p>
        </p:txBody>
      </p:sp>
    </p:spTree>
    <p:extLst>
      <p:ext uri="{BB962C8B-B14F-4D97-AF65-F5344CB8AC3E}">
        <p14:creationId xmlns:p14="http://schemas.microsoft.com/office/powerpoint/2010/main" val="5097337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endParaRPr lang="en-US"/>
          </a:p>
        </p:txBody>
      </p:sp>
      <p:sp>
        <p:nvSpPr>
          <p:cNvPr id="5" name="Slide Number Placeholder 8"/>
          <p:cNvSpPr>
            <a:spLocks noGrp="1"/>
          </p:cNvSpPr>
          <p:nvPr>
            <p:ph type="sldNum" sz="quarter" idx="11"/>
          </p:nvPr>
        </p:nvSpPr>
        <p:spPr/>
        <p:txBody>
          <a:bodyPr/>
          <a:lstStyle>
            <a:lvl1pPr>
              <a:defRPr/>
            </a:lvl1pPr>
          </a:lstStyle>
          <a:p>
            <a:fld id="{D286D174-D150-4E63-B2FF-33A2EB484F6C}" type="slidenum">
              <a:rPr lang="en-US" altLang="en-US"/>
              <a:pPr/>
              <a:t>‹#›</a:t>
            </a:fld>
            <a:endParaRPr lang="en-US" altLang="en-US"/>
          </a:p>
        </p:txBody>
      </p:sp>
      <p:sp>
        <p:nvSpPr>
          <p:cNvPr id="6" name="Footer Placeholder 9"/>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208849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AAAE0340-E448-4793-9DC4-A958643FAC8E}" type="slidenum">
              <a:rPr lang="en-US" altLang="en-US"/>
              <a:pPr/>
              <a:t>‹#›</a:t>
            </a:fld>
            <a:endParaRPr lang="en-US" altLang="en-US"/>
          </a:p>
        </p:txBody>
      </p:sp>
    </p:spTree>
    <p:extLst>
      <p:ext uri="{BB962C8B-B14F-4D97-AF65-F5344CB8AC3E}">
        <p14:creationId xmlns:p14="http://schemas.microsoft.com/office/powerpoint/2010/main" val="272117801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15092DBF-2FBD-4A17-A529-9B98C2005728}" type="slidenum">
              <a:rPr lang="en-US" altLang="en-US"/>
              <a:pPr/>
              <a:t>‹#›</a:t>
            </a:fld>
            <a:endParaRPr lang="en-US" altLang="en-US"/>
          </a:p>
        </p:txBody>
      </p:sp>
    </p:spTree>
    <p:extLst>
      <p:ext uri="{BB962C8B-B14F-4D97-AF65-F5344CB8AC3E}">
        <p14:creationId xmlns:p14="http://schemas.microsoft.com/office/powerpoint/2010/main" val="1448051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22"/>
          <p:cNvSpPr>
            <a:spLocks noGrp="1"/>
          </p:cNvSpPr>
          <p:nvPr>
            <p:ph type="sldNum" sz="quarter" idx="12"/>
          </p:nvPr>
        </p:nvSpPr>
        <p:spPr/>
        <p:txBody>
          <a:bodyPr/>
          <a:lstStyle>
            <a:lvl1pPr>
              <a:defRPr/>
            </a:lvl1pPr>
          </a:lstStyle>
          <a:p>
            <a:fld id="{95D99149-BE56-441D-9751-A1E14062B55D}" type="slidenum">
              <a:rPr lang="en-US" altLang="en-US"/>
              <a:pPr/>
              <a:t>‹#›</a:t>
            </a:fld>
            <a:endParaRPr lang="en-US" altLang="en-US"/>
          </a:p>
        </p:txBody>
      </p:sp>
    </p:spTree>
    <p:extLst>
      <p:ext uri="{BB962C8B-B14F-4D97-AF65-F5344CB8AC3E}">
        <p14:creationId xmlns:p14="http://schemas.microsoft.com/office/powerpoint/2010/main" val="2211691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a:lstStyle>
            <a:lvl1pPr>
              <a:defRPr/>
            </a:lvl1pPr>
          </a:lstStyle>
          <a:p>
            <a:endParaRPr lang="en-US"/>
          </a:p>
        </p:txBody>
      </p:sp>
      <p:sp>
        <p:nvSpPr>
          <p:cNvPr id="4" name="Slide Number Placeholder 6"/>
          <p:cNvSpPr>
            <a:spLocks noGrp="1"/>
          </p:cNvSpPr>
          <p:nvPr>
            <p:ph type="sldNum" sz="quarter" idx="11"/>
          </p:nvPr>
        </p:nvSpPr>
        <p:spPr/>
        <p:txBody>
          <a:bodyPr/>
          <a:lstStyle>
            <a:lvl1pPr>
              <a:defRPr/>
            </a:lvl1pPr>
          </a:lstStyle>
          <a:p>
            <a:fld id="{B97CB09C-751E-4EE6-A3FC-D8955E7A5C32}" type="slidenum">
              <a:rPr lang="en-US" altLang="en-US"/>
              <a:pPr/>
              <a:t>‹#›</a:t>
            </a:fld>
            <a:endParaRPr lang="en-US" altLang="en-US"/>
          </a:p>
        </p:txBody>
      </p:sp>
      <p:sp>
        <p:nvSpPr>
          <p:cNvPr id="5" name="Footer Placeholder 7"/>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66101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22"/>
          <p:cNvSpPr>
            <a:spLocks noGrp="1"/>
          </p:cNvSpPr>
          <p:nvPr>
            <p:ph type="sldNum" sz="quarter" idx="12"/>
          </p:nvPr>
        </p:nvSpPr>
        <p:spPr/>
        <p:txBody>
          <a:bodyPr/>
          <a:lstStyle>
            <a:lvl1pPr>
              <a:defRPr/>
            </a:lvl1pPr>
          </a:lstStyle>
          <a:p>
            <a:fld id="{3F484556-A7B8-4549-884D-40DA9FB094E5}" type="slidenum">
              <a:rPr lang="en-US" altLang="en-US"/>
              <a:pPr/>
              <a:t>‹#›</a:t>
            </a:fld>
            <a:endParaRPr lang="en-US" altLang="en-US"/>
          </a:p>
        </p:txBody>
      </p:sp>
    </p:spTree>
    <p:extLst>
      <p:ext uri="{BB962C8B-B14F-4D97-AF65-F5344CB8AC3E}">
        <p14:creationId xmlns:p14="http://schemas.microsoft.com/office/powerpoint/2010/main" val="200401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8C77D36-B985-482F-AA7F-0158C12835C9}" type="slidenum">
              <a:rPr lang="en-US" altLang="en-US"/>
              <a:pPr/>
              <a:t>‹#›</a:t>
            </a:fld>
            <a:endParaRPr lang="en-US" altLang="en-US"/>
          </a:p>
        </p:txBody>
      </p:sp>
    </p:spTree>
    <p:extLst>
      <p:ext uri="{BB962C8B-B14F-4D97-AF65-F5344CB8AC3E}">
        <p14:creationId xmlns:p14="http://schemas.microsoft.com/office/powerpoint/2010/main" val="871639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a:lstStyle>
            <a:lvl1pPr>
              <a:defRPr/>
            </a:lvl1pPr>
          </a:lstStyle>
          <a:p>
            <a:endParaRPr lang="en-US"/>
          </a:p>
        </p:txBody>
      </p:sp>
      <p:sp>
        <p:nvSpPr>
          <p:cNvPr id="13" name="Slide Number Placeholder 21"/>
          <p:cNvSpPr>
            <a:spLocks noGrp="1"/>
          </p:cNvSpPr>
          <p:nvPr>
            <p:ph type="sldNum" sz="quarter" idx="11"/>
          </p:nvPr>
        </p:nvSpPr>
        <p:spPr/>
        <p:txBody>
          <a:bodyPr/>
          <a:lstStyle>
            <a:lvl1pPr>
              <a:defRPr/>
            </a:lvl1pPr>
          </a:lstStyle>
          <a:p>
            <a:fld id="{513455F5-74CB-4F06-B303-2B02B9CA9B73}" type="slidenum">
              <a:rPr lang="en-US" altLang="en-US"/>
              <a:pPr/>
              <a:t>‹#›</a:t>
            </a:fld>
            <a:endParaRPr lang="en-US" altLang="en-US"/>
          </a:p>
        </p:txBody>
      </p:sp>
      <p:sp>
        <p:nvSpPr>
          <p:cNvPr id="14" name="Footer Placeholder 22"/>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78807940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a:lstStyle>
            <a:lvl1pPr>
              <a:defRPr/>
            </a:lvl1pPr>
          </a:lstStyle>
          <a:p>
            <a:endParaRPr lang="en-US"/>
          </a:p>
        </p:txBody>
      </p:sp>
      <p:sp>
        <p:nvSpPr>
          <p:cNvPr id="13" name="Slide Number Placeholder 17"/>
          <p:cNvSpPr>
            <a:spLocks noGrp="1"/>
          </p:cNvSpPr>
          <p:nvPr>
            <p:ph type="sldNum" sz="quarter" idx="11"/>
          </p:nvPr>
        </p:nvSpPr>
        <p:spPr/>
        <p:txBody>
          <a:bodyPr/>
          <a:lstStyle>
            <a:lvl1pPr>
              <a:defRPr/>
            </a:lvl1pPr>
          </a:lstStyle>
          <a:p>
            <a:fld id="{8651B993-F1E5-42ED-99D3-20CFFB800F3E}" type="slidenum">
              <a:rPr lang="en-US" altLang="en-US"/>
              <a:pPr/>
              <a:t>‹#›</a:t>
            </a:fld>
            <a:endParaRPr lang="en-US" altLang="en-US"/>
          </a:p>
        </p:txBody>
      </p:sp>
      <p:sp>
        <p:nvSpPr>
          <p:cNvPr id="14" name="Footer Placeholder 20"/>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868579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6D542BAB-5904-4662-9945-2F356E970DF9}" type="slidenum">
              <a:rPr lang="en-US" altLang="en-US"/>
              <a:pPr/>
              <a:t>‹#›</a:t>
            </a:fld>
            <a:endParaRPr lang="en-US" altLang="en-US"/>
          </a:p>
        </p:txBody>
      </p:sp>
    </p:spTree>
    <p:extLst>
      <p:ext uri="{BB962C8B-B14F-4D97-AF65-F5344CB8AC3E}">
        <p14:creationId xmlns:p14="http://schemas.microsoft.com/office/powerpoint/2010/main" val="1730962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3D9807A1-7EC7-4D23-BB28-B91C251ACFA7}" type="slidenum">
              <a:rPr lang="en-US" altLang="en-US"/>
              <a:pPr/>
              <a:t>‹#›</a:t>
            </a:fld>
            <a:endParaRPr lang="en-US" altLang="en-US"/>
          </a:p>
        </p:txBody>
      </p:sp>
    </p:spTree>
    <p:extLst>
      <p:ext uri="{BB962C8B-B14F-4D97-AF65-F5344CB8AC3E}">
        <p14:creationId xmlns:p14="http://schemas.microsoft.com/office/powerpoint/2010/main" val="3196643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7"/>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fld id="{74ED296E-C4E2-45E6-8C8C-2EF243AD02F9}" type="datetimeFigureOut">
              <a:rPr lang="en-US"/>
              <a:pPr/>
              <a:t>2/6/2022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5E9936A-5271-45C3-BA9C-4CC4AE46B1E0}" type="slidenum">
              <a:rPr lang="en-US" altLang="en-US"/>
              <a:pPr/>
              <a:t>‹#›</a:t>
            </a:fld>
            <a:endParaRPr lang="en-US" altLang="en-US"/>
          </a:p>
        </p:txBody>
      </p:sp>
    </p:spTree>
    <p:extLst>
      <p:ext uri="{BB962C8B-B14F-4D97-AF65-F5344CB8AC3E}">
        <p14:creationId xmlns:p14="http://schemas.microsoft.com/office/powerpoint/2010/main" val="2507525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fld id="{0D175001-DDA8-49E4-9538-1C94A25B8C6B}" type="datetimeFigureOut">
              <a:rPr lang="en-US"/>
              <a:pPr/>
              <a:t>2/6/2022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DC2C411-C52C-461F-9D4C-9B79717F3620}" type="slidenum">
              <a:rPr lang="en-US" altLang="en-US"/>
              <a:pPr/>
              <a:t>‹#›</a:t>
            </a:fld>
            <a:endParaRPr lang="en-US" altLang="en-US"/>
          </a:p>
        </p:txBody>
      </p:sp>
    </p:spTree>
    <p:extLst>
      <p:ext uri="{BB962C8B-B14F-4D97-AF65-F5344CB8AC3E}">
        <p14:creationId xmlns:p14="http://schemas.microsoft.com/office/powerpoint/2010/main" val="947924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2"/>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fld id="{B775DB04-B550-46E1-B327-75270D667AE2}" type="datetimeFigureOut">
              <a:rPr lang="en-US"/>
              <a:pPr/>
              <a:t>2/6/2022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A76C66F-C6D3-4C31-B5CB-5C1F78CF498E}" type="slidenum">
              <a:rPr lang="en-US" altLang="en-US"/>
              <a:pPr/>
              <a:t>‹#›</a:t>
            </a:fld>
            <a:endParaRPr lang="en-US" altLang="en-US"/>
          </a:p>
        </p:txBody>
      </p:sp>
    </p:spTree>
    <p:extLst>
      <p:ext uri="{BB962C8B-B14F-4D97-AF65-F5344CB8AC3E}">
        <p14:creationId xmlns:p14="http://schemas.microsoft.com/office/powerpoint/2010/main" val="2423422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fld id="{8CAC1B1D-44E9-4E7D-BD59-54D377EFA2D9}" type="datetimeFigureOut">
              <a:rPr lang="en-US"/>
              <a:pPr/>
              <a:t>2/6/2022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D0E4C14-83BD-4826-9A5E-A6CC3679CC8B}" type="slidenum">
              <a:rPr lang="en-US" altLang="en-US"/>
              <a:pPr/>
              <a:t>‹#›</a:t>
            </a:fld>
            <a:endParaRPr lang="en-US" altLang="en-US"/>
          </a:p>
        </p:txBody>
      </p:sp>
    </p:spTree>
    <p:extLst>
      <p:ext uri="{BB962C8B-B14F-4D97-AF65-F5344CB8AC3E}">
        <p14:creationId xmlns:p14="http://schemas.microsoft.com/office/powerpoint/2010/main" val="4092504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fld id="{AC633B6A-2B21-41A5-A4E4-886901559F4E}" type="datetimeFigureOut">
              <a:rPr lang="en-US"/>
              <a:pPr/>
              <a:t>2/6/2022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D4BA5A7-74A1-4754-84E9-EAE17EB3BC1D}" type="slidenum">
              <a:rPr lang="en-US" altLang="en-US"/>
              <a:pPr/>
              <a:t>‹#›</a:t>
            </a:fld>
            <a:endParaRPr lang="en-US" altLang="en-US"/>
          </a:p>
        </p:txBody>
      </p:sp>
    </p:spTree>
    <p:extLst>
      <p:ext uri="{BB962C8B-B14F-4D97-AF65-F5344CB8AC3E}">
        <p14:creationId xmlns:p14="http://schemas.microsoft.com/office/powerpoint/2010/main" val="2069746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fld id="{0EFEF2D7-0227-449A-9FD0-1FF2DB844F4D}" type="datetimeFigureOut">
              <a:rPr lang="en-US"/>
              <a:pPr/>
              <a:t>2/6/2022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CD242F8-EB81-4B3F-8B61-1267DB082F0F}" type="slidenum">
              <a:rPr lang="en-US" altLang="en-US"/>
              <a:pPr/>
              <a:t>‹#›</a:t>
            </a:fld>
            <a:endParaRPr lang="en-US" altLang="en-US"/>
          </a:p>
        </p:txBody>
      </p:sp>
    </p:spTree>
    <p:extLst>
      <p:ext uri="{BB962C8B-B14F-4D97-AF65-F5344CB8AC3E}">
        <p14:creationId xmlns:p14="http://schemas.microsoft.com/office/powerpoint/2010/main" val="161393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A9B8E33-551C-4594-A4C1-AF7C47E7324A}" type="slidenum">
              <a:rPr lang="en-US" altLang="en-US"/>
              <a:pPr/>
              <a:t>‹#›</a:t>
            </a:fld>
            <a:endParaRPr lang="en-US" altLang="en-US"/>
          </a:p>
        </p:txBody>
      </p:sp>
    </p:spTree>
    <p:extLst>
      <p:ext uri="{BB962C8B-B14F-4D97-AF65-F5344CB8AC3E}">
        <p14:creationId xmlns:p14="http://schemas.microsoft.com/office/powerpoint/2010/main" val="2584630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87C4E45-360D-4438-89C8-DF211B29A511}" type="datetimeFigureOut">
              <a:rPr lang="en-US"/>
              <a:pPr/>
              <a:t>2/6/2022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F31CBD8-C8AB-42A1-85AC-DFE03B161852}" type="slidenum">
              <a:rPr lang="en-US" altLang="en-US"/>
              <a:pPr/>
              <a:t>‹#›</a:t>
            </a:fld>
            <a:endParaRPr lang="en-US" altLang="en-US"/>
          </a:p>
        </p:txBody>
      </p:sp>
    </p:spTree>
    <p:extLst>
      <p:ext uri="{BB962C8B-B14F-4D97-AF65-F5344CB8AC3E}">
        <p14:creationId xmlns:p14="http://schemas.microsoft.com/office/powerpoint/2010/main" val="1744363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fld id="{2031485B-344D-4E6E-AE9D-2A31A368F200}" type="datetimeFigureOut">
              <a:rPr lang="en-US"/>
              <a:pPr/>
              <a:t>2/6/2022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88B2274-9612-4557-83AD-3BA0A599ED78}" type="slidenum">
              <a:rPr lang="en-US" altLang="en-US"/>
              <a:pPr/>
              <a:t>‹#›</a:t>
            </a:fld>
            <a:endParaRPr lang="en-US" altLang="en-US"/>
          </a:p>
        </p:txBody>
      </p:sp>
    </p:spTree>
    <p:extLst>
      <p:ext uri="{BB962C8B-B14F-4D97-AF65-F5344CB8AC3E}">
        <p14:creationId xmlns:p14="http://schemas.microsoft.com/office/powerpoint/2010/main" val="2152480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fld id="{FAB68C33-E389-4D4A-9111-FCF722C7F966}" type="datetimeFigureOut">
              <a:rPr lang="en-US"/>
              <a:pPr/>
              <a:t>2/6/2022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ECA9374-809B-4947-A30E-38581F704E5F}" type="slidenum">
              <a:rPr lang="en-US" altLang="en-US"/>
              <a:pPr/>
              <a:t>‹#›</a:t>
            </a:fld>
            <a:endParaRPr lang="en-US" altLang="en-US"/>
          </a:p>
        </p:txBody>
      </p:sp>
    </p:spTree>
    <p:extLst>
      <p:ext uri="{BB962C8B-B14F-4D97-AF65-F5344CB8AC3E}">
        <p14:creationId xmlns:p14="http://schemas.microsoft.com/office/powerpoint/2010/main" val="3494262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fld id="{D3EF52B5-313C-49A5-B687-29DB831401CD}" type="datetimeFigureOut">
              <a:rPr lang="en-US"/>
              <a:pPr/>
              <a:t>2/6/2022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0DC154-4491-474F-9E23-464F997212AD}" type="slidenum">
              <a:rPr lang="en-US" altLang="en-US"/>
              <a:pPr/>
              <a:t>‹#›</a:t>
            </a:fld>
            <a:endParaRPr lang="en-US" altLang="en-US"/>
          </a:p>
        </p:txBody>
      </p:sp>
    </p:spTree>
    <p:extLst>
      <p:ext uri="{BB962C8B-B14F-4D97-AF65-F5344CB8AC3E}">
        <p14:creationId xmlns:p14="http://schemas.microsoft.com/office/powerpoint/2010/main" val="1762699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0"/>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40"/>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fld id="{DD2AB60A-2AC4-49A7-B7C8-B6DFEEC6B3AC}" type="datetimeFigureOut">
              <a:rPr lang="en-US"/>
              <a:pPr/>
              <a:t>2/6/2022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779C27A-B0D5-4C0E-AB1F-DB062BCD7C18}" type="slidenum">
              <a:rPr lang="en-US" altLang="en-US"/>
              <a:pPr/>
              <a:t>‹#›</a:t>
            </a:fld>
            <a:endParaRPr lang="en-US" altLang="en-US"/>
          </a:p>
        </p:txBody>
      </p:sp>
    </p:spTree>
    <p:extLst>
      <p:ext uri="{BB962C8B-B14F-4D97-AF65-F5344CB8AC3E}">
        <p14:creationId xmlns:p14="http://schemas.microsoft.com/office/powerpoint/2010/main" val="262582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753463A-7C25-4BB9-AB30-CEED3FA4EAAC}" type="slidenum">
              <a:rPr lang="en-US" altLang="en-US"/>
              <a:pPr/>
              <a:t>‹#›</a:t>
            </a:fld>
            <a:endParaRPr lang="en-US" altLang="en-US"/>
          </a:p>
        </p:txBody>
      </p:sp>
    </p:spTree>
    <p:extLst>
      <p:ext uri="{BB962C8B-B14F-4D97-AF65-F5344CB8AC3E}">
        <p14:creationId xmlns:p14="http://schemas.microsoft.com/office/powerpoint/2010/main" val="26691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7D1A84E-BFDD-4838-9E9D-7A38637F0BAF}" type="slidenum">
              <a:rPr lang="en-US" altLang="en-US"/>
              <a:pPr/>
              <a:t>‹#›</a:t>
            </a:fld>
            <a:endParaRPr lang="en-US" altLang="en-US"/>
          </a:p>
        </p:txBody>
      </p:sp>
    </p:spTree>
    <p:extLst>
      <p:ext uri="{BB962C8B-B14F-4D97-AF65-F5344CB8AC3E}">
        <p14:creationId xmlns:p14="http://schemas.microsoft.com/office/powerpoint/2010/main" val="190352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ACD46D3-596A-4FFC-B3FA-C10498DD2046}" type="slidenum">
              <a:rPr lang="en-US" altLang="en-US"/>
              <a:pPr/>
              <a:t>‹#›</a:t>
            </a:fld>
            <a:endParaRPr lang="en-US" altLang="en-US"/>
          </a:p>
        </p:txBody>
      </p:sp>
    </p:spTree>
    <p:extLst>
      <p:ext uri="{BB962C8B-B14F-4D97-AF65-F5344CB8AC3E}">
        <p14:creationId xmlns:p14="http://schemas.microsoft.com/office/powerpoint/2010/main" val="379602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71C7ECA-F7F3-49E2-BF0A-76C51C6CAA7D}" type="slidenum">
              <a:rPr lang="en-US" altLang="en-US"/>
              <a:pPr/>
              <a:t>‹#›</a:t>
            </a:fld>
            <a:endParaRPr lang="en-US" altLang="en-US"/>
          </a:p>
        </p:txBody>
      </p:sp>
    </p:spTree>
    <p:extLst>
      <p:ext uri="{BB962C8B-B14F-4D97-AF65-F5344CB8AC3E}">
        <p14:creationId xmlns:p14="http://schemas.microsoft.com/office/powerpoint/2010/main" val="411514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1D34C7D-40F9-42B3-9342-05521B65DC22}" type="slidenum">
              <a:rPr lang="en-US" altLang="en-US"/>
              <a:pPr/>
              <a:t>‹#›</a:t>
            </a:fld>
            <a:endParaRPr lang="en-US" altLang="en-US"/>
          </a:p>
        </p:txBody>
      </p:sp>
    </p:spTree>
    <p:extLst>
      <p:ext uri="{BB962C8B-B14F-4D97-AF65-F5344CB8AC3E}">
        <p14:creationId xmlns:p14="http://schemas.microsoft.com/office/powerpoint/2010/main" val="193328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BF48331-DF57-4F89-ABC9-B75926C5F57C}" type="slidenum">
              <a:rPr lang="en-US" altLang="en-US"/>
              <a:pPr/>
              <a:t>‹#›</a:t>
            </a:fld>
            <a:endParaRPr lang="en-US" altLang="en-US"/>
          </a:p>
        </p:txBody>
      </p:sp>
    </p:spTree>
    <p:extLst>
      <p:ext uri="{BB962C8B-B14F-4D97-AF65-F5344CB8AC3E}">
        <p14:creationId xmlns:p14="http://schemas.microsoft.com/office/powerpoint/2010/main" val="156406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D37CD8F-DE16-4BD8-9757-B71E3F429C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 id="214748485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2056"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2058"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cs typeface="Arial" charset="0"/>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fld id="{7D5C504C-7DC4-4169-A02A-7575FA36A3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57" r:id="rId4"/>
    <p:sldLayoutId id="2147484858" r:id="rId5"/>
    <p:sldLayoutId id="2147484876" r:id="rId6"/>
    <p:sldLayoutId id="2147484859" r:id="rId7"/>
    <p:sldLayoutId id="2147484877" r:id="rId8"/>
    <p:sldLayoutId id="2147484878" r:id="rId9"/>
    <p:sldLayoutId id="2147484860" r:id="rId10"/>
    <p:sldLayoutId id="214748486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fld id="{A0A99BFD-4554-4B4A-B839-F4E035AC2FC0}" type="datetimeFigureOut">
              <a:rPr lang="en-US"/>
              <a:pPr/>
              <a:t>2/6/2022</a:t>
            </a:fld>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7126D8E3-28DA-40D1-B356-D9B130D85D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gif"/><Relationship Id="rId3" Type="http://schemas.openxmlformats.org/officeDocument/2006/relationships/image" Target="../media/image3.gif"/><Relationship Id="rId7" Type="http://schemas.openxmlformats.org/officeDocument/2006/relationships/image" Target="../media/image7.gif"/><Relationship Id="rId12"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image" Target="../media/image6.gif"/><Relationship Id="rId11" Type="http://schemas.openxmlformats.org/officeDocument/2006/relationships/image" Target="../media/image11.gif"/><Relationship Id="rId5" Type="http://schemas.openxmlformats.org/officeDocument/2006/relationships/image" Target="../media/image5.gif"/><Relationship Id="rId10" Type="http://schemas.openxmlformats.org/officeDocument/2006/relationships/image" Target="../media/image10.gif"/><Relationship Id="rId4" Type="http://schemas.openxmlformats.org/officeDocument/2006/relationships/image" Target="../media/image4.gif"/><Relationship Id="rId9"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9.xml"/><Relationship Id="rId5" Type="http://schemas.openxmlformats.org/officeDocument/2006/relationships/image" Target="../media/image21.gif"/><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8991600" cy="678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9" descr="465af30fc02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38" y="4283075"/>
            <a:ext cx="1349376"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6" descr="3d butter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83125" y="1409700"/>
            <a:ext cx="9604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6" descr="3d butter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3792538"/>
            <a:ext cx="9604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6" descr="3d butter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38" y="2795588"/>
            <a:ext cx="9604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6" descr="3d butter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41438" y="4697413"/>
            <a:ext cx="960437"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6" descr="3d butter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5763" y="658813"/>
            <a:ext cx="960437"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9" descr="bu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130675"/>
            <a:ext cx="685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 descr="Flying Blue Bird Sticker by McHone Cartoons for iOS &amp; Android | GIPH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85750"/>
            <a:ext cx="25908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44" descr="JA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130675"/>
            <a:ext cx="14843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45" descr="EC86B4260ABE4D00AED24191244CEFB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64138" y="2795588"/>
            <a:ext cx="138906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5" descr="SS128x128P_93"/>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039100" y="3178175"/>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5" descr="SS128x128P_93"/>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 y="879475"/>
            <a:ext cx="16764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588" y="531813"/>
            <a:ext cx="8801100" cy="923925"/>
          </a:xfrm>
          <a:prstGeom prst="rect">
            <a:avLst/>
          </a:prstGeom>
          <a:noFill/>
        </p:spPr>
        <p:txBody>
          <a:bodyPr wrap="none">
            <a:spAutoFit/>
          </a:bodyPr>
          <a:lstStyle/>
          <a:p>
            <a:pPr algn="ctr">
              <a:defRPr/>
            </a:pPr>
            <a:r>
              <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rPr>
              <a:t>LUYỆN TỪ VÀ CÂU LỚP </a:t>
            </a:r>
            <a:r>
              <a:rPr lang="en-US" sz="5400" b="1" dirty="0">
                <a:solidFill>
                  <a:srgbClr val="FF0000"/>
                </a:solidFill>
                <a:effectLst>
                  <a:outerShdw blurRad="38100" dist="38100" dir="2700000" algn="tl">
                    <a:srgbClr val="000000">
                      <a:alpha val="43137"/>
                    </a:srgbClr>
                  </a:outerShdw>
                </a:effectLst>
                <a:latin typeface="Arial" pitchFamily="34" charset="0"/>
                <a:cs typeface="Arial" pitchFamily="34" charset="0"/>
              </a:rPr>
              <a:t>4</a:t>
            </a:r>
          </a:p>
        </p:txBody>
      </p:sp>
      <p:pic>
        <p:nvPicPr>
          <p:cNvPr id="10256" name="Picture 16" descr="ctre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669088" y="4060825"/>
            <a:ext cx="247491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4" descr="roses_swaying_back_an_a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4775" y="4025900"/>
            <a:ext cx="920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24" descr="roses_swaying_back_an_a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38338" y="3886200"/>
            <a:ext cx="7064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24" descr="roses_swaying_back_an_a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3088" y="4352925"/>
            <a:ext cx="6667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33" descr="655328pzbfenjsk7"/>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5943600"/>
            <a:ext cx="89535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3" descr="655328pzbfenjsk7"/>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5943600"/>
            <a:ext cx="9525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33" descr="655328pzbfenjsk7"/>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211638" y="5943600"/>
            <a:ext cx="9525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33" descr="655328pzbfenjsk7"/>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5943600"/>
            <a:ext cx="9525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33" descr="655328pzbfenjsk7"/>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192838" y="5943600"/>
            <a:ext cx="9525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23"/>
          <p:cNvSpPr>
            <a:spLocks noChangeArrowheads="1"/>
          </p:cNvSpPr>
          <p:nvPr/>
        </p:nvSpPr>
        <p:spPr bwMode="auto">
          <a:xfrm>
            <a:off x="95250" y="131763"/>
            <a:ext cx="752475" cy="898525"/>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AutoShape 30"/>
          <p:cNvSpPr>
            <a:spLocks noChangeArrowheads="1"/>
          </p:cNvSpPr>
          <p:nvPr/>
        </p:nvSpPr>
        <p:spPr bwMode="auto">
          <a:xfrm rot="2415126">
            <a:off x="7840663" y="142875"/>
            <a:ext cx="701675" cy="703263"/>
          </a:xfrm>
          <a:prstGeom prst="irregularSeal1">
            <a:avLst/>
          </a:prstGeom>
          <a:gradFill rotWithShape="1">
            <a:gsLst>
              <a:gs pos="0">
                <a:srgbClr val="66FF33"/>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AutoShape 23"/>
          <p:cNvSpPr>
            <a:spLocks noChangeArrowheads="1"/>
          </p:cNvSpPr>
          <p:nvPr/>
        </p:nvSpPr>
        <p:spPr bwMode="auto">
          <a:xfrm>
            <a:off x="4311650" y="3422650"/>
            <a:ext cx="752475" cy="898525"/>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268" name="Picture 52" descr="DSTARS-P"/>
          <p:cNvPicPr>
            <a:picLocks noChangeAspect="1" noChangeArrowheads="1" noCrop="1"/>
          </p:cNvPicPr>
          <p:nvPr/>
        </p:nvPicPr>
        <p:blipFill>
          <a:blip r:embed="rId13">
            <a:lum contrast="-6000"/>
            <a:extLst>
              <a:ext uri="{28A0092B-C50C-407E-A947-70E740481C1C}">
                <a14:useLocalDpi xmlns:a14="http://schemas.microsoft.com/office/drawing/2010/main" val="0"/>
              </a:ext>
            </a:extLst>
          </a:blip>
          <a:srcRect/>
          <a:stretch>
            <a:fillRect/>
          </a:stretch>
        </p:blipFill>
        <p:spPr bwMode="auto">
          <a:xfrm>
            <a:off x="7337425" y="3124200"/>
            <a:ext cx="180657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52" descr="DSTARS-P"/>
          <p:cNvPicPr>
            <a:picLocks noChangeAspect="1" noChangeArrowheads="1" noCrop="1"/>
          </p:cNvPicPr>
          <p:nvPr/>
        </p:nvPicPr>
        <p:blipFill>
          <a:blip r:embed="rId13">
            <a:lum contrast="-6000"/>
            <a:extLst>
              <a:ext uri="{28A0092B-C50C-407E-A947-70E740481C1C}">
                <a14:useLocalDpi xmlns:a14="http://schemas.microsoft.com/office/drawing/2010/main" val="0"/>
              </a:ext>
            </a:extLst>
          </a:blip>
          <a:srcRect/>
          <a:stretch>
            <a:fillRect/>
          </a:stretch>
        </p:blipFill>
        <p:spPr bwMode="auto">
          <a:xfrm>
            <a:off x="3498850" y="131763"/>
            <a:ext cx="180657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52" descr="DSTARS-P"/>
          <p:cNvPicPr>
            <a:picLocks noChangeAspect="1" noChangeArrowheads="1" noCrop="1"/>
          </p:cNvPicPr>
          <p:nvPr/>
        </p:nvPicPr>
        <p:blipFill>
          <a:blip r:embed="rId13">
            <a:lum contrast="-6000"/>
            <a:extLst>
              <a:ext uri="{28A0092B-C50C-407E-A947-70E740481C1C}">
                <a14:useLocalDpi xmlns:a14="http://schemas.microsoft.com/office/drawing/2010/main" val="0"/>
              </a:ext>
            </a:extLst>
          </a:blip>
          <a:srcRect/>
          <a:stretch>
            <a:fillRect/>
          </a:stretch>
        </p:blipFill>
        <p:spPr bwMode="auto">
          <a:xfrm>
            <a:off x="-152400" y="3316288"/>
            <a:ext cx="180657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52" descr="DSTARS-P"/>
          <p:cNvPicPr>
            <a:picLocks noChangeAspect="1" noChangeArrowheads="1" noCrop="1"/>
          </p:cNvPicPr>
          <p:nvPr/>
        </p:nvPicPr>
        <p:blipFill>
          <a:blip r:embed="rId13">
            <a:lum contrast="-6000"/>
            <a:extLst>
              <a:ext uri="{28A0092B-C50C-407E-A947-70E740481C1C}">
                <a14:useLocalDpi xmlns:a14="http://schemas.microsoft.com/office/drawing/2010/main" val="0"/>
              </a:ext>
            </a:extLst>
          </a:blip>
          <a:srcRect/>
          <a:stretch>
            <a:fillRect/>
          </a:stretch>
        </p:blipFill>
        <p:spPr bwMode="auto">
          <a:xfrm>
            <a:off x="2663825" y="1814513"/>
            <a:ext cx="180657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52" descr="DSTARS-P"/>
          <p:cNvPicPr>
            <a:picLocks noChangeAspect="1" noChangeArrowheads="1" noCrop="1"/>
          </p:cNvPicPr>
          <p:nvPr/>
        </p:nvPicPr>
        <p:blipFill>
          <a:blip r:embed="rId13">
            <a:lum contrast="-6000"/>
            <a:extLst>
              <a:ext uri="{28A0092B-C50C-407E-A947-70E740481C1C}">
                <a14:useLocalDpi xmlns:a14="http://schemas.microsoft.com/office/drawing/2010/main" val="0"/>
              </a:ext>
            </a:extLst>
          </a:blip>
          <a:srcRect/>
          <a:stretch>
            <a:fillRect/>
          </a:stretch>
        </p:blipFill>
        <p:spPr bwMode="auto">
          <a:xfrm>
            <a:off x="4402138" y="4664075"/>
            <a:ext cx="180657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52" descr="DSTARS-P"/>
          <p:cNvPicPr>
            <a:picLocks noChangeAspect="1" noChangeArrowheads="1" noCrop="1"/>
          </p:cNvPicPr>
          <p:nvPr/>
        </p:nvPicPr>
        <p:blipFill>
          <a:blip r:embed="rId13">
            <a:lum contrast="-6000"/>
            <a:extLst>
              <a:ext uri="{28A0092B-C50C-407E-A947-70E740481C1C}">
                <a14:useLocalDpi xmlns:a14="http://schemas.microsoft.com/office/drawing/2010/main" val="0"/>
              </a:ext>
            </a:extLst>
          </a:blip>
          <a:srcRect/>
          <a:stretch>
            <a:fillRect/>
          </a:stretch>
        </p:blipFill>
        <p:spPr bwMode="auto">
          <a:xfrm>
            <a:off x="8132763" y="1579563"/>
            <a:ext cx="180657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7837" y="1618844"/>
            <a:ext cx="8214190" cy="1015663"/>
          </a:xfrm>
          <a:prstGeom prst="rect">
            <a:avLst/>
          </a:prstGeom>
        </p:spPr>
        <p:txBody>
          <a:bodyPr>
            <a:spAutoFit/>
          </a:bodyPr>
          <a:lstStyle/>
          <a:p>
            <a:pPr algn="ctr">
              <a:defRPr/>
            </a:pPr>
            <a:r>
              <a:rPr lang="en-US" sz="6000" b="1" kern="10" dirty="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CÂU KỂ AI THẾ NÀO?</a:t>
            </a:r>
            <a:endParaRPr lang="en-US" sz="6000" b="1" kern="10" dirty="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3" name="TextBox 2"/>
          <p:cNvSpPr txBox="1"/>
          <p:nvPr/>
        </p:nvSpPr>
        <p:spPr>
          <a:xfrm>
            <a:off x="6102350" y="2659063"/>
            <a:ext cx="1958975" cy="647700"/>
          </a:xfrm>
          <a:prstGeom prst="rect">
            <a:avLst/>
          </a:prstGeom>
          <a:noFill/>
        </p:spPr>
        <p:txBody>
          <a:bodyPr wrap="none">
            <a:spAutoFit/>
          </a:bodyPr>
          <a:lstStyle/>
          <a:p>
            <a:pPr>
              <a:defRPr/>
            </a:pP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23</a:t>
            </a:r>
            <a:endPar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nodeType="afterGroup">
                            <p:stCondLst>
                              <p:cond delay="500"/>
                            </p:stCondLst>
                            <p:childTnLst>
                              <p:par>
                                <p:cTn id="9" presetID="31" presetClass="entr" presetSubtype="0" repeatCount="indefinite" fill="hold" grpId="0" nodeType="afterEffect">
                                  <p:stCondLst>
                                    <p:cond delay="0"/>
                                  </p:stCondLst>
                                  <p:iterate type="lt">
                                    <p:tmPct val="5000"/>
                                  </p:iterate>
                                  <p:childTnLst>
                                    <p:set>
                                      <p:cBhvr>
                                        <p:cTn id="10" dur="1" fill="hold">
                                          <p:stCondLst>
                                            <p:cond delay="0"/>
                                          </p:stCondLst>
                                        </p:cTn>
                                        <p:tgtEl>
                                          <p:spTgt spid="33"/>
                                        </p:tgtEl>
                                        <p:attrNameLst>
                                          <p:attrName>style.visibility</p:attrName>
                                        </p:attrNameLst>
                                      </p:cBhvr>
                                      <p:to>
                                        <p:strVal val="visible"/>
                                      </p:to>
                                    </p:set>
                                    <p:anim calcmode="lin" valueType="num">
                                      <p:cBhvr>
                                        <p:cTn id="11" dur="3000" fill="hold"/>
                                        <p:tgtEl>
                                          <p:spTgt spid="33"/>
                                        </p:tgtEl>
                                        <p:attrNameLst>
                                          <p:attrName>ppt_w</p:attrName>
                                        </p:attrNameLst>
                                      </p:cBhvr>
                                      <p:tavLst>
                                        <p:tav tm="0">
                                          <p:val>
                                            <p:fltVal val="0"/>
                                          </p:val>
                                        </p:tav>
                                        <p:tav tm="100000">
                                          <p:val>
                                            <p:strVal val="#ppt_w"/>
                                          </p:val>
                                        </p:tav>
                                      </p:tavLst>
                                    </p:anim>
                                    <p:anim calcmode="lin" valueType="num">
                                      <p:cBhvr>
                                        <p:cTn id="12" dur="3000" fill="hold"/>
                                        <p:tgtEl>
                                          <p:spTgt spid="33"/>
                                        </p:tgtEl>
                                        <p:attrNameLst>
                                          <p:attrName>ppt_h</p:attrName>
                                        </p:attrNameLst>
                                      </p:cBhvr>
                                      <p:tavLst>
                                        <p:tav tm="0">
                                          <p:val>
                                            <p:fltVal val="0"/>
                                          </p:val>
                                        </p:tav>
                                        <p:tav tm="100000">
                                          <p:val>
                                            <p:strVal val="#ppt_h"/>
                                          </p:val>
                                        </p:tav>
                                      </p:tavLst>
                                    </p:anim>
                                    <p:anim calcmode="lin" valueType="num">
                                      <p:cBhvr>
                                        <p:cTn id="13" dur="3000" fill="hold"/>
                                        <p:tgtEl>
                                          <p:spTgt spid="33"/>
                                        </p:tgtEl>
                                        <p:attrNameLst>
                                          <p:attrName>style.rotation</p:attrName>
                                        </p:attrNameLst>
                                      </p:cBhvr>
                                      <p:tavLst>
                                        <p:tav tm="0">
                                          <p:val>
                                            <p:fltVal val="90"/>
                                          </p:val>
                                        </p:tav>
                                        <p:tav tm="100000">
                                          <p:val>
                                            <p:fltVal val="0"/>
                                          </p:val>
                                        </p:tav>
                                      </p:tavLst>
                                    </p:anim>
                                    <p:animEffect transition="in" filter="fade">
                                      <p:cBhvr>
                                        <p:cTn id="14" dur="3000"/>
                                        <p:tgtEl>
                                          <p:spTgt spid="33"/>
                                        </p:tgtEl>
                                      </p:cBhvr>
                                    </p:animEffect>
                                  </p:childTnLst>
                                </p:cTn>
                              </p:par>
                            </p:childTnLst>
                          </p:cTn>
                        </p:par>
                        <p:par>
                          <p:cTn id="15" fill="hold" nodeType="afterGroup">
                            <p:stCondLst>
                              <p:cond delay="3500"/>
                            </p:stCondLst>
                            <p:childTnLst>
                              <p:par>
                                <p:cTn id="16" presetID="31" presetClass="entr" presetSubtype="0" repeatCount="indefinite" fill="hold" grpId="0" nodeType="afterEffect">
                                  <p:stCondLst>
                                    <p:cond delay="0"/>
                                  </p:stCondLst>
                                  <p:iterate type="lt">
                                    <p:tmPct val="5000"/>
                                  </p:iterate>
                                  <p:childTnLst>
                                    <p:set>
                                      <p:cBhvr>
                                        <p:cTn id="17" dur="1" fill="hold">
                                          <p:stCondLst>
                                            <p:cond delay="0"/>
                                          </p:stCondLst>
                                        </p:cTn>
                                        <p:tgtEl>
                                          <p:spTgt spid="34"/>
                                        </p:tgtEl>
                                        <p:attrNameLst>
                                          <p:attrName>style.visibility</p:attrName>
                                        </p:attrNameLst>
                                      </p:cBhvr>
                                      <p:to>
                                        <p:strVal val="visible"/>
                                      </p:to>
                                    </p:set>
                                    <p:anim calcmode="lin" valueType="num">
                                      <p:cBhvr>
                                        <p:cTn id="18" dur="3000" fill="hold"/>
                                        <p:tgtEl>
                                          <p:spTgt spid="34"/>
                                        </p:tgtEl>
                                        <p:attrNameLst>
                                          <p:attrName>ppt_w</p:attrName>
                                        </p:attrNameLst>
                                      </p:cBhvr>
                                      <p:tavLst>
                                        <p:tav tm="0">
                                          <p:val>
                                            <p:fltVal val="0"/>
                                          </p:val>
                                        </p:tav>
                                        <p:tav tm="100000">
                                          <p:val>
                                            <p:strVal val="#ppt_w"/>
                                          </p:val>
                                        </p:tav>
                                      </p:tavLst>
                                    </p:anim>
                                    <p:anim calcmode="lin" valueType="num">
                                      <p:cBhvr>
                                        <p:cTn id="19" dur="3000" fill="hold"/>
                                        <p:tgtEl>
                                          <p:spTgt spid="34"/>
                                        </p:tgtEl>
                                        <p:attrNameLst>
                                          <p:attrName>ppt_h</p:attrName>
                                        </p:attrNameLst>
                                      </p:cBhvr>
                                      <p:tavLst>
                                        <p:tav tm="0">
                                          <p:val>
                                            <p:fltVal val="0"/>
                                          </p:val>
                                        </p:tav>
                                        <p:tav tm="100000">
                                          <p:val>
                                            <p:strVal val="#ppt_h"/>
                                          </p:val>
                                        </p:tav>
                                      </p:tavLst>
                                    </p:anim>
                                    <p:anim calcmode="lin" valueType="num">
                                      <p:cBhvr>
                                        <p:cTn id="20" dur="3000" fill="hold"/>
                                        <p:tgtEl>
                                          <p:spTgt spid="34"/>
                                        </p:tgtEl>
                                        <p:attrNameLst>
                                          <p:attrName>style.rotation</p:attrName>
                                        </p:attrNameLst>
                                      </p:cBhvr>
                                      <p:tavLst>
                                        <p:tav tm="0">
                                          <p:val>
                                            <p:fltVal val="90"/>
                                          </p:val>
                                        </p:tav>
                                        <p:tav tm="100000">
                                          <p:val>
                                            <p:fltVal val="0"/>
                                          </p:val>
                                        </p:tav>
                                      </p:tavLst>
                                    </p:anim>
                                    <p:animEffect transition="in" filter="fade">
                                      <p:cBhvr>
                                        <p:cTn id="21" dur="3000"/>
                                        <p:tgtEl>
                                          <p:spTgt spid="34"/>
                                        </p:tgtEl>
                                      </p:cBhvr>
                                    </p:animEffect>
                                  </p:childTnLst>
                                </p:cTn>
                              </p:par>
                            </p:childTnLst>
                          </p:cTn>
                        </p:par>
                        <p:par>
                          <p:cTn id="22" fill="hold" nodeType="afterGroup">
                            <p:stCondLst>
                              <p:cond delay="6500"/>
                            </p:stCondLst>
                            <p:childTnLst>
                              <p:par>
                                <p:cTn id="23" presetID="31" presetClass="entr" presetSubtype="0" repeatCount="indefinite" fill="hold" grpId="0" nodeType="afterEffect">
                                  <p:stCondLst>
                                    <p:cond delay="0"/>
                                  </p:stCondLst>
                                  <p:iterate type="lt">
                                    <p:tmPct val="5000"/>
                                  </p:iterate>
                                  <p:childTnLst>
                                    <p:set>
                                      <p:cBhvr>
                                        <p:cTn id="24" dur="1" fill="hold">
                                          <p:stCondLst>
                                            <p:cond delay="0"/>
                                          </p:stCondLst>
                                        </p:cTn>
                                        <p:tgtEl>
                                          <p:spTgt spid="35"/>
                                        </p:tgtEl>
                                        <p:attrNameLst>
                                          <p:attrName>style.visibility</p:attrName>
                                        </p:attrNameLst>
                                      </p:cBhvr>
                                      <p:to>
                                        <p:strVal val="visible"/>
                                      </p:to>
                                    </p:set>
                                    <p:anim calcmode="lin" valueType="num">
                                      <p:cBhvr>
                                        <p:cTn id="25" dur="3000" fill="hold"/>
                                        <p:tgtEl>
                                          <p:spTgt spid="35"/>
                                        </p:tgtEl>
                                        <p:attrNameLst>
                                          <p:attrName>ppt_w</p:attrName>
                                        </p:attrNameLst>
                                      </p:cBhvr>
                                      <p:tavLst>
                                        <p:tav tm="0">
                                          <p:val>
                                            <p:fltVal val="0"/>
                                          </p:val>
                                        </p:tav>
                                        <p:tav tm="100000">
                                          <p:val>
                                            <p:strVal val="#ppt_w"/>
                                          </p:val>
                                        </p:tav>
                                      </p:tavLst>
                                    </p:anim>
                                    <p:anim calcmode="lin" valueType="num">
                                      <p:cBhvr>
                                        <p:cTn id="26" dur="3000" fill="hold"/>
                                        <p:tgtEl>
                                          <p:spTgt spid="35"/>
                                        </p:tgtEl>
                                        <p:attrNameLst>
                                          <p:attrName>ppt_h</p:attrName>
                                        </p:attrNameLst>
                                      </p:cBhvr>
                                      <p:tavLst>
                                        <p:tav tm="0">
                                          <p:val>
                                            <p:fltVal val="0"/>
                                          </p:val>
                                        </p:tav>
                                        <p:tav tm="100000">
                                          <p:val>
                                            <p:strVal val="#ppt_h"/>
                                          </p:val>
                                        </p:tav>
                                      </p:tavLst>
                                    </p:anim>
                                    <p:anim calcmode="lin" valueType="num">
                                      <p:cBhvr>
                                        <p:cTn id="27" dur="3000" fill="hold"/>
                                        <p:tgtEl>
                                          <p:spTgt spid="35"/>
                                        </p:tgtEl>
                                        <p:attrNameLst>
                                          <p:attrName>style.rotation</p:attrName>
                                        </p:attrNameLst>
                                      </p:cBhvr>
                                      <p:tavLst>
                                        <p:tav tm="0">
                                          <p:val>
                                            <p:fltVal val="90"/>
                                          </p:val>
                                        </p:tav>
                                        <p:tav tm="100000">
                                          <p:val>
                                            <p:fltVal val="0"/>
                                          </p:val>
                                        </p:tav>
                                      </p:tavLst>
                                    </p:anim>
                                    <p:animEffect transition="in" filter="fade">
                                      <p:cBhvr>
                                        <p:cTn id="28" dur="3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nimBg="1"/>
      <p:bldP spid="34" grpId="0" animBg="1"/>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52400" y="1371600"/>
            <a:ext cx="1828800" cy="1066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Lưu</a:t>
            </a: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ý</a:t>
            </a:r>
          </a:p>
        </p:txBody>
      </p:sp>
      <p:sp>
        <p:nvSpPr>
          <p:cNvPr id="6" name="Rounded Rectangle 5"/>
          <p:cNvSpPr/>
          <p:nvPr/>
        </p:nvSpPr>
        <p:spPr>
          <a:xfrm>
            <a:off x="4495800" y="4876800"/>
            <a:ext cx="4191000" cy="16764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b="1">
                <a:solidFill>
                  <a:srgbClr val="0000CC"/>
                </a:solidFill>
                <a:latin typeface="Times New Roman" pitchFamily="18" charset="0"/>
                <a:cs typeface="Times New Roman" pitchFamily="18" charset="0"/>
              </a:rPr>
              <a:t>               </a:t>
            </a:r>
            <a:r>
              <a:rPr lang="en-US" sz="2400" b="1" u="sng">
                <a:solidFill>
                  <a:srgbClr val="0000CC"/>
                </a:solidFill>
                <a:latin typeface="Times New Roman" pitchFamily="18" charset="0"/>
                <a:cs typeface="Times New Roman" pitchFamily="18" charset="0"/>
              </a:rPr>
              <a:t>Điểm </a:t>
            </a:r>
            <a:r>
              <a:rPr lang="en-US" sz="2400" b="1" u="sng" dirty="0" err="1">
                <a:solidFill>
                  <a:srgbClr val="0000CC"/>
                </a:solidFill>
                <a:latin typeface="Times New Roman" pitchFamily="18" charset="0"/>
                <a:cs typeface="Times New Roman" pitchFamily="18" charset="0"/>
              </a:rPr>
              <a:t>khác</a:t>
            </a:r>
            <a:r>
              <a:rPr lang="en-US" sz="2400" b="1" u="sng" dirty="0">
                <a:solidFill>
                  <a:srgbClr val="0000CC"/>
                </a:solidFill>
                <a:latin typeface="Times New Roman" pitchFamily="18" charset="0"/>
                <a:cs typeface="Times New Roman" pitchFamily="18" charset="0"/>
              </a:rPr>
              <a:t>:</a:t>
            </a:r>
            <a:r>
              <a:rPr lang="en-US" sz="2400" b="1" dirty="0">
                <a:solidFill>
                  <a:srgbClr val="0000CC"/>
                </a:solidFill>
                <a:latin typeface="Times New Roman" pitchFamily="18" charset="0"/>
                <a:cs typeface="Times New Roman" pitchFamily="18" charset="0"/>
              </a:rPr>
              <a:t> </a:t>
            </a:r>
          </a:p>
          <a:p>
            <a:pPr eaLnBrk="1" hangingPunct="1">
              <a:defRPr/>
            </a:pPr>
            <a:r>
              <a:rPr lang="en-US" sz="2400" b="1" err="1">
                <a:solidFill>
                  <a:srgbClr val="0000CC"/>
                </a:solidFill>
                <a:latin typeface="Times New Roman" pitchFamily="18" charset="0"/>
                <a:cs typeface="Times New Roman" pitchFamily="18" charset="0"/>
              </a:rPr>
              <a:t>Câu</a:t>
            </a:r>
            <a:r>
              <a:rPr lang="en-US" sz="2400" b="1">
                <a:solidFill>
                  <a:srgbClr val="0000CC"/>
                </a:solidFill>
                <a:latin typeface="Times New Roman" pitchFamily="18" charset="0"/>
                <a:cs typeface="Times New Roman" pitchFamily="18" charset="0"/>
              </a:rPr>
              <a:t> kể Ai </a:t>
            </a:r>
            <a:r>
              <a:rPr lang="en-US" sz="2400" b="1" err="1">
                <a:solidFill>
                  <a:srgbClr val="0000CC"/>
                </a:solidFill>
                <a:latin typeface="Times New Roman" pitchFamily="18" charset="0"/>
                <a:cs typeface="Times New Roman" pitchFamily="18" charset="0"/>
              </a:rPr>
              <a:t>thế</a:t>
            </a:r>
            <a:r>
              <a:rPr lang="en-US" sz="2400" b="1">
                <a:solidFill>
                  <a:srgbClr val="0000CC"/>
                </a:solidFill>
                <a:latin typeface="Times New Roman" pitchFamily="18" charset="0"/>
                <a:cs typeface="Times New Roman" pitchFamily="18" charset="0"/>
              </a:rPr>
              <a:t> nào:Vị ngữ trả lời cho câu hỏi: thế nào ?</a:t>
            </a:r>
            <a:endParaRPr lang="en-US" sz="2400" b="1" dirty="0">
              <a:solidFill>
                <a:srgbClr val="0000CC"/>
              </a:solidFill>
              <a:latin typeface="Times New Roman" pitchFamily="18" charset="0"/>
              <a:cs typeface="Times New Roman" pitchFamily="18" charset="0"/>
            </a:endParaRPr>
          </a:p>
        </p:txBody>
      </p:sp>
      <p:sp>
        <p:nvSpPr>
          <p:cNvPr id="7" name="Rounded Rectangle 6"/>
          <p:cNvSpPr/>
          <p:nvPr/>
        </p:nvSpPr>
        <p:spPr>
          <a:xfrm>
            <a:off x="228600" y="4953000"/>
            <a:ext cx="4038600" cy="16002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b="1">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Điểm</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khác</a:t>
            </a:r>
            <a:r>
              <a:rPr lang="en-US" sz="2400" b="1">
                <a:solidFill>
                  <a:srgbClr val="0000CC"/>
                </a:solidFill>
                <a:latin typeface="Times New Roman" pitchFamily="18" charset="0"/>
                <a:cs typeface="Times New Roman" pitchFamily="18" charset="0"/>
              </a:rPr>
              <a:t>: </a:t>
            </a:r>
          </a:p>
          <a:p>
            <a:pPr eaLnBrk="1" hangingPunct="1">
              <a:defRPr/>
            </a:pPr>
            <a:r>
              <a:rPr lang="en-US" sz="2400" b="1">
                <a:solidFill>
                  <a:srgbClr val="0000CC"/>
                </a:solidFill>
                <a:latin typeface="Times New Roman" pitchFamily="18" charset="0"/>
                <a:cs typeface="Times New Roman" pitchFamily="18" charset="0"/>
              </a:rPr>
              <a:t>Câu kể Ai làm gì :Vị ngữ Trả lời cho câu hỏi: làm gì ? </a:t>
            </a:r>
            <a:endParaRPr lang="en-US" sz="2400" b="1" dirty="0">
              <a:solidFill>
                <a:srgbClr val="0000CC"/>
              </a:solidFill>
              <a:latin typeface="Times New Roman" pitchFamily="18" charset="0"/>
              <a:cs typeface="Times New Roman" pitchFamily="18" charset="0"/>
            </a:endParaRPr>
          </a:p>
        </p:txBody>
      </p:sp>
      <p:sp>
        <p:nvSpPr>
          <p:cNvPr id="8" name="Oval 7"/>
          <p:cNvSpPr/>
          <p:nvPr/>
        </p:nvSpPr>
        <p:spPr>
          <a:xfrm>
            <a:off x="2192338" y="1524000"/>
            <a:ext cx="2743200" cy="106680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b="1">
                <a:solidFill>
                  <a:srgbClr val="FF0066"/>
                </a:solidFill>
                <a:latin typeface="Times New Roman" pitchFamily="18" charset="0"/>
                <a:cs typeface="Times New Roman" pitchFamily="18" charset="0"/>
              </a:rPr>
              <a:t>Câu kể </a:t>
            </a:r>
          </a:p>
          <a:p>
            <a:pPr algn="ctr" eaLnBrk="1" hangingPunct="1"/>
            <a:r>
              <a:rPr lang="en-US" b="1">
                <a:solidFill>
                  <a:srgbClr val="FF0066"/>
                </a:solidFill>
                <a:latin typeface="Times New Roman" pitchFamily="18" charset="0"/>
                <a:cs typeface="Times New Roman" pitchFamily="18" charset="0"/>
              </a:rPr>
              <a:t>Ai làm gì?</a:t>
            </a:r>
          </a:p>
        </p:txBody>
      </p:sp>
      <p:sp>
        <p:nvSpPr>
          <p:cNvPr id="9" name="Oval 8"/>
          <p:cNvSpPr/>
          <p:nvPr/>
        </p:nvSpPr>
        <p:spPr>
          <a:xfrm>
            <a:off x="5334000" y="1609725"/>
            <a:ext cx="2743200" cy="106680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b="1">
                <a:solidFill>
                  <a:srgbClr val="FF0066"/>
                </a:solidFill>
                <a:latin typeface="Times New Roman" pitchFamily="18" charset="0"/>
                <a:cs typeface="Times New Roman" pitchFamily="18" charset="0"/>
              </a:rPr>
              <a:t>Câu kể </a:t>
            </a:r>
          </a:p>
          <a:p>
            <a:pPr algn="ctr" eaLnBrk="1" hangingPunct="1"/>
            <a:r>
              <a:rPr lang="en-US" b="1">
                <a:solidFill>
                  <a:srgbClr val="FF0066"/>
                </a:solidFill>
                <a:latin typeface="Times New Roman" pitchFamily="18" charset="0"/>
                <a:cs typeface="Times New Roman" pitchFamily="18" charset="0"/>
              </a:rPr>
              <a:t>Ai thế nào?</a:t>
            </a:r>
          </a:p>
        </p:txBody>
      </p:sp>
      <p:sp>
        <p:nvSpPr>
          <p:cNvPr id="12" name="Rounded Rectangle 11"/>
          <p:cNvSpPr/>
          <p:nvPr/>
        </p:nvSpPr>
        <p:spPr>
          <a:xfrm>
            <a:off x="762000" y="2895600"/>
            <a:ext cx="7543800" cy="1851025"/>
          </a:xfrm>
          <a:prstGeom prst="roundRect">
            <a:avLst/>
          </a:prstGeom>
          <a:solidFill>
            <a:srgbClr val="00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en-US" sz="2000" b="1">
                <a:solidFill>
                  <a:srgbClr val="0000CC"/>
                </a:solidFill>
                <a:latin typeface="Times New Roman" pitchFamily="18" charset="0"/>
                <a:cs typeface="Times New Roman" pitchFamily="18" charset="0"/>
              </a:rPr>
              <a:t>                                     </a:t>
            </a:r>
            <a:r>
              <a:rPr lang="en-US" b="1" u="sng">
                <a:solidFill>
                  <a:schemeClr val="tx1"/>
                </a:solidFill>
                <a:latin typeface="Times New Roman" pitchFamily="18" charset="0"/>
                <a:cs typeface="Times New Roman" pitchFamily="18" charset="0"/>
              </a:rPr>
              <a:t>Điểm giống</a:t>
            </a:r>
            <a:r>
              <a:rPr lang="en-US" sz="2000" b="1">
                <a:solidFill>
                  <a:schemeClr val="tx1"/>
                </a:solidFill>
                <a:latin typeface="Times New Roman" pitchFamily="18" charset="0"/>
                <a:cs typeface="Times New Roman" pitchFamily="18" charset="0"/>
              </a:rPr>
              <a:t>: </a:t>
            </a:r>
          </a:p>
          <a:p>
            <a:pPr eaLnBrk="1" hangingPunct="1"/>
            <a:r>
              <a:rPr lang="en-US" sz="2400" b="1">
                <a:solidFill>
                  <a:schemeClr val="tx1"/>
                </a:solidFill>
                <a:latin typeface="Times New Roman" pitchFamily="18" charset="0"/>
                <a:cs typeface="Times New Roman" pitchFamily="18" charset="0"/>
              </a:rPr>
              <a:t>- Đều có 2 bộ phận chính là chủ ngữ và vị ngữ. </a:t>
            </a:r>
          </a:p>
          <a:p>
            <a:pPr eaLnBrk="1" hangingPunct="1"/>
            <a:r>
              <a:rPr lang="en-US" sz="2400" b="1">
                <a:solidFill>
                  <a:schemeClr val="tx1"/>
                </a:solidFill>
                <a:latin typeface="Times New Roman" pitchFamily="18" charset="0"/>
                <a:cs typeface="Times New Roman" pitchFamily="18" charset="0"/>
              </a:rPr>
              <a:t>- Chủ ngữ đều trả lời cho câu hỏi: Ai? Cái gì ? Con gì?</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41"/>
          <p:cNvSpPr txBox="1">
            <a:spLocks noChangeArrowheads="1"/>
          </p:cNvSpPr>
          <p:nvPr/>
        </p:nvSpPr>
        <p:spPr bwMode="auto">
          <a:xfrm>
            <a:off x="0" y="2127250"/>
            <a:ext cx="8915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en-US" sz="2400" b="1">
                <a:latin typeface="Times New Roman" pitchFamily="18" charset="0"/>
                <a:cs typeface="Times New Roman" pitchFamily="18" charset="0"/>
              </a:rPr>
              <a:t>Bài 1: Đọc đoạn văn sau, tìm các câu kể </a:t>
            </a:r>
            <a:r>
              <a:rPr lang="en-US" altLang="en-US" sz="2400" b="1" i="1">
                <a:latin typeface="Times New Roman" pitchFamily="18" charset="0"/>
                <a:cs typeface="Times New Roman" pitchFamily="18" charset="0"/>
              </a:rPr>
              <a:t>Ai thế nào?. </a:t>
            </a:r>
            <a:r>
              <a:rPr lang="en-US" altLang="en-US" sz="2400" b="1">
                <a:latin typeface="Times New Roman" pitchFamily="18" charset="0"/>
                <a:cs typeface="Times New Roman" pitchFamily="18" charset="0"/>
              </a:rPr>
              <a:t>Gạch 1 gạch dưới chủ ngữ, gạch 2 gạch dưới vị ngữ trong các câu vừa tìm được:</a:t>
            </a:r>
            <a:endParaRPr lang="en-US" altLang="en-US" sz="2400" b="1" i="1">
              <a:solidFill>
                <a:srgbClr val="FF0066"/>
              </a:solidFill>
              <a:latin typeface="Times New Roman" pitchFamily="18" charset="0"/>
              <a:cs typeface="Times New Roman" pitchFamily="18" charset="0"/>
            </a:endParaRPr>
          </a:p>
          <a:p>
            <a:pPr eaLnBrk="1" hangingPunct="1"/>
            <a:endParaRPr lang="en-US" altLang="en-US" b="1" i="1">
              <a:solidFill>
                <a:srgbClr val="FF0066"/>
              </a:solidFill>
              <a:latin typeface="Times New Roman" pitchFamily="18" charset="0"/>
              <a:cs typeface="Times New Roman" pitchFamily="18" charset="0"/>
            </a:endParaRPr>
          </a:p>
        </p:txBody>
      </p:sp>
      <p:sp>
        <p:nvSpPr>
          <p:cNvPr id="11269" name="TextBox 6"/>
          <p:cNvSpPr txBox="1">
            <a:spLocks noChangeArrowheads="1"/>
          </p:cNvSpPr>
          <p:nvPr/>
        </p:nvSpPr>
        <p:spPr bwMode="auto">
          <a:xfrm>
            <a:off x="38100" y="38100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en-US" b="1">
                <a:solidFill>
                  <a:srgbClr val="FF0000"/>
                </a:solidFill>
                <a:effectLst>
                  <a:outerShdw blurRad="38100" dist="38100" dir="2700000" algn="tl">
                    <a:srgbClr val="C0C0C0"/>
                  </a:outerShdw>
                </a:effectLst>
                <a:latin typeface="Times New Roman" pitchFamily="18" charset="0"/>
                <a:cs typeface="Times New Roman" pitchFamily="18" charset="0"/>
              </a:rPr>
              <a:t>III. Luyện tập</a:t>
            </a:r>
          </a:p>
        </p:txBody>
      </p:sp>
      <p:cxnSp>
        <p:nvCxnSpPr>
          <p:cNvPr id="7" name="Straight Connector 6"/>
          <p:cNvCxnSpPr/>
          <p:nvPr/>
        </p:nvCxnSpPr>
        <p:spPr>
          <a:xfrm>
            <a:off x="4495800" y="2514600"/>
            <a:ext cx="1981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72400" y="2514600"/>
            <a:ext cx="6858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2488" y="2922588"/>
            <a:ext cx="914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8956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93988" y="2938463"/>
            <a:ext cx="762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02125" y="2909888"/>
            <a:ext cx="762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29113" y="2951163"/>
            <a:ext cx="762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1516" name="TextBox 16"/>
          <p:cNvSpPr txBox="1">
            <a:spLocks noChangeArrowheads="1"/>
          </p:cNvSpPr>
          <p:nvPr/>
        </p:nvSpPr>
        <p:spPr bwMode="auto">
          <a:xfrm>
            <a:off x="228600" y="3505200"/>
            <a:ext cx="8534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just" eaLnBrk="1" hangingPunct="1"/>
            <a:r>
              <a:rPr lang="en-US" altLang="en-US" sz="2600" b="1">
                <a:solidFill>
                  <a:srgbClr val="0033CC"/>
                </a:solidFill>
                <a:latin typeface="Times New Roman" pitchFamily="18" charset="0"/>
                <a:cs typeface="Times New Roman" pitchFamily="18" charset="0"/>
              </a:rPr>
              <a:t>Rồi những người con cũng lớn lên và lần lượt lên đường. Căn nhà trống vắng. Những đêm không ngủ, mẹ lại nghĩ về họ. Anh Khoa hồn nhiên, xởi lởi. Anh Đức lầm lì, ít nói. Còn anh Tịnh thì đĩnh đạc, chu đáo.</a:t>
            </a:r>
          </a:p>
        </p:txBody>
      </p:sp>
      <p:cxnSp>
        <p:nvCxnSpPr>
          <p:cNvPr id="19" name="Straight Connector 18"/>
          <p:cNvCxnSpPr/>
          <p:nvPr/>
        </p:nvCxnSpPr>
        <p:spPr>
          <a:xfrm>
            <a:off x="990600" y="3900488"/>
            <a:ext cx="2362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81400" y="3886200"/>
            <a:ext cx="495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95688" y="3941763"/>
            <a:ext cx="4953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 y="4316413"/>
            <a:ext cx="990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76400" y="4308475"/>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76400" y="434975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14400" y="4716463"/>
            <a:ext cx="1371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14600" y="4675188"/>
            <a:ext cx="2590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41588" y="4730750"/>
            <a:ext cx="2590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10200" y="4697413"/>
            <a:ext cx="1143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16725" y="4683125"/>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43713" y="4724400"/>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6800" y="5118100"/>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2200" y="5091113"/>
            <a:ext cx="2971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89188" y="5132388"/>
            <a:ext cx="29718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8458200" y="36576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(1)</a:t>
            </a:r>
          </a:p>
        </p:txBody>
      </p:sp>
      <p:sp>
        <p:nvSpPr>
          <p:cNvPr id="30" name="TextBox 29"/>
          <p:cNvSpPr txBox="1">
            <a:spLocks noChangeArrowheads="1"/>
          </p:cNvSpPr>
          <p:nvPr/>
        </p:nvSpPr>
        <p:spPr bwMode="auto">
          <a:xfrm>
            <a:off x="3048000" y="39624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(2)</a:t>
            </a:r>
          </a:p>
        </p:txBody>
      </p:sp>
      <p:sp>
        <p:nvSpPr>
          <p:cNvPr id="33" name="TextBox 32"/>
          <p:cNvSpPr txBox="1">
            <a:spLocks noChangeArrowheads="1"/>
          </p:cNvSpPr>
          <p:nvPr/>
        </p:nvSpPr>
        <p:spPr bwMode="auto">
          <a:xfrm>
            <a:off x="5029200" y="44196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(4)</a:t>
            </a:r>
          </a:p>
        </p:txBody>
      </p:sp>
      <p:sp>
        <p:nvSpPr>
          <p:cNvPr id="35" name="TextBox 34"/>
          <p:cNvSpPr txBox="1">
            <a:spLocks noChangeArrowheads="1"/>
          </p:cNvSpPr>
          <p:nvPr/>
        </p:nvSpPr>
        <p:spPr bwMode="auto">
          <a:xfrm>
            <a:off x="8534400" y="4419600"/>
            <a:ext cx="54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(5)</a:t>
            </a:r>
          </a:p>
        </p:txBody>
      </p:sp>
      <p:sp>
        <p:nvSpPr>
          <p:cNvPr id="38" name="TextBox 37"/>
          <p:cNvSpPr txBox="1">
            <a:spLocks noChangeArrowheads="1"/>
          </p:cNvSpPr>
          <p:nvPr/>
        </p:nvSpPr>
        <p:spPr bwMode="auto">
          <a:xfrm>
            <a:off x="609600" y="44196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(3)</a:t>
            </a:r>
          </a:p>
        </p:txBody>
      </p:sp>
      <p:sp>
        <p:nvSpPr>
          <p:cNvPr id="40" name="TextBox 39"/>
          <p:cNvSpPr txBox="1">
            <a:spLocks noChangeArrowheads="1"/>
          </p:cNvSpPr>
          <p:nvPr/>
        </p:nvSpPr>
        <p:spPr bwMode="auto">
          <a:xfrm>
            <a:off x="5410200" y="4876800"/>
            <a:ext cx="54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(6)</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1000" fill="hold"/>
                                        <p:tgtEl>
                                          <p:spTgt spid="11269"/>
                                        </p:tgtEl>
                                        <p:attrNameLst>
                                          <p:attrName>ppt_x</p:attrName>
                                        </p:attrNameLst>
                                      </p:cBhvr>
                                      <p:tavLst>
                                        <p:tav tm="0">
                                          <p:val>
                                            <p:strVal val="0-#ppt_w/2"/>
                                          </p:val>
                                        </p:tav>
                                        <p:tav tm="100000">
                                          <p:val>
                                            <p:strVal val="#ppt_x"/>
                                          </p:val>
                                        </p:tav>
                                      </p:tavLst>
                                    </p:anim>
                                    <p:anim calcmode="lin" valueType="num">
                                      <p:cBhvr additive="base">
                                        <p:cTn id="8" dur="10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strips(downRight)">
                                      <p:cBhvr>
                                        <p:cTn id="13" dur="1000"/>
                                        <p:tgtEl>
                                          <p:spTgt spid="112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Left)">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Right)">
                                      <p:cBhvr>
                                        <p:cTn id="23" dur="500"/>
                                        <p:tgtEl>
                                          <p:spTgt spid="9"/>
                                        </p:tgtEl>
                                      </p:cBhvr>
                                    </p:animEffect>
                                  </p:childTnLst>
                                </p:cTn>
                              </p:par>
                              <p:par>
                                <p:cTn id="24" presetID="12" presetClass="entr" presetSubtype="2"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Right)">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lide(fromTop)">
                                      <p:cBhvr>
                                        <p:cTn id="31" dur="500"/>
                                        <p:tgtEl>
                                          <p:spTgt spid="15"/>
                                        </p:tgtEl>
                                      </p:cBhvr>
                                    </p:animEffect>
                                  </p:childTnLst>
                                </p:cTn>
                              </p:par>
                              <p:par>
                                <p:cTn id="32" presetID="1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lide(fromTop)">
                                      <p:cBhvr>
                                        <p:cTn id="34" dur="500"/>
                                        <p:tgtEl>
                                          <p:spTgt spid="16"/>
                                        </p:tgtEl>
                                      </p:cBhvr>
                                    </p:animEffect>
                                  </p:childTnLst>
                                </p:cTn>
                              </p:par>
                              <p:par>
                                <p:cTn id="35" presetID="12" presetClass="entr" presetSubtype="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Top)">
                                      <p:cBhvr>
                                        <p:cTn id="37" dur="500"/>
                                        <p:tgtEl>
                                          <p:spTgt spid="13"/>
                                        </p:tgtEl>
                                      </p:cBhvr>
                                    </p:animEffect>
                                  </p:childTnLst>
                                </p:cTn>
                              </p:par>
                              <p:par>
                                <p:cTn id="38" presetID="12"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slide(fromTop)">
                                      <p:cBhvr>
                                        <p:cTn id="40" dur="500"/>
                                        <p:tgtEl>
                                          <p:spTgt spid="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21516"/>
                                        </p:tgtEl>
                                        <p:attrNameLst>
                                          <p:attrName>style.visibility</p:attrName>
                                        </p:attrNameLst>
                                      </p:cBhvr>
                                      <p:to>
                                        <p:strVal val="visible"/>
                                      </p:to>
                                    </p:set>
                                    <p:animEffect transition="in" filter="wedge">
                                      <p:cBhvr>
                                        <p:cTn id="45" dur="1000"/>
                                        <p:tgtEl>
                                          <p:spTgt spid="215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arn(inVertical)">
                                      <p:cBhvr>
                                        <p:cTn id="62" dur="500"/>
                                        <p:tgtEl>
                                          <p:spTgt spid="3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inVertical)">
                                      <p:cBhvr>
                                        <p:cTn id="65" dur="500"/>
                                        <p:tgtEl>
                                          <p:spTgt spid="4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xit" presetSubtype="4" fill="hold" grpId="1" nodeType="clickEffect">
                                  <p:stCondLst>
                                    <p:cond delay="0"/>
                                  </p:stCondLst>
                                  <p:childTnLst>
                                    <p:anim calcmode="lin" valueType="num">
                                      <p:cBhvr additive="base">
                                        <p:cTn id="69" dur="500"/>
                                        <p:tgtEl>
                                          <p:spTgt spid="38"/>
                                        </p:tgtEl>
                                        <p:attrNameLst>
                                          <p:attrName>ppt_x</p:attrName>
                                        </p:attrNameLst>
                                      </p:cBhvr>
                                      <p:tavLst>
                                        <p:tav tm="0">
                                          <p:val>
                                            <p:strVal val="ppt_x"/>
                                          </p:val>
                                        </p:tav>
                                        <p:tav tm="100000">
                                          <p:val>
                                            <p:strVal val="ppt_x"/>
                                          </p:val>
                                        </p:tav>
                                      </p:tavLst>
                                    </p:anim>
                                    <p:anim calcmode="lin" valueType="num">
                                      <p:cBhvr additive="base">
                                        <p:cTn id="70" dur="500"/>
                                        <p:tgtEl>
                                          <p:spTgt spid="38"/>
                                        </p:tgtEl>
                                        <p:attrNameLst>
                                          <p:attrName>ppt_y</p:attrName>
                                        </p:attrNameLst>
                                      </p:cBhvr>
                                      <p:tavLst>
                                        <p:tav tm="0">
                                          <p:val>
                                            <p:strVal val="ppt_y"/>
                                          </p:val>
                                        </p:tav>
                                        <p:tav tm="100000">
                                          <p:val>
                                            <p:strVal val="1+ppt_h/2"/>
                                          </p:val>
                                        </p:tav>
                                      </p:tavLst>
                                    </p:anim>
                                    <p:set>
                                      <p:cBhvr>
                                        <p:cTn id="71" dur="1" fill="hold">
                                          <p:stCondLst>
                                            <p:cond delay="499"/>
                                          </p:stCondLst>
                                        </p:cTn>
                                        <p:tgtEl>
                                          <p:spTgt spid="3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2" presetClass="entr" presetSubtype="8"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lide(fromLeft)">
                                      <p:cBhvr>
                                        <p:cTn id="76" dur="500"/>
                                        <p:tgtEl>
                                          <p:spTgt spid="1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2" presetClass="entr" presetSubtype="8"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slide(fromLeft)">
                                      <p:cBhvr>
                                        <p:cTn id="81" dur="500"/>
                                        <p:tgtEl>
                                          <p:spTgt spid="21"/>
                                        </p:tgtEl>
                                      </p:cBhvr>
                                    </p:animEffect>
                                  </p:childTnLst>
                                </p:cTn>
                              </p:par>
                              <p:par>
                                <p:cTn id="82" presetID="12" presetClass="entr" presetSubtype="8"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slide(fromLeft)">
                                      <p:cBhvr>
                                        <p:cTn id="84" dur="500"/>
                                        <p:tgtEl>
                                          <p:spTgt spid="2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2" presetClass="entr" presetSubtype="8"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slide(fromLeft)">
                                      <p:cBhvr>
                                        <p:cTn id="89" dur="500"/>
                                        <p:tgtEl>
                                          <p:spTgt spid="2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2" presetClass="entr" presetSubtype="8"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slide(fromLeft)">
                                      <p:cBhvr>
                                        <p:cTn id="94" dur="500"/>
                                        <p:tgtEl>
                                          <p:spTgt spid="27"/>
                                        </p:tgtEl>
                                      </p:cBhvr>
                                    </p:animEffect>
                                  </p:childTnLst>
                                </p:cTn>
                              </p:par>
                              <p:par>
                                <p:cTn id="95" presetID="12" presetClass="entr" presetSubtype="8"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slide(fromLeft)">
                                      <p:cBhvr>
                                        <p:cTn id="97" dur="500"/>
                                        <p:tgtEl>
                                          <p:spTgt spid="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2" presetClass="entr" presetSubtype="8"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slide(fromLeft)">
                                      <p:cBhvr>
                                        <p:cTn id="102" dur="500"/>
                                        <p:tgtEl>
                                          <p:spTgt spid="2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2" presetClass="entr" presetSubtype="8"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slide(fromLeft)">
                                      <p:cBhvr>
                                        <p:cTn id="107" dur="500"/>
                                        <p:tgtEl>
                                          <p:spTgt spid="31"/>
                                        </p:tgtEl>
                                      </p:cBhvr>
                                    </p:animEffect>
                                  </p:childTnLst>
                                </p:cTn>
                              </p:par>
                              <p:par>
                                <p:cTn id="108" presetID="12" presetClass="entr" presetSubtype="8"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slide(fromLeft)">
                                      <p:cBhvr>
                                        <p:cTn id="110" dur="500"/>
                                        <p:tgtEl>
                                          <p:spTgt spid="32"/>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2" presetClass="entr" presetSubtype="8" fill="hold"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slide(fromLeft)">
                                      <p:cBhvr>
                                        <p:cTn id="115" dur="500"/>
                                        <p:tgtEl>
                                          <p:spTgt spid="34"/>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2" presetClass="entr" presetSubtype="8" fill="hold" nodeType="click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slide(fromLeft)">
                                      <p:cBhvr>
                                        <p:cTn id="120" dur="500"/>
                                        <p:tgtEl>
                                          <p:spTgt spid="36"/>
                                        </p:tgtEl>
                                      </p:cBhvr>
                                    </p:animEffect>
                                  </p:childTnLst>
                                </p:cTn>
                              </p:par>
                              <p:par>
                                <p:cTn id="121" presetID="12" presetClass="entr" presetSubtype="8" fill="hold" nodeType="with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slide(fromLeft)">
                                      <p:cBhvr>
                                        <p:cTn id="123" dur="500"/>
                                        <p:tgtEl>
                                          <p:spTgt spid="37"/>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2" presetClass="entr" presetSubtype="8" fill="hold" nodeType="click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slide(fromLeft)">
                                      <p:cBhvr>
                                        <p:cTn id="128" dur="500"/>
                                        <p:tgtEl>
                                          <p:spTgt spid="39"/>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2" presetClass="entr" presetSubtype="8" fill="hold" nodeType="click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slide(fromLeft)">
                                      <p:cBhvr>
                                        <p:cTn id="133" dur="500"/>
                                        <p:tgtEl>
                                          <p:spTgt spid="41"/>
                                        </p:tgtEl>
                                      </p:cBhvr>
                                    </p:animEffect>
                                  </p:childTnLst>
                                </p:cTn>
                              </p:par>
                              <p:par>
                                <p:cTn id="134" presetID="12" presetClass="entr" presetSubtype="8" fill="hold" nodeType="with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slide(fromLeft)">
                                      <p:cBhvr>
                                        <p:cTn id="1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21516" grpId="0"/>
      <p:bldP spid="28" grpId="0"/>
      <p:bldP spid="30" grpId="0"/>
      <p:bldP spid="33" grpId="0"/>
      <p:bldP spid="35" grpId="0"/>
      <p:bldP spid="38" grpId="0"/>
      <p:bldP spid="38" grpId="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41"/>
          <p:cNvSpPr txBox="1">
            <a:spLocks noChangeArrowheads="1"/>
          </p:cNvSpPr>
          <p:nvPr/>
        </p:nvSpPr>
        <p:spPr bwMode="auto">
          <a:xfrm>
            <a:off x="93663" y="74930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en-US" b="1">
                <a:latin typeface="Times New Roman" pitchFamily="18" charset="0"/>
                <a:cs typeface="Times New Roman" pitchFamily="18" charset="0"/>
              </a:rPr>
              <a:t>	Bài 2: Kể về các bạn trong tổ em, trong lời kể có sử dụng một số câu kể </a:t>
            </a:r>
            <a:r>
              <a:rPr lang="en-US" altLang="en-US" b="1" i="1">
                <a:latin typeface="Times New Roman" pitchFamily="18" charset="0"/>
                <a:cs typeface="Times New Roman" pitchFamily="18" charset="0"/>
              </a:rPr>
              <a:t>Ai thế nào?.</a:t>
            </a:r>
            <a:endParaRPr lang="en-US" altLang="en-US" b="1" i="1">
              <a:solidFill>
                <a:srgbClr val="FF0066"/>
              </a:solidFill>
              <a:latin typeface="Times New Roman" pitchFamily="18" charset="0"/>
              <a:cs typeface="Times New Roman" pitchFamily="18" charset="0"/>
            </a:endParaRPr>
          </a:p>
          <a:p>
            <a:pPr eaLnBrk="1" hangingPunct="1"/>
            <a:endParaRPr lang="en-US" altLang="en-US" b="1" i="1">
              <a:solidFill>
                <a:srgbClr val="FF0066"/>
              </a:solidFill>
              <a:latin typeface="Times New Roman" pitchFamily="18" charset="0"/>
              <a:cs typeface="Times New Roman" pitchFamily="18" charset="0"/>
            </a:endParaRPr>
          </a:p>
        </p:txBody>
      </p:sp>
      <p:sp>
        <p:nvSpPr>
          <p:cNvPr id="5" name="Text Box 60"/>
          <p:cNvSpPr txBox="1">
            <a:spLocks noChangeArrowheads="1"/>
          </p:cNvSpPr>
          <p:nvPr/>
        </p:nvSpPr>
        <p:spPr bwMode="auto">
          <a:xfrm>
            <a:off x="65088" y="1828800"/>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en-US" b="1">
                <a:solidFill>
                  <a:srgbClr val="008000"/>
                </a:solidFill>
                <a:latin typeface="Times New Roman" pitchFamily="18" charset="0"/>
              </a:rPr>
              <a:t>       Tổ em có 12 bạn . Bạn Minh thông minh. Bạn Huyền tốt bụng. Còn bạn Châu lại dịu dàng xinh xắn. Nhưng bạn Sang và Tiến thì lém lỉnh, luyên thuyên suốt cả ngày.Tuy mỗi người một cá tính nhưng tất cả các bạn trong tổ em đều rất đoàn kết.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AutoShape 8"/>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pic>
        <p:nvPicPr>
          <p:cNvPr id="22531" name="Picture 52" descr="Kết quả hình ảnh cho hoa h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9624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AutoShape 7"/>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49158" name="AutoShape 6"/>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49155" name="AutoShape 3"/>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49156" name="AutoShape 4"/>
          <p:cNvSpPr>
            <a:spLocks noChangeArrowheads="1"/>
          </p:cNvSpPr>
          <p:nvPr/>
        </p:nvSpPr>
        <p:spPr bwMode="auto">
          <a:xfrm>
            <a:off x="73152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49157" name="AutoShape 5"/>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22537" name="AutoShape 9">
            <a:hlinkClick r:id="" action="ppaction://noaction" highlightClick="1"/>
          </p:cNvPr>
          <p:cNvSpPr>
            <a:spLocks noChangeArrowheads="1"/>
          </p:cNvSpPr>
          <p:nvPr/>
        </p:nvSpPr>
        <p:spPr bwMode="auto">
          <a:xfrm>
            <a:off x="8229600" y="6172200"/>
            <a:ext cx="685800" cy="6858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pic>
        <p:nvPicPr>
          <p:cNvPr id="22538" name="Picture 4" descr="Kết quả hình ảnh cho vong nguyet 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350"/>
            <a:ext cx="31242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7" descr="kids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343400"/>
            <a:ext cx="33528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WordArt 13"/>
          <p:cNvSpPr>
            <a:spLocks noChangeArrowheads="1" noChangeShapeType="1" noTextEdit="1"/>
          </p:cNvSpPr>
          <p:nvPr/>
        </p:nvSpPr>
        <p:spPr bwMode="auto">
          <a:xfrm>
            <a:off x="657225" y="819150"/>
            <a:ext cx="7380288" cy="3914775"/>
          </a:xfrm>
          <a:prstGeom prst="rect">
            <a:avLst/>
          </a:prstGeom>
        </p:spPr>
        <p:txBody>
          <a:bodyPr wrap="none" fromWordArt="1">
            <a:prstTxWarp prst="textCascadeUp">
              <a:avLst>
                <a:gd name="adj" fmla="val 44444"/>
              </a:avLst>
            </a:prstTxWarp>
            <a:scene3d>
              <a:camera prst="legacyPerspectiveFront">
                <a:rot lat="20519966"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a:rPr>
              <a:t>CHÀO CÁC EM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p:cTn id="7" dur="500" fill="hold"/>
                                        <p:tgtEl>
                                          <p:spTgt spid="49155"/>
                                        </p:tgtEl>
                                        <p:attrNameLst>
                                          <p:attrName>ppt_w</p:attrName>
                                        </p:attrNameLst>
                                      </p:cBhvr>
                                      <p:tavLst>
                                        <p:tav tm="0">
                                          <p:val>
                                            <p:fltVal val="0"/>
                                          </p:val>
                                        </p:tav>
                                        <p:tav tm="100000">
                                          <p:val>
                                            <p:strVal val="#ppt_w"/>
                                          </p:val>
                                        </p:tav>
                                      </p:tavLst>
                                    </p:anim>
                                    <p:anim calcmode="lin" valueType="num">
                                      <p:cBhvr>
                                        <p:cTn id="8" dur="500" fill="hold"/>
                                        <p:tgtEl>
                                          <p:spTgt spid="49155"/>
                                        </p:tgtEl>
                                        <p:attrNameLst>
                                          <p:attrName>ppt_h</p:attrName>
                                        </p:attrNameLst>
                                      </p:cBhvr>
                                      <p:tavLst>
                                        <p:tav tm="0">
                                          <p:val>
                                            <p:fltVal val="0"/>
                                          </p:val>
                                        </p:tav>
                                        <p:tav tm="100000">
                                          <p:val>
                                            <p:strVal val="#ppt_h"/>
                                          </p:val>
                                        </p:tav>
                                      </p:tavLst>
                                    </p:anim>
                                    <p:anim calcmode="lin" valueType="num">
                                      <p:cBhvr>
                                        <p:cTn id="9" dur="500" fill="hold"/>
                                        <p:tgtEl>
                                          <p:spTgt spid="49155"/>
                                        </p:tgtEl>
                                        <p:attrNameLst>
                                          <p:attrName>ppt_x</p:attrName>
                                        </p:attrNameLst>
                                      </p:cBhvr>
                                      <p:tavLst>
                                        <p:tav tm="0">
                                          <p:val>
                                            <p:fltVal val="0.5"/>
                                          </p:val>
                                        </p:tav>
                                        <p:tav tm="100000">
                                          <p:val>
                                            <p:strVal val="#ppt_x"/>
                                          </p:val>
                                        </p:tav>
                                      </p:tavLst>
                                    </p:anim>
                                    <p:anim calcmode="lin" valueType="num">
                                      <p:cBhvr>
                                        <p:cTn id="10" dur="500" fill="hold"/>
                                        <p:tgtEl>
                                          <p:spTgt spid="4915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49159"/>
                                        </p:tgtEl>
                                        <p:attrNameLst>
                                          <p:attrName>style.visibility</p:attrName>
                                        </p:attrNameLst>
                                      </p:cBhvr>
                                      <p:to>
                                        <p:strVal val="visible"/>
                                      </p:to>
                                    </p:set>
                                    <p:anim calcmode="lin" valueType="num">
                                      <p:cBhvr>
                                        <p:cTn id="14" dur="500" fill="hold"/>
                                        <p:tgtEl>
                                          <p:spTgt spid="49159"/>
                                        </p:tgtEl>
                                        <p:attrNameLst>
                                          <p:attrName>ppt_w</p:attrName>
                                        </p:attrNameLst>
                                      </p:cBhvr>
                                      <p:tavLst>
                                        <p:tav tm="0">
                                          <p:val>
                                            <p:fltVal val="0"/>
                                          </p:val>
                                        </p:tav>
                                        <p:tav tm="100000">
                                          <p:val>
                                            <p:strVal val="#ppt_w"/>
                                          </p:val>
                                        </p:tav>
                                      </p:tavLst>
                                    </p:anim>
                                    <p:anim calcmode="lin" valueType="num">
                                      <p:cBhvr>
                                        <p:cTn id="15" dur="500" fill="hold"/>
                                        <p:tgtEl>
                                          <p:spTgt spid="49159"/>
                                        </p:tgtEl>
                                        <p:attrNameLst>
                                          <p:attrName>ppt_h</p:attrName>
                                        </p:attrNameLst>
                                      </p:cBhvr>
                                      <p:tavLst>
                                        <p:tav tm="0">
                                          <p:val>
                                            <p:fltVal val="0"/>
                                          </p:val>
                                        </p:tav>
                                        <p:tav tm="100000">
                                          <p:val>
                                            <p:strVal val="#ppt_h"/>
                                          </p:val>
                                        </p:tav>
                                      </p:tavLst>
                                    </p:anim>
                                    <p:anim calcmode="lin" valueType="num">
                                      <p:cBhvr>
                                        <p:cTn id="16" dur="500" fill="hold"/>
                                        <p:tgtEl>
                                          <p:spTgt spid="49159"/>
                                        </p:tgtEl>
                                        <p:attrNameLst>
                                          <p:attrName>ppt_x</p:attrName>
                                        </p:attrNameLst>
                                      </p:cBhvr>
                                      <p:tavLst>
                                        <p:tav tm="0">
                                          <p:val>
                                            <p:fltVal val="0.5"/>
                                          </p:val>
                                        </p:tav>
                                        <p:tav tm="100000">
                                          <p:val>
                                            <p:strVal val="#ppt_x"/>
                                          </p:val>
                                        </p:tav>
                                      </p:tavLst>
                                    </p:anim>
                                    <p:anim calcmode="lin" valueType="num">
                                      <p:cBhvr>
                                        <p:cTn id="17" dur="500" fill="hold"/>
                                        <p:tgtEl>
                                          <p:spTgt spid="49159"/>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49157"/>
                                        </p:tgtEl>
                                        <p:attrNameLst>
                                          <p:attrName>style.visibility</p:attrName>
                                        </p:attrNameLst>
                                      </p:cBhvr>
                                      <p:to>
                                        <p:strVal val="visible"/>
                                      </p:to>
                                    </p:set>
                                    <p:anim calcmode="lin" valueType="num">
                                      <p:cBhvr>
                                        <p:cTn id="21" dur="500" fill="hold"/>
                                        <p:tgtEl>
                                          <p:spTgt spid="49157"/>
                                        </p:tgtEl>
                                        <p:attrNameLst>
                                          <p:attrName>ppt_w</p:attrName>
                                        </p:attrNameLst>
                                      </p:cBhvr>
                                      <p:tavLst>
                                        <p:tav tm="0">
                                          <p:val>
                                            <p:fltVal val="0"/>
                                          </p:val>
                                        </p:tav>
                                        <p:tav tm="100000">
                                          <p:val>
                                            <p:strVal val="#ppt_w"/>
                                          </p:val>
                                        </p:tav>
                                      </p:tavLst>
                                    </p:anim>
                                    <p:anim calcmode="lin" valueType="num">
                                      <p:cBhvr>
                                        <p:cTn id="22" dur="500" fill="hold"/>
                                        <p:tgtEl>
                                          <p:spTgt spid="49157"/>
                                        </p:tgtEl>
                                        <p:attrNameLst>
                                          <p:attrName>ppt_h</p:attrName>
                                        </p:attrNameLst>
                                      </p:cBhvr>
                                      <p:tavLst>
                                        <p:tav tm="0">
                                          <p:val>
                                            <p:fltVal val="0"/>
                                          </p:val>
                                        </p:tav>
                                        <p:tav tm="100000">
                                          <p:val>
                                            <p:strVal val="#ppt_h"/>
                                          </p:val>
                                        </p:tav>
                                      </p:tavLst>
                                    </p:anim>
                                    <p:anim calcmode="lin" valueType="num">
                                      <p:cBhvr>
                                        <p:cTn id="23" dur="500" fill="hold"/>
                                        <p:tgtEl>
                                          <p:spTgt spid="49157"/>
                                        </p:tgtEl>
                                        <p:attrNameLst>
                                          <p:attrName>ppt_x</p:attrName>
                                        </p:attrNameLst>
                                      </p:cBhvr>
                                      <p:tavLst>
                                        <p:tav tm="0">
                                          <p:val>
                                            <p:fltVal val="0.5"/>
                                          </p:val>
                                        </p:tav>
                                        <p:tav tm="100000">
                                          <p:val>
                                            <p:strVal val="#ppt_x"/>
                                          </p:val>
                                        </p:tav>
                                      </p:tavLst>
                                    </p:anim>
                                    <p:anim calcmode="lin" valueType="num">
                                      <p:cBhvr>
                                        <p:cTn id="24" dur="500" fill="hold"/>
                                        <p:tgtEl>
                                          <p:spTgt spid="49157"/>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49158"/>
                                        </p:tgtEl>
                                        <p:attrNameLst>
                                          <p:attrName>style.visibility</p:attrName>
                                        </p:attrNameLst>
                                      </p:cBhvr>
                                      <p:to>
                                        <p:strVal val="visible"/>
                                      </p:to>
                                    </p:set>
                                    <p:anim calcmode="lin" valueType="num">
                                      <p:cBhvr>
                                        <p:cTn id="28" dur="500" fill="hold"/>
                                        <p:tgtEl>
                                          <p:spTgt spid="49158"/>
                                        </p:tgtEl>
                                        <p:attrNameLst>
                                          <p:attrName>ppt_w</p:attrName>
                                        </p:attrNameLst>
                                      </p:cBhvr>
                                      <p:tavLst>
                                        <p:tav tm="0">
                                          <p:val>
                                            <p:fltVal val="0"/>
                                          </p:val>
                                        </p:tav>
                                        <p:tav tm="100000">
                                          <p:val>
                                            <p:strVal val="#ppt_w"/>
                                          </p:val>
                                        </p:tav>
                                      </p:tavLst>
                                    </p:anim>
                                    <p:anim calcmode="lin" valueType="num">
                                      <p:cBhvr>
                                        <p:cTn id="29" dur="500" fill="hold"/>
                                        <p:tgtEl>
                                          <p:spTgt spid="49158"/>
                                        </p:tgtEl>
                                        <p:attrNameLst>
                                          <p:attrName>ppt_h</p:attrName>
                                        </p:attrNameLst>
                                      </p:cBhvr>
                                      <p:tavLst>
                                        <p:tav tm="0">
                                          <p:val>
                                            <p:fltVal val="0"/>
                                          </p:val>
                                        </p:tav>
                                        <p:tav tm="100000">
                                          <p:val>
                                            <p:strVal val="#ppt_h"/>
                                          </p:val>
                                        </p:tav>
                                      </p:tavLst>
                                    </p:anim>
                                    <p:anim calcmode="lin" valueType="num">
                                      <p:cBhvr>
                                        <p:cTn id="30" dur="500" fill="hold"/>
                                        <p:tgtEl>
                                          <p:spTgt spid="49158"/>
                                        </p:tgtEl>
                                        <p:attrNameLst>
                                          <p:attrName>ppt_x</p:attrName>
                                        </p:attrNameLst>
                                      </p:cBhvr>
                                      <p:tavLst>
                                        <p:tav tm="0">
                                          <p:val>
                                            <p:fltVal val="0.5"/>
                                          </p:val>
                                        </p:tav>
                                        <p:tav tm="100000">
                                          <p:val>
                                            <p:strVal val="#ppt_x"/>
                                          </p:val>
                                        </p:tav>
                                      </p:tavLst>
                                    </p:anim>
                                    <p:anim calcmode="lin" valueType="num">
                                      <p:cBhvr>
                                        <p:cTn id="31" dur="500" fill="hold"/>
                                        <p:tgtEl>
                                          <p:spTgt spid="49158"/>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repeatCount="indefinite" fill="hold" grpId="0" nodeType="afterEffect">
                                  <p:stCondLst>
                                    <p:cond delay="0"/>
                                  </p:stCondLst>
                                  <p:childTnLst>
                                    <p:set>
                                      <p:cBhvr>
                                        <p:cTn id="34" dur="1" fill="hold">
                                          <p:stCondLst>
                                            <p:cond delay="0"/>
                                          </p:stCondLst>
                                        </p:cTn>
                                        <p:tgtEl>
                                          <p:spTgt spid="49160"/>
                                        </p:tgtEl>
                                        <p:attrNameLst>
                                          <p:attrName>style.visibility</p:attrName>
                                        </p:attrNameLst>
                                      </p:cBhvr>
                                      <p:to>
                                        <p:strVal val="visible"/>
                                      </p:to>
                                    </p:set>
                                    <p:anim calcmode="lin" valueType="num">
                                      <p:cBhvr>
                                        <p:cTn id="35" dur="500" fill="hold"/>
                                        <p:tgtEl>
                                          <p:spTgt spid="49160"/>
                                        </p:tgtEl>
                                        <p:attrNameLst>
                                          <p:attrName>ppt_w</p:attrName>
                                        </p:attrNameLst>
                                      </p:cBhvr>
                                      <p:tavLst>
                                        <p:tav tm="0">
                                          <p:val>
                                            <p:fltVal val="0"/>
                                          </p:val>
                                        </p:tav>
                                        <p:tav tm="100000">
                                          <p:val>
                                            <p:strVal val="#ppt_w"/>
                                          </p:val>
                                        </p:tav>
                                      </p:tavLst>
                                    </p:anim>
                                    <p:anim calcmode="lin" valueType="num">
                                      <p:cBhvr>
                                        <p:cTn id="36" dur="500" fill="hold"/>
                                        <p:tgtEl>
                                          <p:spTgt spid="49160"/>
                                        </p:tgtEl>
                                        <p:attrNameLst>
                                          <p:attrName>ppt_h</p:attrName>
                                        </p:attrNameLst>
                                      </p:cBhvr>
                                      <p:tavLst>
                                        <p:tav tm="0">
                                          <p:val>
                                            <p:fltVal val="0"/>
                                          </p:val>
                                        </p:tav>
                                        <p:tav tm="100000">
                                          <p:val>
                                            <p:strVal val="#ppt_h"/>
                                          </p:val>
                                        </p:tav>
                                      </p:tavLst>
                                    </p:anim>
                                    <p:anim calcmode="lin" valueType="num">
                                      <p:cBhvr>
                                        <p:cTn id="37" dur="500" fill="hold"/>
                                        <p:tgtEl>
                                          <p:spTgt spid="49160"/>
                                        </p:tgtEl>
                                        <p:attrNameLst>
                                          <p:attrName>ppt_x</p:attrName>
                                        </p:attrNameLst>
                                      </p:cBhvr>
                                      <p:tavLst>
                                        <p:tav tm="0">
                                          <p:val>
                                            <p:fltVal val="0.5"/>
                                          </p:val>
                                        </p:tav>
                                        <p:tav tm="100000">
                                          <p:val>
                                            <p:strVal val="#ppt_x"/>
                                          </p:val>
                                        </p:tav>
                                      </p:tavLst>
                                    </p:anim>
                                    <p:anim calcmode="lin" valueType="num">
                                      <p:cBhvr>
                                        <p:cTn id="38" dur="500" fill="hold"/>
                                        <p:tgtEl>
                                          <p:spTgt spid="49160"/>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repeatCount="indefinite" fill="hold" grpId="0" nodeType="afterEffect">
                                  <p:stCondLst>
                                    <p:cond delay="0"/>
                                  </p:stCondLst>
                                  <p:childTnLst>
                                    <p:set>
                                      <p:cBhvr>
                                        <p:cTn id="41" dur="1" fill="hold">
                                          <p:stCondLst>
                                            <p:cond delay="0"/>
                                          </p:stCondLst>
                                        </p:cTn>
                                        <p:tgtEl>
                                          <p:spTgt spid="49156"/>
                                        </p:tgtEl>
                                        <p:attrNameLst>
                                          <p:attrName>style.visibility</p:attrName>
                                        </p:attrNameLst>
                                      </p:cBhvr>
                                      <p:to>
                                        <p:strVal val="visible"/>
                                      </p:to>
                                    </p:set>
                                    <p:anim calcmode="lin" valueType="num">
                                      <p:cBhvr>
                                        <p:cTn id="42" dur="500" fill="hold"/>
                                        <p:tgtEl>
                                          <p:spTgt spid="49156"/>
                                        </p:tgtEl>
                                        <p:attrNameLst>
                                          <p:attrName>ppt_w</p:attrName>
                                        </p:attrNameLst>
                                      </p:cBhvr>
                                      <p:tavLst>
                                        <p:tav tm="0">
                                          <p:val>
                                            <p:fltVal val="0"/>
                                          </p:val>
                                        </p:tav>
                                        <p:tav tm="100000">
                                          <p:val>
                                            <p:strVal val="#ppt_w"/>
                                          </p:val>
                                        </p:tav>
                                      </p:tavLst>
                                    </p:anim>
                                    <p:anim calcmode="lin" valueType="num">
                                      <p:cBhvr>
                                        <p:cTn id="43" dur="500" fill="hold"/>
                                        <p:tgtEl>
                                          <p:spTgt spid="49156"/>
                                        </p:tgtEl>
                                        <p:attrNameLst>
                                          <p:attrName>ppt_h</p:attrName>
                                        </p:attrNameLst>
                                      </p:cBhvr>
                                      <p:tavLst>
                                        <p:tav tm="0">
                                          <p:val>
                                            <p:fltVal val="0"/>
                                          </p:val>
                                        </p:tav>
                                        <p:tav tm="100000">
                                          <p:val>
                                            <p:strVal val="#ppt_h"/>
                                          </p:val>
                                        </p:tav>
                                      </p:tavLst>
                                    </p:anim>
                                    <p:anim calcmode="lin" valueType="num">
                                      <p:cBhvr>
                                        <p:cTn id="44" dur="500" fill="hold"/>
                                        <p:tgtEl>
                                          <p:spTgt spid="49156"/>
                                        </p:tgtEl>
                                        <p:attrNameLst>
                                          <p:attrName>ppt_x</p:attrName>
                                        </p:attrNameLst>
                                      </p:cBhvr>
                                      <p:tavLst>
                                        <p:tav tm="0">
                                          <p:val>
                                            <p:fltVal val="0.5"/>
                                          </p:val>
                                        </p:tav>
                                        <p:tav tm="100000">
                                          <p:val>
                                            <p:strVal val="#ppt_x"/>
                                          </p:val>
                                        </p:tav>
                                      </p:tavLst>
                                    </p:anim>
                                    <p:anim calcmode="lin" valueType="num">
                                      <p:cBhvr>
                                        <p:cTn id="45" dur="500" fill="hold"/>
                                        <p:tgtEl>
                                          <p:spTgt spid="491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49159" grpId="0" animBg="1"/>
      <p:bldP spid="49158" grpId="0" animBg="1"/>
      <p:bldP spid="49155" grpId="0" animBg="1"/>
      <p:bldP spid="49156" grpId="0" animBg="1"/>
      <p:bldP spid="491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657600" y="3048000"/>
            <a:ext cx="4038600" cy="774700"/>
          </a:xfrm>
          <a:prstGeom prst="rect">
            <a:avLst/>
          </a:prstGeom>
        </p:spPr>
        <p:txBody>
          <a:bodyPr wrap="none" fromWordArt="1">
            <a:prstTxWarp prst="textPlain">
              <a:avLst>
                <a:gd name="adj" fmla="val 50000"/>
              </a:avLst>
            </a:prstTxWarp>
          </a:bodyPr>
          <a:lstStyle/>
          <a:p>
            <a:pPr algn="ctr"/>
            <a:r>
              <a:rPr lang="vi-VN" sz="54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Khởi động</a:t>
            </a:r>
            <a:endParaRPr lang="en-US" sz="54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228600" y="152400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just" eaLnBrk="1" hangingPunct="1">
              <a:spcBef>
                <a:spcPct val="50000"/>
              </a:spcBef>
            </a:pPr>
            <a:r>
              <a:rPr lang="en-US" altLang="en-US" b="1">
                <a:latin typeface="Times New Roman" pitchFamily="18" charset="0"/>
                <a:cs typeface="Times New Roman" pitchFamily="18" charset="0"/>
              </a:rPr>
              <a:t>1. Câu kể </a:t>
            </a:r>
            <a:r>
              <a:rPr lang="en-US" altLang="en-US" b="1" i="1">
                <a:latin typeface="Times New Roman" pitchFamily="18" charset="0"/>
                <a:cs typeface="Times New Roman" pitchFamily="18" charset="0"/>
              </a:rPr>
              <a:t>Ai làm gì? c</a:t>
            </a:r>
            <a:r>
              <a:rPr lang="en-US" altLang="en-US" b="1">
                <a:latin typeface="Times New Roman" pitchFamily="18" charset="0"/>
                <a:cs typeface="Times New Roman" pitchFamily="18" charset="0"/>
              </a:rPr>
              <a:t>ó mấy bộ phận?</a:t>
            </a:r>
          </a:p>
        </p:txBody>
      </p:sp>
      <p:sp>
        <p:nvSpPr>
          <p:cNvPr id="4" name="Text Box 5"/>
          <p:cNvSpPr txBox="1">
            <a:spLocks noChangeArrowheads="1"/>
          </p:cNvSpPr>
          <p:nvPr/>
        </p:nvSpPr>
        <p:spPr bwMode="auto">
          <a:xfrm>
            <a:off x="257175" y="2438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just" eaLnBrk="1" hangingPunct="1">
              <a:spcBef>
                <a:spcPct val="50000"/>
              </a:spcBef>
            </a:pPr>
            <a:r>
              <a:rPr lang="en-US" altLang="en-US" b="1">
                <a:solidFill>
                  <a:srgbClr val="0070C0"/>
                </a:solidFill>
                <a:latin typeface="Times New Roman" pitchFamily="18" charset="0"/>
                <a:cs typeface="Times New Roman" pitchFamily="18" charset="0"/>
              </a:rPr>
              <a:t>Câu kể </a:t>
            </a:r>
            <a:r>
              <a:rPr lang="en-US" altLang="en-US" b="1" i="1">
                <a:solidFill>
                  <a:srgbClr val="0070C0"/>
                </a:solidFill>
                <a:latin typeface="Times New Roman" pitchFamily="18" charset="0"/>
                <a:cs typeface="Times New Roman" pitchFamily="18" charset="0"/>
              </a:rPr>
              <a:t>Ai làm gì? c</a:t>
            </a:r>
            <a:r>
              <a:rPr lang="en-US" altLang="en-US" b="1">
                <a:solidFill>
                  <a:srgbClr val="0070C0"/>
                </a:solidFill>
                <a:latin typeface="Times New Roman" pitchFamily="18" charset="0"/>
                <a:cs typeface="Times New Roman" pitchFamily="18" charset="0"/>
              </a:rPr>
              <a:t>ó hai bộ phận:</a:t>
            </a:r>
          </a:p>
          <a:p>
            <a:pPr algn="just" eaLnBrk="1" hangingPunct="1">
              <a:spcBef>
                <a:spcPct val="50000"/>
              </a:spcBef>
            </a:pPr>
            <a:r>
              <a:rPr lang="en-US" altLang="en-US" b="1">
                <a:solidFill>
                  <a:srgbClr val="0070C0"/>
                </a:solidFill>
                <a:latin typeface="Times New Roman" pitchFamily="18" charset="0"/>
                <a:cs typeface="Times New Roman" pitchFamily="18" charset="0"/>
              </a:rPr>
              <a:t>- Chủ ngữ trả lời cho câu hỏi: Ai (cái gì, con gì)?</a:t>
            </a:r>
          </a:p>
          <a:p>
            <a:pPr algn="just" eaLnBrk="1" hangingPunct="1">
              <a:spcBef>
                <a:spcPct val="50000"/>
              </a:spcBef>
            </a:pPr>
            <a:r>
              <a:rPr lang="en-US" altLang="en-US" b="1">
                <a:solidFill>
                  <a:srgbClr val="0070C0"/>
                </a:solidFill>
                <a:latin typeface="Times New Roman" pitchFamily="18" charset="0"/>
                <a:cs typeface="Times New Roman" pitchFamily="18" charset="0"/>
              </a:rPr>
              <a:t>- Vị ngữ trả lời cho câu hỏi: Làm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slide(fromBottom)">
                                      <p:cBhvr>
                                        <p:cTn id="7" dur="1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457200" y="2667002"/>
            <a:ext cx="7772400" cy="9541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just" eaLnBrk="1" hangingPunct="1">
              <a:spcBef>
                <a:spcPct val="50000"/>
              </a:spcBef>
            </a:pPr>
            <a:r>
              <a:rPr lang="en-US" altLang="en-US" b="1">
                <a:solidFill>
                  <a:srgbClr val="000000"/>
                </a:solidFill>
                <a:latin typeface="Times New Roman" pitchFamily="18" charset="0"/>
                <a:cs typeface="Times New Roman" pitchFamily="18" charset="0"/>
              </a:rPr>
              <a:t>2. Đặt câu phù hợp với nội dung hình sau và xác định chủ ngữ, vị ngữ trong câu đó?</a:t>
            </a:r>
          </a:p>
        </p:txBody>
      </p:sp>
      <p:pic>
        <p:nvPicPr>
          <p:cNvPr id="13317" name="Picture 17" descr="D:\hinh pp\0830js5b15daddi012pz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400" y="3552825"/>
            <a:ext cx="8239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D:\hinh pp\0830js5b15daddi012pz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81000"/>
            <a:ext cx="8239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slide(fromBottom)">
                                      <p:cBhvr>
                                        <p:cTn id="7"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TextBox 6"/>
          <p:cNvSpPr txBox="1">
            <a:spLocks noChangeArrowheads="1"/>
          </p:cNvSpPr>
          <p:nvPr/>
        </p:nvSpPr>
        <p:spPr bwMode="auto">
          <a:xfrm>
            <a:off x="2057400" y="5791200"/>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en-US" b="1">
                <a:solidFill>
                  <a:srgbClr val="0033CC"/>
                </a:solidFill>
                <a:latin typeface="Times New Roman" pitchFamily="18" charset="0"/>
                <a:cs typeface="Times New Roman" pitchFamily="18" charset="0"/>
              </a:rPr>
              <a:t>Các bạn học sinh đang tập thể dục.</a:t>
            </a:r>
          </a:p>
        </p:txBody>
      </p:sp>
      <p:cxnSp>
        <p:nvCxnSpPr>
          <p:cNvPr id="11" name="Straight Connector 10"/>
          <p:cNvCxnSpPr/>
          <p:nvPr/>
        </p:nvCxnSpPr>
        <p:spPr>
          <a:xfrm>
            <a:off x="2247900" y="6248400"/>
            <a:ext cx="2362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52975" y="6248400"/>
            <a:ext cx="2667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52975" y="6324600"/>
            <a:ext cx="2667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6962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diamond(in)">
                                      <p:cBhvr>
                                        <p:cTn id="13" dur="1000"/>
                                        <p:tgtEl>
                                          <p:spTgt spid="81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Right)">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plus(in)">
                                      <p:cBhvr>
                                        <p:cTn id="23" dur="2000"/>
                                        <p:tgtEl>
                                          <p:spTgt spid="12"/>
                                        </p:tgtEl>
                                      </p:cBhvr>
                                    </p:animEffect>
                                  </p:childTnLst>
                                </p:cTn>
                              </p:par>
                              <p:par>
                                <p:cTn id="24" presetID="1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plus(in)">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7" name="Text Box 31"/>
          <p:cNvSpPr txBox="1">
            <a:spLocks noChangeArrowheads="1"/>
          </p:cNvSpPr>
          <p:nvPr/>
        </p:nvSpPr>
        <p:spPr bwMode="auto">
          <a:xfrm>
            <a:off x="539750" y="1690688"/>
            <a:ext cx="2016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b="1">
                <a:solidFill>
                  <a:srgbClr val="FF0000"/>
                </a:solidFill>
                <a:effectLst>
                  <a:outerShdw blurRad="38100" dist="38100" dir="2700000" algn="tl">
                    <a:srgbClr val="C0C0C0"/>
                  </a:outerShdw>
                </a:effectLst>
                <a:latin typeface="Times New Roman" pitchFamily="18" charset="0"/>
              </a:rPr>
              <a:t>I. Nhận xét</a:t>
            </a:r>
            <a:endParaRPr lang="en-US" altLang="vi-VN" b="1">
              <a:solidFill>
                <a:srgbClr val="FF0000"/>
              </a:solidFill>
              <a:effectLst>
                <a:outerShdw blurRad="38100" dist="38100" dir="2700000" algn="tl">
                  <a:srgbClr val="C0C0C0"/>
                </a:outerShdw>
              </a:effectLst>
              <a:latin typeface=".VnTime" pitchFamily="34" charset="0"/>
            </a:endParaRPr>
          </a:p>
        </p:txBody>
      </p:sp>
      <p:sp>
        <p:nvSpPr>
          <p:cNvPr id="39968" name="Text Box 32"/>
          <p:cNvSpPr txBox="1">
            <a:spLocks noChangeArrowheads="1"/>
          </p:cNvSpPr>
          <p:nvPr/>
        </p:nvSpPr>
        <p:spPr bwMode="auto">
          <a:xfrm>
            <a:off x="179388" y="2176463"/>
            <a:ext cx="86407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b="1">
                <a:latin typeface="Times New Roman" pitchFamily="18" charset="0"/>
              </a:rPr>
              <a:t>    1. Đọc đoạn văn sau:</a:t>
            </a:r>
          </a:p>
          <a:p>
            <a:pPr algn="just" eaLnBrk="1" hangingPunct="1"/>
            <a:r>
              <a:rPr lang="en-US" altLang="vi-VN" b="1">
                <a:latin typeface="Times New Roman" pitchFamily="18" charset="0"/>
              </a:rPr>
              <a:t>            </a:t>
            </a:r>
            <a:r>
              <a:rPr lang="en-US" altLang="vi-VN" b="1">
                <a:solidFill>
                  <a:srgbClr val="000099"/>
                </a:solidFill>
                <a:latin typeface="Times New Roman" pitchFamily="18" charset="0"/>
              </a:rPr>
              <a:t>Bên đường, cây cối xanh um. Nhà cửa thưa thớt dần. Đàn voi bước đi chậm rãi. Chúng thật hiền lành. Người quản tượng ngồi vắt vẻo trên chú voi đi đầu. Anh trẻ và thật khỏe mạnh. Thỉnh thoảng, anh lại cúi xuống như nói điều gì đó với chú voi.   </a:t>
            </a:r>
          </a:p>
          <a:p>
            <a:pPr eaLnBrk="1" hangingPunct="1"/>
            <a:r>
              <a:rPr lang="en-US" altLang="vi-VN" b="1">
                <a:solidFill>
                  <a:srgbClr val="000099"/>
                </a:solidFill>
                <a:latin typeface="Times New Roman" pitchFamily="18" charset="0"/>
              </a:rPr>
              <a:t>                                                                 </a:t>
            </a:r>
            <a:r>
              <a:rPr lang="en-US" altLang="vi-VN" b="1" i="1">
                <a:solidFill>
                  <a:srgbClr val="000099"/>
                </a:solidFill>
                <a:latin typeface="Times New Roman" pitchFamily="18" charset="0"/>
              </a:rPr>
              <a:t>Theo</a:t>
            </a:r>
            <a:r>
              <a:rPr lang="en-US" altLang="vi-VN" b="1">
                <a:solidFill>
                  <a:srgbClr val="000099"/>
                </a:solidFill>
                <a:latin typeface="Times New Roman" pitchFamily="18" charset="0"/>
              </a:rPr>
              <a:t> Hữu Trị</a:t>
            </a:r>
          </a:p>
        </p:txBody>
      </p:sp>
      <p:sp>
        <p:nvSpPr>
          <p:cNvPr id="8" name="TextBox 7"/>
          <p:cNvSpPr txBox="1">
            <a:spLocks noChangeArrowheads="1"/>
          </p:cNvSpPr>
          <p:nvPr/>
        </p:nvSpPr>
        <p:spPr bwMode="auto">
          <a:xfrm>
            <a:off x="990600" y="27432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(1)</a:t>
            </a:r>
          </a:p>
        </p:txBody>
      </p:sp>
      <p:sp>
        <p:nvSpPr>
          <p:cNvPr id="9" name="TextBox 8"/>
          <p:cNvSpPr txBox="1">
            <a:spLocks noChangeArrowheads="1"/>
          </p:cNvSpPr>
          <p:nvPr/>
        </p:nvSpPr>
        <p:spPr bwMode="auto">
          <a:xfrm>
            <a:off x="5638800" y="27432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(2)</a:t>
            </a:r>
          </a:p>
        </p:txBody>
      </p:sp>
      <p:sp>
        <p:nvSpPr>
          <p:cNvPr id="11" name="TextBox 10"/>
          <p:cNvSpPr txBox="1">
            <a:spLocks noChangeArrowheads="1"/>
          </p:cNvSpPr>
          <p:nvPr/>
        </p:nvSpPr>
        <p:spPr bwMode="auto">
          <a:xfrm>
            <a:off x="5133975" y="31242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(4)</a:t>
            </a:r>
          </a:p>
        </p:txBody>
      </p:sp>
      <p:sp>
        <p:nvSpPr>
          <p:cNvPr id="12" name="TextBox 11"/>
          <p:cNvSpPr txBox="1">
            <a:spLocks noChangeArrowheads="1"/>
          </p:cNvSpPr>
          <p:nvPr/>
        </p:nvSpPr>
        <p:spPr bwMode="auto">
          <a:xfrm>
            <a:off x="304800" y="36576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(5)</a:t>
            </a:r>
          </a:p>
        </p:txBody>
      </p:sp>
      <p:sp>
        <p:nvSpPr>
          <p:cNvPr id="13" name="TextBox 12"/>
          <p:cNvSpPr txBox="1">
            <a:spLocks noChangeArrowheads="1"/>
          </p:cNvSpPr>
          <p:nvPr/>
        </p:nvSpPr>
        <p:spPr bwMode="auto">
          <a:xfrm>
            <a:off x="304800" y="40386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(6)</a:t>
            </a:r>
          </a:p>
        </p:txBody>
      </p:sp>
      <p:sp>
        <p:nvSpPr>
          <p:cNvPr id="14" name="TextBox 13"/>
          <p:cNvSpPr txBox="1">
            <a:spLocks noChangeArrowheads="1"/>
          </p:cNvSpPr>
          <p:nvPr/>
        </p:nvSpPr>
        <p:spPr bwMode="auto">
          <a:xfrm>
            <a:off x="4648200" y="399891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(7)</a:t>
            </a:r>
          </a:p>
        </p:txBody>
      </p:sp>
      <p:cxnSp>
        <p:nvCxnSpPr>
          <p:cNvPr id="3" name="Straight Connector 2"/>
          <p:cNvCxnSpPr/>
          <p:nvPr/>
        </p:nvCxnSpPr>
        <p:spPr>
          <a:xfrm>
            <a:off x="4343400" y="3048000"/>
            <a:ext cx="13049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08850" y="3048000"/>
            <a:ext cx="14398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3429000"/>
            <a:ext cx="6524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43688" y="3429000"/>
            <a:ext cx="19478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03350" y="4343400"/>
            <a:ext cx="3228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09575" y="5029200"/>
            <a:ext cx="83391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just" eaLnBrk="1" hangingPunct="1"/>
            <a:r>
              <a:rPr lang="en-US" altLang="vi-VN" b="1">
                <a:latin typeface="Times New Roman" pitchFamily="18" charset="0"/>
              </a:rPr>
              <a:t>   2. Tìm những từ ngữ chỉ đặc điểm, tính chất hoặc </a:t>
            </a:r>
          </a:p>
          <a:p>
            <a:pPr marL="342900" indent="-342900" algn="just" eaLnBrk="1" hangingPunct="1"/>
            <a:r>
              <a:rPr lang="en-US" altLang="vi-VN" b="1">
                <a:latin typeface="Times New Roman" pitchFamily="18" charset="0"/>
              </a:rPr>
              <a:t>trạng thái của sự vật trong các câu ở đoạn văn trên.</a:t>
            </a:r>
          </a:p>
        </p:txBody>
      </p:sp>
      <p:sp>
        <p:nvSpPr>
          <p:cNvPr id="29" name="TextBox 28"/>
          <p:cNvSpPr txBox="1">
            <a:spLocks noChangeArrowheads="1"/>
          </p:cNvSpPr>
          <p:nvPr/>
        </p:nvSpPr>
        <p:spPr bwMode="auto">
          <a:xfrm>
            <a:off x="1106488" y="3124200"/>
            <a:ext cx="417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altLang="vi-VN" sz="1200" b="1">
                <a:solidFill>
                  <a:srgbClr val="FF0000"/>
                </a:solidFill>
              </a:rPr>
              <a:t>(3)</a:t>
            </a:r>
          </a:p>
        </p:txBody>
      </p:sp>
      <p:sp>
        <p:nvSpPr>
          <p:cNvPr id="15377" name="Rectangle 5"/>
          <p:cNvSpPr>
            <a:spLocks noChangeArrowheads="1"/>
          </p:cNvSpPr>
          <p:nvPr/>
        </p:nvSpPr>
        <p:spPr bwMode="auto">
          <a:xfrm>
            <a:off x="0" y="273050"/>
            <a:ext cx="883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US" b="1">
                <a:latin typeface="Times New Roman" pitchFamily="18" charset="0"/>
                <a:cs typeface="Times New Roman" pitchFamily="18" charset="0"/>
              </a:rPr>
              <a:t>Thứ </a:t>
            </a:r>
            <a:r>
              <a:rPr lang="en-US" altLang="en-US" b="1">
                <a:latin typeface="Times New Roman" pitchFamily="18" charset="0"/>
                <a:cs typeface="Times New Roman" pitchFamily="18" charset="0"/>
              </a:rPr>
              <a:t>ba</a:t>
            </a:r>
            <a:r>
              <a:rPr lang="vi-VN" altLang="en-US" b="1">
                <a:latin typeface="Times New Roman" pitchFamily="18" charset="0"/>
                <a:cs typeface="Times New Roman" pitchFamily="18" charset="0"/>
              </a:rPr>
              <a:t> ngày </a:t>
            </a:r>
            <a:r>
              <a:rPr lang="en-US" altLang="en-US" b="1">
                <a:latin typeface="Times New Roman" pitchFamily="18" charset="0"/>
                <a:cs typeface="Times New Roman" pitchFamily="18" charset="0"/>
              </a:rPr>
              <a:t>8</a:t>
            </a:r>
            <a:r>
              <a:rPr lang="vi-VN" altLang="en-US" b="1">
                <a:latin typeface="Times New Roman" pitchFamily="18" charset="0"/>
                <a:cs typeface="Times New Roman" pitchFamily="18" charset="0"/>
              </a:rPr>
              <a:t> tháng </a:t>
            </a:r>
            <a:r>
              <a:rPr lang="en-US" altLang="en-US" b="1">
                <a:latin typeface="Times New Roman" pitchFamily="18" charset="0"/>
                <a:cs typeface="Times New Roman" pitchFamily="18" charset="0"/>
              </a:rPr>
              <a:t>02</a:t>
            </a:r>
            <a:r>
              <a:rPr lang="vi-VN" altLang="en-US" b="1">
                <a:latin typeface="Times New Roman" pitchFamily="18" charset="0"/>
                <a:cs typeface="Times New Roman" pitchFamily="18" charset="0"/>
              </a:rPr>
              <a:t> năm 202</a:t>
            </a:r>
            <a:r>
              <a:rPr lang="en-US" altLang="en-US" b="1">
                <a:latin typeface="Times New Roman" pitchFamily="18" charset="0"/>
                <a:cs typeface="Times New Roman" pitchFamily="18" charset="0"/>
              </a:rPr>
              <a:t>2</a:t>
            </a:r>
          </a:p>
          <a:p>
            <a:pPr algn="ctr"/>
            <a:r>
              <a:rPr lang="en-US" altLang="en-US" sz="2400" b="1" u="sng">
                <a:solidFill>
                  <a:srgbClr val="0000CC"/>
                </a:solidFill>
                <a:latin typeface="Times New Roman" pitchFamily="18" charset="0"/>
                <a:cs typeface="Times New Roman" pitchFamily="18" charset="0"/>
              </a:rPr>
              <a:t>L</a:t>
            </a:r>
            <a:r>
              <a:rPr lang="vi-VN" altLang="en-US" sz="2400" b="1" u="sng">
                <a:solidFill>
                  <a:srgbClr val="0000CC"/>
                </a:solidFill>
                <a:latin typeface="Times New Roman" pitchFamily="18" charset="0"/>
                <a:cs typeface="Times New Roman" pitchFamily="18" charset="0"/>
              </a:rPr>
              <a:t>uyện từ và câu</a:t>
            </a:r>
            <a:r>
              <a:rPr lang="en-US" altLang="en-US" sz="2400" b="1" u="sng">
                <a:solidFill>
                  <a:srgbClr val="0000CC"/>
                </a:solidFill>
                <a:latin typeface="Times New Roman" pitchFamily="18" charset="0"/>
                <a:cs typeface="Times New Roman" pitchFamily="18" charset="0"/>
              </a:rPr>
              <a:t>:</a:t>
            </a:r>
            <a:endParaRPr lang="vi-VN" altLang="en-US" sz="2400" b="1" u="sng">
              <a:solidFill>
                <a:srgbClr val="0000CC"/>
              </a:solidFill>
              <a:latin typeface="Times New Roman" pitchFamily="18" charset="0"/>
              <a:cs typeface="Times New Roman" pitchFamily="18" charset="0"/>
            </a:endParaRPr>
          </a:p>
          <a:p>
            <a:pPr algn="ctr"/>
            <a:r>
              <a:rPr lang="en-US" altLang="en-US" b="1">
                <a:solidFill>
                  <a:srgbClr val="FF0000"/>
                </a:solidFill>
                <a:latin typeface="Times New Roman" pitchFamily="18" charset="0"/>
                <a:cs typeface="Times New Roman" pitchFamily="18" charset="0"/>
              </a:rPr>
              <a:t>    CÂU KỂ </a:t>
            </a:r>
            <a:r>
              <a:rPr lang="en-US" altLang="en-US" b="1" i="1">
                <a:solidFill>
                  <a:srgbClr val="FF0000"/>
                </a:solidFill>
                <a:latin typeface="Times New Roman" pitchFamily="18" charset="0"/>
                <a:cs typeface="Times New Roman" pitchFamily="18" charset="0"/>
              </a:rPr>
              <a:t>AI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967"/>
                                        </p:tgtEl>
                                        <p:attrNameLst>
                                          <p:attrName>style.visibility</p:attrName>
                                        </p:attrNameLst>
                                      </p:cBhvr>
                                      <p:to>
                                        <p:strVal val="visible"/>
                                      </p:to>
                                    </p:set>
                                    <p:animEffect transition="in" filter="diamond(in)">
                                      <p:cBhvr>
                                        <p:cTn id="7" dur="1000"/>
                                        <p:tgtEl>
                                          <p:spTgt spid="399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9968"/>
                                        </p:tgtEl>
                                        <p:attrNameLst>
                                          <p:attrName>style.visibility</p:attrName>
                                        </p:attrNameLst>
                                      </p:cBhvr>
                                      <p:to>
                                        <p:strVal val="visible"/>
                                      </p:to>
                                    </p:set>
                                    <p:animEffect transition="in" filter="diamond(in)">
                                      <p:cBhvr>
                                        <p:cTn id="12" dur="1000"/>
                                        <p:tgtEl>
                                          <p:spTgt spid="399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mph" presetSubtype="2" fill="hold" nodeType="clickEffect">
                                  <p:stCondLst>
                                    <p:cond delay="0"/>
                                  </p:stCondLst>
                                  <p:childTnLst>
                                    <p:animClr clrSpc="rgb" dir="cw">
                                      <p:cBhvr>
                                        <p:cTn id="39" dur="2000" fill="hold"/>
                                        <p:tgtEl>
                                          <p:spTgt spid="29"/>
                                        </p:tgtEl>
                                        <p:attrNameLst>
                                          <p:attrName>fillcolor</p:attrName>
                                        </p:attrNameLst>
                                      </p:cBhvr>
                                      <p:to>
                                        <a:schemeClr val="accent2"/>
                                      </p:to>
                                    </p:animClr>
                                    <p:set>
                                      <p:cBhvr>
                                        <p:cTn id="40" dur="2000" fill="hold"/>
                                        <p:tgtEl>
                                          <p:spTgt spid="29"/>
                                        </p:tgtEl>
                                        <p:attrNameLst>
                                          <p:attrName>fill.type</p:attrName>
                                        </p:attrNameLst>
                                      </p:cBhvr>
                                      <p:to>
                                        <p:strVal val="solid"/>
                                      </p:to>
                                    </p:set>
                                    <p:set>
                                      <p:cBhvr>
                                        <p:cTn id="41" dur="2000" fill="hold"/>
                                        <p:tgtEl>
                                          <p:spTgt spid="29"/>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14"/>
                                        </p:tgtEl>
                                        <p:attrNameLst>
                                          <p:attrName>fillcolor</p:attrName>
                                        </p:attrNameLst>
                                      </p:cBhvr>
                                      <p:to>
                                        <a:schemeClr val="accent2"/>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xit" presetSubtype="4" fill="hold" grpId="1" nodeType="clickEffect">
                                  <p:stCondLst>
                                    <p:cond delay="0"/>
                                  </p:stCondLst>
                                  <p:childTnLst>
                                    <p:anim calcmode="lin" valueType="num">
                                      <p:cBhvr additive="base">
                                        <p:cTn id="53" dur="500"/>
                                        <p:tgtEl>
                                          <p:spTgt spid="29"/>
                                        </p:tgtEl>
                                        <p:attrNameLst>
                                          <p:attrName>ppt_x</p:attrName>
                                        </p:attrNameLst>
                                      </p:cBhvr>
                                      <p:tavLst>
                                        <p:tav tm="0">
                                          <p:val>
                                            <p:strVal val="ppt_x"/>
                                          </p:val>
                                        </p:tav>
                                        <p:tav tm="100000">
                                          <p:val>
                                            <p:strVal val="ppt_x"/>
                                          </p:val>
                                        </p:tav>
                                      </p:tavLst>
                                    </p:anim>
                                    <p:anim calcmode="lin" valueType="num">
                                      <p:cBhvr additive="base">
                                        <p:cTn id="54" dur="500"/>
                                        <p:tgtEl>
                                          <p:spTgt spid="29"/>
                                        </p:tgtEl>
                                        <p:attrNameLst>
                                          <p:attrName>ppt_y</p:attrName>
                                        </p:attrNameLst>
                                      </p:cBhvr>
                                      <p:tavLst>
                                        <p:tav tm="0">
                                          <p:val>
                                            <p:strVal val="ppt_y"/>
                                          </p:val>
                                        </p:tav>
                                        <p:tav tm="100000">
                                          <p:val>
                                            <p:strVal val="1+ppt_h/2"/>
                                          </p:val>
                                        </p:tav>
                                      </p:tavLst>
                                    </p:anim>
                                    <p:set>
                                      <p:cBhvr>
                                        <p:cTn id="55" dur="1" fill="hold">
                                          <p:stCondLst>
                                            <p:cond delay="499"/>
                                          </p:stCondLst>
                                        </p:cTn>
                                        <p:tgtEl>
                                          <p:spTgt spid="29"/>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12"/>
                                        </p:tgtEl>
                                        <p:attrNameLst>
                                          <p:attrName>ppt_x</p:attrName>
                                        </p:attrNameLst>
                                      </p:cBhvr>
                                      <p:tavLst>
                                        <p:tav tm="0">
                                          <p:val>
                                            <p:strVal val="ppt_x"/>
                                          </p:val>
                                        </p:tav>
                                        <p:tav tm="100000">
                                          <p:val>
                                            <p:strVal val="ppt_x"/>
                                          </p:val>
                                        </p:tav>
                                      </p:tavLst>
                                    </p:anim>
                                    <p:anim calcmode="lin" valueType="num">
                                      <p:cBhvr additive="base">
                                        <p:cTn id="58" dur="500"/>
                                        <p:tgtEl>
                                          <p:spTgt spid="12"/>
                                        </p:tgtEl>
                                        <p:attrNameLst>
                                          <p:attrName>ppt_y</p:attrName>
                                        </p:attrNameLst>
                                      </p:cBhvr>
                                      <p:tavLst>
                                        <p:tav tm="0">
                                          <p:val>
                                            <p:strVal val="ppt_y"/>
                                          </p:val>
                                        </p:tav>
                                        <p:tav tm="100000">
                                          <p:val>
                                            <p:strVal val="1+ppt_h/2"/>
                                          </p:val>
                                        </p:tav>
                                      </p:tavLst>
                                    </p:anim>
                                    <p:set>
                                      <p:cBhvr>
                                        <p:cTn id="59" dur="1" fill="hold">
                                          <p:stCondLst>
                                            <p:cond delay="499"/>
                                          </p:stCondLst>
                                        </p:cTn>
                                        <p:tgtEl>
                                          <p:spTgt spid="12"/>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14"/>
                                        </p:tgtEl>
                                        <p:attrNameLst>
                                          <p:attrName>ppt_x</p:attrName>
                                        </p:attrNameLst>
                                      </p:cBhvr>
                                      <p:tavLst>
                                        <p:tav tm="0">
                                          <p:val>
                                            <p:strVal val="ppt_x"/>
                                          </p:val>
                                        </p:tav>
                                        <p:tav tm="100000">
                                          <p:val>
                                            <p:strVal val="ppt_x"/>
                                          </p:val>
                                        </p:tav>
                                      </p:tavLst>
                                    </p:anim>
                                    <p:anim calcmode="lin" valueType="num">
                                      <p:cBhvr additive="base">
                                        <p:cTn id="62" dur="500"/>
                                        <p:tgtEl>
                                          <p:spTgt spid="14"/>
                                        </p:tgtEl>
                                        <p:attrNameLst>
                                          <p:attrName>ppt_y</p:attrName>
                                        </p:attrNameLst>
                                      </p:cBhvr>
                                      <p:tavLst>
                                        <p:tav tm="0">
                                          <p:val>
                                            <p:strVal val="ppt_y"/>
                                          </p:val>
                                        </p:tav>
                                        <p:tav tm="100000">
                                          <p:val>
                                            <p:strVal val="1+ppt_h/2"/>
                                          </p:val>
                                        </p:tav>
                                      </p:tavLst>
                                    </p:anim>
                                    <p:set>
                                      <p:cBhvr>
                                        <p:cTn id="63" dur="1" fill="hold">
                                          <p:stCondLst>
                                            <p:cond delay="499"/>
                                          </p:stCondLst>
                                        </p:cTn>
                                        <p:tgtEl>
                                          <p:spTgt spid="14"/>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900" decel="100000" fill="hold"/>
                                        <p:tgtEl>
                                          <p:spTgt spid="28"/>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10" presetClass="entr" presetSubtype="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7" grpId="0"/>
      <p:bldP spid="39968" grpId="0"/>
      <p:bldP spid="8" grpId="0"/>
      <p:bldP spid="9" grpId="0"/>
      <p:bldP spid="11" grpId="0"/>
      <p:bldP spid="12" grpId="0"/>
      <p:bldP spid="12" grpId="1"/>
      <p:bldP spid="13" grpId="0"/>
      <p:bldP spid="14" grpId="0"/>
      <p:bldP spid="14" grpId="1"/>
      <p:bldP spid="28" grpId="0"/>
      <p:bldP spid="29" grpId="0"/>
      <p:bldP spid="2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1844675"/>
            <a:ext cx="5245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a:latin typeface="Times New Roman" pitchFamily="18" charset="0"/>
              </a:rPr>
              <a:t>       Bên đường, cây cối xanh um. </a:t>
            </a:r>
          </a:p>
        </p:txBody>
      </p:sp>
      <p:sp>
        <p:nvSpPr>
          <p:cNvPr id="15363" name="Text Box 3"/>
          <p:cNvSpPr txBox="1">
            <a:spLocks noChangeArrowheads="1"/>
          </p:cNvSpPr>
          <p:nvPr/>
        </p:nvSpPr>
        <p:spPr bwMode="auto">
          <a:xfrm>
            <a:off x="-381000" y="2743200"/>
            <a:ext cx="518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a:latin typeface="Times New Roman" pitchFamily="18" charset="0"/>
              </a:rPr>
              <a:t>             Nhà cửa thưa thớt dần.</a:t>
            </a:r>
          </a:p>
        </p:txBody>
      </p:sp>
      <p:sp>
        <p:nvSpPr>
          <p:cNvPr id="15364" name="Text Box 4"/>
          <p:cNvSpPr txBox="1">
            <a:spLocks noChangeArrowheads="1"/>
          </p:cNvSpPr>
          <p:nvPr/>
        </p:nvSpPr>
        <p:spPr bwMode="auto">
          <a:xfrm>
            <a:off x="-457200" y="35433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a:latin typeface="Times New Roman" pitchFamily="18" charset="0"/>
              </a:rPr>
              <a:t>              Chúng thật hiền lành.</a:t>
            </a:r>
          </a:p>
        </p:txBody>
      </p:sp>
      <p:sp>
        <p:nvSpPr>
          <p:cNvPr id="15365" name="Text Box 5"/>
          <p:cNvSpPr txBox="1">
            <a:spLocks noChangeArrowheads="1"/>
          </p:cNvSpPr>
          <p:nvPr/>
        </p:nvSpPr>
        <p:spPr bwMode="auto">
          <a:xfrm>
            <a:off x="-1404938" y="4365625"/>
            <a:ext cx="62484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a:latin typeface="Times New Roman" pitchFamily="18" charset="0"/>
              </a:rPr>
              <a:t>                        Anh trẻ và thật khỏe mạnh.</a:t>
            </a:r>
          </a:p>
        </p:txBody>
      </p:sp>
      <p:sp>
        <p:nvSpPr>
          <p:cNvPr id="15366" name="Rectangle 6"/>
          <p:cNvSpPr>
            <a:spLocks noChangeArrowheads="1"/>
          </p:cNvSpPr>
          <p:nvPr/>
        </p:nvSpPr>
        <p:spPr bwMode="auto">
          <a:xfrm>
            <a:off x="0" y="1141413"/>
            <a:ext cx="91440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eaLnBrk="1" hangingPunct="1"/>
            <a:r>
              <a:rPr lang="en-US" altLang="vi-VN" b="1">
                <a:latin typeface="Times New Roman" pitchFamily="18" charset="0"/>
                <a:cs typeface="Times New Roman" pitchFamily="18" charset="0"/>
              </a:rPr>
              <a:t>3. Đặt câu hỏi cho các từ ngữ vừa tìm được. </a:t>
            </a:r>
          </a:p>
        </p:txBody>
      </p:sp>
      <p:sp>
        <p:nvSpPr>
          <p:cNvPr id="16391" name="Text Box 7"/>
          <p:cNvSpPr txBox="1">
            <a:spLocks noChangeArrowheads="1"/>
          </p:cNvSpPr>
          <p:nvPr/>
        </p:nvSpPr>
        <p:spPr bwMode="auto">
          <a:xfrm>
            <a:off x="755650" y="1628775"/>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endParaRPr lang="vi-VN" altLang="vi-VN" sz="1800"/>
          </a:p>
        </p:txBody>
      </p:sp>
      <p:sp>
        <p:nvSpPr>
          <p:cNvPr id="15368" name="Text Box 8"/>
          <p:cNvSpPr txBox="1">
            <a:spLocks noChangeArrowheads="1"/>
          </p:cNvSpPr>
          <p:nvPr/>
        </p:nvSpPr>
        <p:spPr bwMode="auto">
          <a:xfrm>
            <a:off x="5257800" y="1752600"/>
            <a:ext cx="388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400" b="1" u="sng">
                <a:latin typeface="Times New Roman" pitchFamily="18" charset="0"/>
                <a:cs typeface="Times New Roman" pitchFamily="18" charset="0"/>
              </a:rPr>
              <a:t>M</a:t>
            </a:r>
            <a:r>
              <a:rPr lang="en-US" altLang="vi-VN" sz="2400" b="1">
                <a:latin typeface="Times New Roman" pitchFamily="18" charset="0"/>
                <a:cs typeface="Times New Roman" pitchFamily="18" charset="0"/>
              </a:rPr>
              <a:t>: </a:t>
            </a:r>
            <a:r>
              <a:rPr lang="en-US" altLang="vi-VN" sz="2400"/>
              <a:t>Bên đường,cây cối</a:t>
            </a:r>
          </a:p>
          <a:p>
            <a:pPr eaLnBrk="1" hangingPunct="1">
              <a:spcBef>
                <a:spcPct val="50000"/>
              </a:spcBef>
            </a:pPr>
            <a:r>
              <a:rPr lang="en-US" altLang="vi-VN" sz="2400" b="1"/>
              <a:t>     </a:t>
            </a:r>
            <a:r>
              <a:rPr lang="en-US" altLang="vi-VN" sz="2400" b="1">
                <a:solidFill>
                  <a:srgbClr val="FF0000"/>
                </a:solidFill>
              </a:rPr>
              <a:t>thế nào</a:t>
            </a:r>
            <a:r>
              <a:rPr lang="en-US" altLang="vi-VN" sz="2400" b="1">
                <a:latin typeface="Times New Roman" pitchFamily="18" charset="0"/>
                <a:cs typeface="Times New Roman" pitchFamily="18" charset="0"/>
              </a:rPr>
              <a:t>?</a:t>
            </a:r>
          </a:p>
        </p:txBody>
      </p:sp>
      <p:sp>
        <p:nvSpPr>
          <p:cNvPr id="15369" name="Text Box 9"/>
          <p:cNvSpPr txBox="1">
            <a:spLocks noChangeArrowheads="1"/>
          </p:cNvSpPr>
          <p:nvPr/>
        </p:nvSpPr>
        <p:spPr bwMode="auto">
          <a:xfrm>
            <a:off x="5334000" y="28194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400"/>
              <a:t>Nhà cửa</a:t>
            </a:r>
            <a:r>
              <a:rPr lang="en-US" altLang="vi-VN" sz="2400" b="1"/>
              <a:t> </a:t>
            </a:r>
            <a:r>
              <a:rPr lang="en-US" altLang="vi-VN" sz="2400" b="1">
                <a:solidFill>
                  <a:srgbClr val="FF0000"/>
                </a:solidFill>
              </a:rPr>
              <a:t>thế nào</a:t>
            </a:r>
            <a:r>
              <a:rPr lang="en-US" altLang="vi-VN" sz="2400" b="1">
                <a:latin typeface="Times New Roman" pitchFamily="18" charset="0"/>
                <a:cs typeface="Times New Roman" pitchFamily="18" charset="0"/>
              </a:rPr>
              <a:t>?</a:t>
            </a:r>
          </a:p>
        </p:txBody>
      </p:sp>
      <p:sp>
        <p:nvSpPr>
          <p:cNvPr id="15370" name="Text Box 10"/>
          <p:cNvSpPr txBox="1">
            <a:spLocks noChangeArrowheads="1"/>
          </p:cNvSpPr>
          <p:nvPr/>
        </p:nvSpPr>
        <p:spPr bwMode="auto">
          <a:xfrm>
            <a:off x="5257800" y="35814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400"/>
              <a:t> Chúng (đàn voi)</a:t>
            </a:r>
            <a:r>
              <a:rPr lang="en-US" altLang="vi-VN" sz="2400" b="1"/>
              <a:t> </a:t>
            </a:r>
            <a:r>
              <a:rPr lang="en-US" altLang="vi-VN" sz="2400" b="1">
                <a:solidFill>
                  <a:srgbClr val="FF0000"/>
                </a:solidFill>
              </a:rPr>
              <a:t>thế nào</a:t>
            </a:r>
            <a:r>
              <a:rPr lang="en-US" altLang="vi-VN" sz="2400" b="1">
                <a:latin typeface="Times New Roman" pitchFamily="18" charset="0"/>
                <a:cs typeface="Times New Roman" pitchFamily="18" charset="0"/>
              </a:rPr>
              <a:t>?</a:t>
            </a:r>
          </a:p>
        </p:txBody>
      </p:sp>
      <p:sp>
        <p:nvSpPr>
          <p:cNvPr id="15371" name="Text Box 11"/>
          <p:cNvSpPr txBox="1">
            <a:spLocks noChangeArrowheads="1"/>
          </p:cNvSpPr>
          <p:nvPr/>
        </p:nvSpPr>
        <p:spPr bwMode="auto">
          <a:xfrm>
            <a:off x="5334000" y="4279900"/>
            <a:ext cx="358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400"/>
              <a:t>Anh (người quản tượng) </a:t>
            </a:r>
            <a:r>
              <a:rPr lang="en-US" altLang="vi-VN" sz="2400" b="1">
                <a:solidFill>
                  <a:srgbClr val="FF0000"/>
                </a:solidFill>
              </a:rPr>
              <a:t>thế nào</a:t>
            </a:r>
            <a:r>
              <a:rPr lang="en-US" altLang="vi-VN" sz="2400" b="1">
                <a:latin typeface="Times New Roman" pitchFamily="18" charset="0"/>
                <a:cs typeface="Times New Roman" pitchFamily="18" charset="0"/>
              </a:rPr>
              <a:t>?</a:t>
            </a:r>
          </a:p>
        </p:txBody>
      </p:sp>
      <p:sp>
        <p:nvSpPr>
          <p:cNvPr id="15372" name="Rectangle 12"/>
          <p:cNvSpPr>
            <a:spLocks noChangeArrowheads="1"/>
          </p:cNvSpPr>
          <p:nvPr/>
        </p:nvSpPr>
        <p:spPr bwMode="auto">
          <a:xfrm>
            <a:off x="0" y="5257800"/>
            <a:ext cx="914400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eaLnBrk="1" hangingPunct="1"/>
            <a:r>
              <a:rPr lang="en-US" altLang="vi-VN"/>
              <a:t>	</a:t>
            </a:r>
            <a:r>
              <a:rPr lang="en-US" altLang="vi-VN" b="1">
                <a:latin typeface="Times New Roman" pitchFamily="18" charset="0"/>
                <a:cs typeface="Times New Roman" pitchFamily="18" charset="0"/>
              </a:rPr>
              <a:t>Câu kể Ai thế nào? bộ phận v</a:t>
            </a:r>
            <a:r>
              <a:rPr lang="en-US" altLang="vi-VN" b="1" i="1">
                <a:latin typeface="Times New Roman" pitchFamily="18" charset="0"/>
                <a:cs typeface="Times New Roman" pitchFamily="18" charset="0"/>
              </a:rPr>
              <a:t>ị ngữ trả lời </a:t>
            </a:r>
          </a:p>
          <a:p>
            <a:pPr algn="just" eaLnBrk="1" hangingPunct="1"/>
            <a:r>
              <a:rPr lang="en-US" altLang="vi-VN" b="1" i="1">
                <a:latin typeface="Times New Roman" pitchFamily="18" charset="0"/>
                <a:cs typeface="Times New Roman" pitchFamily="18" charset="0"/>
              </a:rPr>
              <a:t>         cho câu hỏi…</a:t>
            </a:r>
            <a:r>
              <a:rPr lang="en-US" altLang="vi-VN" b="1" i="1">
                <a:solidFill>
                  <a:schemeClr val="accent2"/>
                </a:solidFill>
                <a:latin typeface="Times New Roman" pitchFamily="18" charset="0"/>
                <a:cs typeface="Times New Roman" pitchFamily="18" charset="0"/>
              </a:rPr>
              <a:t> </a:t>
            </a:r>
            <a:endParaRPr lang="en-US" altLang="vi-VN" b="1" i="1">
              <a:solidFill>
                <a:srgbClr val="FF0000"/>
              </a:solidFill>
              <a:latin typeface="Times New Roman" pitchFamily="18" charset="0"/>
              <a:cs typeface="Times New Roman" pitchFamily="18" charset="0"/>
            </a:endParaRPr>
          </a:p>
        </p:txBody>
      </p:sp>
      <p:sp>
        <p:nvSpPr>
          <p:cNvPr id="16397" name="Line 18"/>
          <p:cNvSpPr>
            <a:spLocks noChangeShapeType="1"/>
          </p:cNvSpPr>
          <p:nvPr/>
        </p:nvSpPr>
        <p:spPr bwMode="auto">
          <a:xfrm>
            <a:off x="5181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Text Box 19"/>
          <p:cNvSpPr txBox="1">
            <a:spLocks noChangeArrowheads="1"/>
          </p:cNvSpPr>
          <p:nvPr/>
        </p:nvSpPr>
        <p:spPr bwMode="auto">
          <a:xfrm>
            <a:off x="0" y="19050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endParaRPr lang="vi-VN" altLang="vi-VN"/>
          </a:p>
        </p:txBody>
      </p:sp>
      <p:sp>
        <p:nvSpPr>
          <p:cNvPr id="15380" name="Text Box 20"/>
          <p:cNvSpPr txBox="1">
            <a:spLocks noChangeArrowheads="1"/>
          </p:cNvSpPr>
          <p:nvPr/>
        </p:nvSpPr>
        <p:spPr bwMode="auto">
          <a:xfrm>
            <a:off x="0" y="17653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b="1" u="sng">
                <a:latin typeface="Times New Roman" pitchFamily="18" charset="0"/>
                <a:cs typeface="Times New Roman" pitchFamily="18" charset="0"/>
              </a:rPr>
              <a:t>M</a:t>
            </a:r>
            <a:r>
              <a:rPr lang="en-US" altLang="vi-VN" b="1">
                <a:latin typeface="Times New Roman" pitchFamily="18" charset="0"/>
                <a:cs typeface="Times New Roman" pitchFamily="18" charset="0"/>
              </a:rPr>
              <a:t>:</a:t>
            </a:r>
          </a:p>
        </p:txBody>
      </p:sp>
      <p:sp>
        <p:nvSpPr>
          <p:cNvPr id="15381" name="Line 21"/>
          <p:cNvSpPr>
            <a:spLocks noChangeShapeType="1"/>
          </p:cNvSpPr>
          <p:nvPr/>
        </p:nvSpPr>
        <p:spPr bwMode="auto">
          <a:xfrm>
            <a:off x="3581400" y="2247900"/>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22"/>
          <p:cNvSpPr>
            <a:spLocks noChangeShapeType="1"/>
          </p:cNvSpPr>
          <p:nvPr/>
        </p:nvSpPr>
        <p:spPr bwMode="auto">
          <a:xfrm>
            <a:off x="2133600" y="31623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23"/>
          <p:cNvSpPr>
            <a:spLocks noChangeShapeType="1"/>
          </p:cNvSpPr>
          <p:nvPr/>
        </p:nvSpPr>
        <p:spPr bwMode="auto">
          <a:xfrm>
            <a:off x="1905000" y="39878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24"/>
          <p:cNvSpPr>
            <a:spLocks noChangeShapeType="1"/>
          </p:cNvSpPr>
          <p:nvPr/>
        </p:nvSpPr>
        <p:spPr bwMode="auto">
          <a:xfrm>
            <a:off x="1600200" y="4787900"/>
            <a:ext cx="3048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25"/>
          <p:cNvSpPr>
            <a:spLocks noChangeShapeType="1"/>
          </p:cNvSpPr>
          <p:nvPr/>
        </p:nvSpPr>
        <p:spPr bwMode="auto">
          <a:xfrm>
            <a:off x="3568700" y="2298700"/>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26"/>
          <p:cNvSpPr>
            <a:spLocks noChangeShapeType="1"/>
          </p:cNvSpPr>
          <p:nvPr/>
        </p:nvSpPr>
        <p:spPr bwMode="auto">
          <a:xfrm>
            <a:off x="2120900" y="32131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27"/>
          <p:cNvSpPr>
            <a:spLocks noChangeShapeType="1"/>
          </p:cNvSpPr>
          <p:nvPr/>
        </p:nvSpPr>
        <p:spPr bwMode="auto">
          <a:xfrm>
            <a:off x="1905000" y="40513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28"/>
          <p:cNvSpPr>
            <a:spLocks noChangeShapeType="1"/>
          </p:cNvSpPr>
          <p:nvPr/>
        </p:nvSpPr>
        <p:spPr bwMode="auto">
          <a:xfrm>
            <a:off x="1612900" y="4838700"/>
            <a:ext cx="3048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Text Box 29"/>
          <p:cNvSpPr txBox="1">
            <a:spLocks noChangeArrowheads="1"/>
          </p:cNvSpPr>
          <p:nvPr/>
        </p:nvSpPr>
        <p:spPr bwMode="auto">
          <a:xfrm>
            <a:off x="3962400" y="22352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000" b="1">
                <a:solidFill>
                  <a:srgbClr val="FF0000"/>
                </a:solidFill>
                <a:latin typeface="Times New Roman" pitchFamily="18" charset="0"/>
              </a:rPr>
              <a:t>VN</a:t>
            </a:r>
          </a:p>
        </p:txBody>
      </p:sp>
      <p:sp>
        <p:nvSpPr>
          <p:cNvPr id="15390" name="Text Box 30"/>
          <p:cNvSpPr txBox="1">
            <a:spLocks noChangeArrowheads="1"/>
          </p:cNvSpPr>
          <p:nvPr/>
        </p:nvSpPr>
        <p:spPr bwMode="auto">
          <a:xfrm>
            <a:off x="2844800" y="31369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000" b="1">
                <a:solidFill>
                  <a:srgbClr val="FF0000"/>
                </a:solidFill>
                <a:latin typeface="Times New Roman" pitchFamily="18" charset="0"/>
              </a:rPr>
              <a:t>VN</a:t>
            </a:r>
          </a:p>
        </p:txBody>
      </p:sp>
      <p:sp>
        <p:nvSpPr>
          <p:cNvPr id="15391" name="Text Box 31"/>
          <p:cNvSpPr txBox="1">
            <a:spLocks noChangeArrowheads="1"/>
          </p:cNvSpPr>
          <p:nvPr/>
        </p:nvSpPr>
        <p:spPr bwMode="auto">
          <a:xfrm>
            <a:off x="2578100" y="40005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000" b="1">
                <a:solidFill>
                  <a:srgbClr val="FF0000"/>
                </a:solidFill>
                <a:latin typeface="Times New Roman" pitchFamily="18" charset="0"/>
              </a:rPr>
              <a:t>VN</a:t>
            </a:r>
          </a:p>
        </p:txBody>
      </p:sp>
      <p:sp>
        <p:nvSpPr>
          <p:cNvPr id="15392" name="Text Box 32"/>
          <p:cNvSpPr txBox="1">
            <a:spLocks noChangeArrowheads="1"/>
          </p:cNvSpPr>
          <p:nvPr/>
        </p:nvSpPr>
        <p:spPr bwMode="auto">
          <a:xfrm>
            <a:off x="2590800" y="48006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000" b="1">
                <a:solidFill>
                  <a:srgbClr val="FF0000"/>
                </a:solidFill>
                <a:latin typeface="Times New Roman" pitchFamily="18" charset="0"/>
              </a:rPr>
              <a:t>VN</a:t>
            </a:r>
          </a:p>
        </p:txBody>
      </p:sp>
      <p:cxnSp>
        <p:nvCxnSpPr>
          <p:cNvPr id="34" name="Straight Connector 33"/>
          <p:cNvCxnSpPr/>
          <p:nvPr/>
        </p:nvCxnSpPr>
        <p:spPr>
          <a:xfrm>
            <a:off x="395288" y="1676400"/>
            <a:ext cx="1738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570288" y="1676400"/>
            <a:ext cx="30178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2590800" y="6007100"/>
            <a:ext cx="1471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r>
              <a:rPr lang="en-US" altLang="vi-VN" b="1" i="1">
                <a:solidFill>
                  <a:srgbClr val="FF0000"/>
                </a:solidFill>
                <a:latin typeface="Times New Roman" pitchFamily="18" charset="0"/>
                <a:cs typeface="Times New Roman" pitchFamily="18" charset="0"/>
              </a:rPr>
              <a:t>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1000"/>
                                        <p:tgtEl>
                                          <p:spTgt spid="15366"/>
                                        </p:tgtEl>
                                      </p:cBhvr>
                                    </p:animEffect>
                                    <p:anim calcmode="lin" valueType="num">
                                      <p:cBhvr>
                                        <p:cTn id="8" dur="1000" fill="hold"/>
                                        <p:tgtEl>
                                          <p:spTgt spid="15366"/>
                                        </p:tgtEl>
                                        <p:attrNameLst>
                                          <p:attrName>ppt_x</p:attrName>
                                        </p:attrNameLst>
                                      </p:cBhvr>
                                      <p:tavLst>
                                        <p:tav tm="0">
                                          <p:val>
                                            <p:strVal val="#ppt_x"/>
                                          </p:val>
                                        </p:tav>
                                        <p:tav tm="100000">
                                          <p:val>
                                            <p:strVal val="#ppt_x"/>
                                          </p:val>
                                        </p:tav>
                                      </p:tavLst>
                                    </p:anim>
                                    <p:anim calcmode="lin" valueType="num">
                                      <p:cBhvr>
                                        <p:cTn id="9" dur="900" decel="100000" fill="hold"/>
                                        <p:tgtEl>
                                          <p:spTgt spid="1536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fade">
                                      <p:cBhvr>
                                        <p:cTn id="13" dur="2000"/>
                                        <p:tgtEl>
                                          <p:spTgt spid="15362"/>
                                        </p:tgtEl>
                                      </p:cBhvr>
                                    </p:animEffect>
                                    <p:anim calcmode="lin" valueType="num">
                                      <p:cBhvr>
                                        <p:cTn id="14" dur="2000" fill="hold"/>
                                        <p:tgtEl>
                                          <p:spTgt spid="15362"/>
                                        </p:tgtEl>
                                        <p:attrNameLst>
                                          <p:attrName>ppt_x</p:attrName>
                                        </p:attrNameLst>
                                      </p:cBhvr>
                                      <p:tavLst>
                                        <p:tav tm="0">
                                          <p:val>
                                            <p:strVal val="#ppt_x"/>
                                          </p:val>
                                        </p:tav>
                                        <p:tav tm="100000">
                                          <p:val>
                                            <p:strVal val="#ppt_x"/>
                                          </p:val>
                                        </p:tav>
                                      </p:tavLst>
                                    </p:anim>
                                    <p:anim calcmode="lin" valueType="num">
                                      <p:cBhvr>
                                        <p:cTn id="15" dur="1800" decel="100000" fill="hold"/>
                                        <p:tgtEl>
                                          <p:spTgt spid="15362"/>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536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5363"/>
                                        </p:tgtEl>
                                        <p:attrNameLst>
                                          <p:attrName>style.visibility</p:attrName>
                                        </p:attrNameLst>
                                      </p:cBhvr>
                                      <p:to>
                                        <p:strVal val="visible"/>
                                      </p:to>
                                    </p:set>
                                    <p:animEffect transition="in" filter="fade">
                                      <p:cBhvr>
                                        <p:cTn id="19" dur="1000"/>
                                        <p:tgtEl>
                                          <p:spTgt spid="15363"/>
                                        </p:tgtEl>
                                      </p:cBhvr>
                                    </p:animEffect>
                                    <p:anim calcmode="lin" valueType="num">
                                      <p:cBhvr>
                                        <p:cTn id="20" dur="1000" fill="hold"/>
                                        <p:tgtEl>
                                          <p:spTgt spid="15363"/>
                                        </p:tgtEl>
                                        <p:attrNameLst>
                                          <p:attrName>ppt_x</p:attrName>
                                        </p:attrNameLst>
                                      </p:cBhvr>
                                      <p:tavLst>
                                        <p:tav tm="0">
                                          <p:val>
                                            <p:strVal val="#ppt_x"/>
                                          </p:val>
                                        </p:tav>
                                        <p:tav tm="100000">
                                          <p:val>
                                            <p:strVal val="#ppt_x"/>
                                          </p:val>
                                        </p:tav>
                                      </p:tavLst>
                                    </p:anim>
                                    <p:anim calcmode="lin" valueType="num">
                                      <p:cBhvr>
                                        <p:cTn id="21" dur="900" decel="100000" fill="hold"/>
                                        <p:tgtEl>
                                          <p:spTgt spid="1536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363"/>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fade">
                                      <p:cBhvr>
                                        <p:cTn id="25" dur="1000"/>
                                        <p:tgtEl>
                                          <p:spTgt spid="15364"/>
                                        </p:tgtEl>
                                      </p:cBhvr>
                                    </p:animEffect>
                                    <p:anim calcmode="lin" valueType="num">
                                      <p:cBhvr>
                                        <p:cTn id="26" dur="1000" fill="hold"/>
                                        <p:tgtEl>
                                          <p:spTgt spid="15364"/>
                                        </p:tgtEl>
                                        <p:attrNameLst>
                                          <p:attrName>ppt_x</p:attrName>
                                        </p:attrNameLst>
                                      </p:cBhvr>
                                      <p:tavLst>
                                        <p:tav tm="0">
                                          <p:val>
                                            <p:strVal val="#ppt_x"/>
                                          </p:val>
                                        </p:tav>
                                        <p:tav tm="100000">
                                          <p:val>
                                            <p:strVal val="#ppt_x"/>
                                          </p:val>
                                        </p:tav>
                                      </p:tavLst>
                                    </p:anim>
                                    <p:anim calcmode="lin" valueType="num">
                                      <p:cBhvr>
                                        <p:cTn id="27" dur="900" decel="100000" fill="hold"/>
                                        <p:tgtEl>
                                          <p:spTgt spid="1536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36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5365"/>
                                        </p:tgtEl>
                                        <p:attrNameLst>
                                          <p:attrName>style.visibility</p:attrName>
                                        </p:attrNameLst>
                                      </p:cBhvr>
                                      <p:to>
                                        <p:strVal val="visible"/>
                                      </p:to>
                                    </p:set>
                                    <p:animEffect transition="in" filter="fade">
                                      <p:cBhvr>
                                        <p:cTn id="31" dur="1000"/>
                                        <p:tgtEl>
                                          <p:spTgt spid="15365"/>
                                        </p:tgtEl>
                                      </p:cBhvr>
                                    </p:animEffect>
                                    <p:anim calcmode="lin" valueType="num">
                                      <p:cBhvr>
                                        <p:cTn id="32" dur="1000" fill="hold"/>
                                        <p:tgtEl>
                                          <p:spTgt spid="15365"/>
                                        </p:tgtEl>
                                        <p:attrNameLst>
                                          <p:attrName>ppt_x</p:attrName>
                                        </p:attrNameLst>
                                      </p:cBhvr>
                                      <p:tavLst>
                                        <p:tav tm="0">
                                          <p:val>
                                            <p:strVal val="#ppt_x"/>
                                          </p:val>
                                        </p:tav>
                                        <p:tav tm="100000">
                                          <p:val>
                                            <p:strVal val="#ppt_x"/>
                                          </p:val>
                                        </p:tav>
                                      </p:tavLst>
                                    </p:anim>
                                    <p:anim calcmode="lin" valueType="num">
                                      <p:cBhvr>
                                        <p:cTn id="33" dur="900" decel="100000" fill="hold"/>
                                        <p:tgtEl>
                                          <p:spTgt spid="1536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365"/>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5380"/>
                                        </p:tgtEl>
                                        <p:attrNameLst>
                                          <p:attrName>style.visibility</p:attrName>
                                        </p:attrNameLst>
                                      </p:cBhvr>
                                      <p:to>
                                        <p:strVal val="visible"/>
                                      </p:to>
                                    </p:set>
                                    <p:anim calcmode="lin" valueType="num">
                                      <p:cBhvr>
                                        <p:cTn id="49" dur="1000" fill="hold"/>
                                        <p:tgtEl>
                                          <p:spTgt spid="15380"/>
                                        </p:tgtEl>
                                        <p:attrNameLst>
                                          <p:attrName>ppt_x</p:attrName>
                                        </p:attrNameLst>
                                      </p:cBhvr>
                                      <p:tavLst>
                                        <p:tav tm="0">
                                          <p:val>
                                            <p:strVal val="#ppt_x-.2"/>
                                          </p:val>
                                        </p:tav>
                                        <p:tav tm="100000">
                                          <p:val>
                                            <p:strVal val="#ppt_x"/>
                                          </p:val>
                                        </p:tav>
                                      </p:tavLst>
                                    </p:anim>
                                    <p:anim calcmode="lin" valueType="num">
                                      <p:cBhvr>
                                        <p:cTn id="50" dur="1000" fill="hold"/>
                                        <p:tgtEl>
                                          <p:spTgt spid="1538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5380"/>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15381"/>
                                        </p:tgtEl>
                                        <p:attrNameLst>
                                          <p:attrName>style.visibility</p:attrName>
                                        </p:attrNameLst>
                                      </p:cBhvr>
                                      <p:to>
                                        <p:strVal val="visible"/>
                                      </p:to>
                                    </p:set>
                                    <p:anim calcmode="lin" valueType="num">
                                      <p:cBhvr>
                                        <p:cTn id="54" dur="1000" fill="hold"/>
                                        <p:tgtEl>
                                          <p:spTgt spid="15381"/>
                                        </p:tgtEl>
                                        <p:attrNameLst>
                                          <p:attrName>ppt_x</p:attrName>
                                        </p:attrNameLst>
                                      </p:cBhvr>
                                      <p:tavLst>
                                        <p:tav tm="0">
                                          <p:val>
                                            <p:strVal val="#ppt_x-.2"/>
                                          </p:val>
                                        </p:tav>
                                        <p:tav tm="100000">
                                          <p:val>
                                            <p:strVal val="#ppt_x"/>
                                          </p:val>
                                        </p:tav>
                                      </p:tavLst>
                                    </p:anim>
                                    <p:anim calcmode="lin" valueType="num">
                                      <p:cBhvr>
                                        <p:cTn id="55" dur="1000" fill="hold"/>
                                        <p:tgtEl>
                                          <p:spTgt spid="15381"/>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538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5368"/>
                                        </p:tgtEl>
                                        <p:attrNameLst>
                                          <p:attrName>style.visibility</p:attrName>
                                        </p:attrNameLst>
                                      </p:cBhvr>
                                      <p:to>
                                        <p:strVal val="visible"/>
                                      </p:to>
                                    </p:set>
                                    <p:animEffect transition="in" filter="fade">
                                      <p:cBhvr>
                                        <p:cTn id="61" dur="1000"/>
                                        <p:tgtEl>
                                          <p:spTgt spid="15368"/>
                                        </p:tgtEl>
                                      </p:cBhvr>
                                    </p:animEffect>
                                    <p:anim calcmode="lin" valueType="num">
                                      <p:cBhvr>
                                        <p:cTn id="62" dur="1000" fill="hold"/>
                                        <p:tgtEl>
                                          <p:spTgt spid="15368"/>
                                        </p:tgtEl>
                                        <p:attrNameLst>
                                          <p:attrName>ppt_x</p:attrName>
                                        </p:attrNameLst>
                                      </p:cBhvr>
                                      <p:tavLst>
                                        <p:tav tm="0">
                                          <p:val>
                                            <p:strVal val="#ppt_x"/>
                                          </p:val>
                                        </p:tav>
                                        <p:tav tm="100000">
                                          <p:val>
                                            <p:strVal val="#ppt_x"/>
                                          </p:val>
                                        </p:tav>
                                      </p:tavLst>
                                    </p:anim>
                                    <p:anim calcmode="lin" valueType="num">
                                      <p:cBhvr>
                                        <p:cTn id="63" dur="900" decel="100000" fill="hold"/>
                                        <p:tgtEl>
                                          <p:spTgt spid="1536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5368"/>
                                        </p:tgtEl>
                                        <p:attrNameLst>
                                          <p:attrName>ppt_y</p:attrName>
                                        </p:attrNameLst>
                                      </p:cBhvr>
                                      <p:tavLst>
                                        <p:tav tm="0">
                                          <p:val>
                                            <p:strVal val="#ppt_y-.03"/>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15382"/>
                                        </p:tgtEl>
                                        <p:attrNameLst>
                                          <p:attrName>style.visibility</p:attrName>
                                        </p:attrNameLst>
                                      </p:cBhvr>
                                      <p:to>
                                        <p:strVal val="visible"/>
                                      </p:to>
                                    </p:set>
                                    <p:anim calcmode="lin" valueType="num">
                                      <p:cBhvr>
                                        <p:cTn id="69" dur="500" fill="hold"/>
                                        <p:tgtEl>
                                          <p:spTgt spid="15382"/>
                                        </p:tgtEl>
                                        <p:attrNameLst>
                                          <p:attrName>ppt_w</p:attrName>
                                        </p:attrNameLst>
                                      </p:cBhvr>
                                      <p:tavLst>
                                        <p:tav tm="0">
                                          <p:val>
                                            <p:fltVal val="0"/>
                                          </p:val>
                                        </p:tav>
                                        <p:tav tm="100000">
                                          <p:val>
                                            <p:strVal val="#ppt_w"/>
                                          </p:val>
                                        </p:tav>
                                      </p:tavLst>
                                    </p:anim>
                                    <p:anim calcmode="lin" valueType="num">
                                      <p:cBhvr>
                                        <p:cTn id="70" dur="500" fill="hold"/>
                                        <p:tgtEl>
                                          <p:spTgt spid="15382"/>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15369"/>
                                        </p:tgtEl>
                                        <p:attrNameLst>
                                          <p:attrName>style.visibility</p:attrName>
                                        </p:attrNameLst>
                                      </p:cBhvr>
                                      <p:to>
                                        <p:strVal val="visible"/>
                                      </p:to>
                                    </p:set>
                                    <p:anim calcmode="lin" valueType="num">
                                      <p:cBhvr>
                                        <p:cTn id="75" dur="500" fill="hold"/>
                                        <p:tgtEl>
                                          <p:spTgt spid="15369"/>
                                        </p:tgtEl>
                                        <p:attrNameLst>
                                          <p:attrName>ppt_w</p:attrName>
                                        </p:attrNameLst>
                                      </p:cBhvr>
                                      <p:tavLst>
                                        <p:tav tm="0">
                                          <p:val>
                                            <p:fltVal val="0"/>
                                          </p:val>
                                        </p:tav>
                                        <p:tav tm="100000">
                                          <p:val>
                                            <p:strVal val="#ppt_w"/>
                                          </p:val>
                                        </p:tav>
                                      </p:tavLst>
                                    </p:anim>
                                    <p:anim calcmode="lin" valueType="num">
                                      <p:cBhvr>
                                        <p:cTn id="76" dur="500" fill="hold"/>
                                        <p:tgtEl>
                                          <p:spTgt spid="15369"/>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15383"/>
                                        </p:tgtEl>
                                        <p:attrNameLst>
                                          <p:attrName>style.visibility</p:attrName>
                                        </p:attrNameLst>
                                      </p:cBhvr>
                                      <p:to>
                                        <p:strVal val="visible"/>
                                      </p:to>
                                    </p:set>
                                    <p:anim calcmode="lin" valueType="num">
                                      <p:cBhvr>
                                        <p:cTn id="81" dur="1000" fill="hold"/>
                                        <p:tgtEl>
                                          <p:spTgt spid="15383"/>
                                        </p:tgtEl>
                                        <p:attrNameLst>
                                          <p:attrName>ppt_x</p:attrName>
                                        </p:attrNameLst>
                                      </p:cBhvr>
                                      <p:tavLst>
                                        <p:tav tm="0">
                                          <p:val>
                                            <p:strVal val="#ppt_x-.2"/>
                                          </p:val>
                                        </p:tav>
                                        <p:tav tm="100000">
                                          <p:val>
                                            <p:strVal val="#ppt_x"/>
                                          </p:val>
                                        </p:tav>
                                      </p:tavLst>
                                    </p:anim>
                                    <p:anim calcmode="lin" valueType="num">
                                      <p:cBhvr>
                                        <p:cTn id="82" dur="1000" fill="hold"/>
                                        <p:tgtEl>
                                          <p:spTgt spid="15383"/>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538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15370"/>
                                        </p:tgtEl>
                                        <p:attrNameLst>
                                          <p:attrName>style.visibility</p:attrName>
                                        </p:attrNameLst>
                                      </p:cBhvr>
                                      <p:to>
                                        <p:strVal val="visible"/>
                                      </p:to>
                                    </p:set>
                                    <p:anim calcmode="lin" valueType="num">
                                      <p:cBhvr>
                                        <p:cTn id="88" dur="1000" fill="hold"/>
                                        <p:tgtEl>
                                          <p:spTgt spid="15370"/>
                                        </p:tgtEl>
                                        <p:attrNameLst>
                                          <p:attrName>ppt_x</p:attrName>
                                        </p:attrNameLst>
                                      </p:cBhvr>
                                      <p:tavLst>
                                        <p:tav tm="0">
                                          <p:val>
                                            <p:strVal val="#ppt_x-.2"/>
                                          </p:val>
                                        </p:tav>
                                        <p:tav tm="100000">
                                          <p:val>
                                            <p:strVal val="#ppt_x"/>
                                          </p:val>
                                        </p:tav>
                                      </p:tavLst>
                                    </p:anim>
                                    <p:anim calcmode="lin" valueType="num">
                                      <p:cBhvr>
                                        <p:cTn id="89" dur="1000" fill="hold"/>
                                        <p:tgtEl>
                                          <p:spTgt spid="15370"/>
                                        </p:tgtEl>
                                        <p:attrNameLst>
                                          <p:attrName>ppt_y</p:attrName>
                                        </p:attrNameLst>
                                      </p:cBhvr>
                                      <p:tavLst>
                                        <p:tav tm="0">
                                          <p:val>
                                            <p:strVal val="#ppt_y"/>
                                          </p:val>
                                        </p:tav>
                                        <p:tav tm="100000">
                                          <p:val>
                                            <p:strVal val="#ppt_y"/>
                                          </p:val>
                                        </p:tav>
                                      </p:tavLst>
                                    </p:anim>
                                    <p:animEffect transition="in" filter="wipe(right)" prLst="gradientSize: 0.1">
                                      <p:cBhvr>
                                        <p:cTn id="90" dur="1000"/>
                                        <p:tgtEl>
                                          <p:spTgt spid="1537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15384"/>
                                        </p:tgtEl>
                                        <p:attrNameLst>
                                          <p:attrName>style.visibility</p:attrName>
                                        </p:attrNameLst>
                                      </p:cBhvr>
                                      <p:to>
                                        <p:strVal val="visible"/>
                                      </p:to>
                                    </p:set>
                                    <p:animEffect transition="in" filter="fade">
                                      <p:cBhvr>
                                        <p:cTn id="95" dur="1000"/>
                                        <p:tgtEl>
                                          <p:spTgt spid="15384"/>
                                        </p:tgtEl>
                                      </p:cBhvr>
                                    </p:animEffect>
                                    <p:anim calcmode="lin" valueType="num">
                                      <p:cBhvr>
                                        <p:cTn id="96" dur="1000" fill="hold"/>
                                        <p:tgtEl>
                                          <p:spTgt spid="15384"/>
                                        </p:tgtEl>
                                        <p:attrNameLst>
                                          <p:attrName>ppt_x</p:attrName>
                                        </p:attrNameLst>
                                      </p:cBhvr>
                                      <p:tavLst>
                                        <p:tav tm="0">
                                          <p:val>
                                            <p:strVal val="#ppt_x"/>
                                          </p:val>
                                        </p:tav>
                                        <p:tav tm="100000">
                                          <p:val>
                                            <p:strVal val="#ppt_x"/>
                                          </p:val>
                                        </p:tav>
                                      </p:tavLst>
                                    </p:anim>
                                    <p:anim calcmode="lin" valueType="num">
                                      <p:cBhvr>
                                        <p:cTn id="97" dur="1000" fill="hold"/>
                                        <p:tgtEl>
                                          <p:spTgt spid="15384"/>
                                        </p:tgtEl>
                                        <p:attrNameLst>
                                          <p:attrName>ppt_y</p:attrName>
                                        </p:attrNameLst>
                                      </p:cBhvr>
                                      <p:tavLst>
                                        <p:tav tm="0">
                                          <p:val>
                                            <p:strVal val="#ppt_y-.1"/>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15371"/>
                                        </p:tgtEl>
                                        <p:attrNameLst>
                                          <p:attrName>style.visibility</p:attrName>
                                        </p:attrNameLst>
                                      </p:cBhvr>
                                      <p:to>
                                        <p:strVal val="visible"/>
                                      </p:to>
                                    </p:set>
                                    <p:animEffect transition="in" filter="fade">
                                      <p:cBhvr>
                                        <p:cTn id="102" dur="1000"/>
                                        <p:tgtEl>
                                          <p:spTgt spid="15371"/>
                                        </p:tgtEl>
                                      </p:cBhvr>
                                    </p:animEffect>
                                    <p:anim calcmode="lin" valueType="num">
                                      <p:cBhvr>
                                        <p:cTn id="103" dur="1000" fill="hold"/>
                                        <p:tgtEl>
                                          <p:spTgt spid="15371"/>
                                        </p:tgtEl>
                                        <p:attrNameLst>
                                          <p:attrName>ppt_x</p:attrName>
                                        </p:attrNameLst>
                                      </p:cBhvr>
                                      <p:tavLst>
                                        <p:tav tm="0">
                                          <p:val>
                                            <p:strVal val="#ppt_x"/>
                                          </p:val>
                                        </p:tav>
                                        <p:tav tm="100000">
                                          <p:val>
                                            <p:strVal val="#ppt_x"/>
                                          </p:val>
                                        </p:tav>
                                      </p:tavLst>
                                    </p:anim>
                                    <p:anim calcmode="lin" valueType="num">
                                      <p:cBhvr>
                                        <p:cTn id="104" dur="1000" fill="hold"/>
                                        <p:tgtEl>
                                          <p:spTgt spid="15371"/>
                                        </p:tgtEl>
                                        <p:attrNameLst>
                                          <p:attrName>ppt_y</p:attrName>
                                        </p:attrNameLst>
                                      </p:cBhvr>
                                      <p:tavLst>
                                        <p:tav tm="0">
                                          <p:val>
                                            <p:strVal val="#ppt_y-.1"/>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5385"/>
                                        </p:tgtEl>
                                        <p:attrNameLst>
                                          <p:attrName>style.visibility</p:attrName>
                                        </p:attrNameLst>
                                      </p:cBhvr>
                                      <p:to>
                                        <p:strVal val="visible"/>
                                      </p:to>
                                    </p:set>
                                    <p:animEffect transition="in" filter="wipe(down)">
                                      <p:cBhvr>
                                        <p:cTn id="109" dur="500"/>
                                        <p:tgtEl>
                                          <p:spTgt spid="15385"/>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5386"/>
                                        </p:tgtEl>
                                        <p:attrNameLst>
                                          <p:attrName>style.visibility</p:attrName>
                                        </p:attrNameLst>
                                      </p:cBhvr>
                                      <p:to>
                                        <p:strVal val="visible"/>
                                      </p:to>
                                    </p:set>
                                    <p:animEffect transition="in" filter="wipe(down)">
                                      <p:cBhvr>
                                        <p:cTn id="114" dur="500"/>
                                        <p:tgtEl>
                                          <p:spTgt spid="15386"/>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15387"/>
                                        </p:tgtEl>
                                        <p:attrNameLst>
                                          <p:attrName>style.visibility</p:attrName>
                                        </p:attrNameLst>
                                      </p:cBhvr>
                                      <p:to>
                                        <p:strVal val="visible"/>
                                      </p:to>
                                    </p:set>
                                    <p:animEffect transition="in" filter="wipe(down)">
                                      <p:cBhvr>
                                        <p:cTn id="119" dur="500"/>
                                        <p:tgtEl>
                                          <p:spTgt spid="1538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15388"/>
                                        </p:tgtEl>
                                        <p:attrNameLst>
                                          <p:attrName>style.visibility</p:attrName>
                                        </p:attrNameLst>
                                      </p:cBhvr>
                                      <p:to>
                                        <p:strVal val="visible"/>
                                      </p:to>
                                    </p:set>
                                    <p:animEffect transition="in" filter="wipe(down)">
                                      <p:cBhvr>
                                        <p:cTn id="124" dur="500"/>
                                        <p:tgtEl>
                                          <p:spTgt spid="15388"/>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4" presetClass="entr" presetSubtype="10" fill="hold" grpId="0" nodeType="clickEffect">
                                  <p:stCondLst>
                                    <p:cond delay="0"/>
                                  </p:stCondLst>
                                  <p:childTnLst>
                                    <p:set>
                                      <p:cBhvr>
                                        <p:cTn id="128" dur="1" fill="hold">
                                          <p:stCondLst>
                                            <p:cond delay="0"/>
                                          </p:stCondLst>
                                        </p:cTn>
                                        <p:tgtEl>
                                          <p:spTgt spid="15389"/>
                                        </p:tgtEl>
                                        <p:attrNameLst>
                                          <p:attrName>style.visibility</p:attrName>
                                        </p:attrNameLst>
                                      </p:cBhvr>
                                      <p:to>
                                        <p:strVal val="visible"/>
                                      </p:to>
                                    </p:set>
                                    <p:animEffect transition="in" filter="randombar(horizontal)">
                                      <p:cBhvr>
                                        <p:cTn id="129" dur="500"/>
                                        <p:tgtEl>
                                          <p:spTgt spid="15389"/>
                                        </p:tgtEl>
                                      </p:cBhvr>
                                    </p:animEffect>
                                  </p:childTnLst>
                                </p:cTn>
                              </p:par>
                              <p:par>
                                <p:cTn id="130" presetID="14" presetClass="entr" presetSubtype="10" fill="hold" grpId="0" nodeType="withEffect">
                                  <p:stCondLst>
                                    <p:cond delay="0"/>
                                  </p:stCondLst>
                                  <p:childTnLst>
                                    <p:set>
                                      <p:cBhvr>
                                        <p:cTn id="131" dur="1" fill="hold">
                                          <p:stCondLst>
                                            <p:cond delay="0"/>
                                          </p:stCondLst>
                                        </p:cTn>
                                        <p:tgtEl>
                                          <p:spTgt spid="15390"/>
                                        </p:tgtEl>
                                        <p:attrNameLst>
                                          <p:attrName>style.visibility</p:attrName>
                                        </p:attrNameLst>
                                      </p:cBhvr>
                                      <p:to>
                                        <p:strVal val="visible"/>
                                      </p:to>
                                    </p:set>
                                    <p:animEffect transition="in" filter="randombar(horizontal)">
                                      <p:cBhvr>
                                        <p:cTn id="132" dur="500"/>
                                        <p:tgtEl>
                                          <p:spTgt spid="15390"/>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15391"/>
                                        </p:tgtEl>
                                        <p:attrNameLst>
                                          <p:attrName>style.visibility</p:attrName>
                                        </p:attrNameLst>
                                      </p:cBhvr>
                                      <p:to>
                                        <p:strVal val="visible"/>
                                      </p:to>
                                    </p:set>
                                    <p:animEffect transition="in" filter="randombar(horizontal)">
                                      <p:cBhvr>
                                        <p:cTn id="135" dur="500"/>
                                        <p:tgtEl>
                                          <p:spTgt spid="15391"/>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15392"/>
                                        </p:tgtEl>
                                        <p:attrNameLst>
                                          <p:attrName>style.visibility</p:attrName>
                                        </p:attrNameLst>
                                      </p:cBhvr>
                                      <p:to>
                                        <p:strVal val="visible"/>
                                      </p:to>
                                    </p:set>
                                    <p:animEffect transition="in" filter="randombar(horizontal)">
                                      <p:cBhvr>
                                        <p:cTn id="138" dur="500"/>
                                        <p:tgtEl>
                                          <p:spTgt spid="15392"/>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1" presetClass="entr" presetSubtype="4" fill="hold" grpId="0" nodeType="clickEffect">
                                  <p:stCondLst>
                                    <p:cond delay="0"/>
                                  </p:stCondLst>
                                  <p:childTnLst>
                                    <p:set>
                                      <p:cBhvr>
                                        <p:cTn id="142" dur="1" fill="hold">
                                          <p:stCondLst>
                                            <p:cond delay="0"/>
                                          </p:stCondLst>
                                        </p:cTn>
                                        <p:tgtEl>
                                          <p:spTgt spid="15372"/>
                                        </p:tgtEl>
                                        <p:attrNameLst>
                                          <p:attrName>style.visibility</p:attrName>
                                        </p:attrNameLst>
                                      </p:cBhvr>
                                      <p:to>
                                        <p:strVal val="visible"/>
                                      </p:to>
                                    </p:set>
                                    <p:animEffect transition="in" filter="wheel(4)">
                                      <p:cBhvr>
                                        <p:cTn id="143" dur="2000"/>
                                        <p:tgtEl>
                                          <p:spTgt spid="15372"/>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4" grpId="0"/>
      <p:bldP spid="15365" grpId="0"/>
      <p:bldP spid="15366" grpId="0"/>
      <p:bldP spid="15368" grpId="0"/>
      <p:bldP spid="15369" grpId="0"/>
      <p:bldP spid="15370" grpId="0"/>
      <p:bldP spid="15371" grpId="0"/>
      <p:bldP spid="15372" grpId="0" animBg="1"/>
      <p:bldP spid="15380" grpId="0"/>
      <p:bldP spid="15381" grpId="0" animBg="1"/>
      <p:bldP spid="15382" grpId="0" animBg="1"/>
      <p:bldP spid="15383" grpId="0" animBg="1"/>
      <p:bldP spid="15384" grpId="0" animBg="1"/>
      <p:bldP spid="15385" grpId="0" animBg="1"/>
      <p:bldP spid="15386" grpId="0" animBg="1"/>
      <p:bldP spid="15387" grpId="0" animBg="1"/>
      <p:bldP spid="15388" grpId="0" animBg="1"/>
      <p:bldP spid="15389" grpId="0"/>
      <p:bldP spid="15390" grpId="0"/>
      <p:bldP spid="15391" grpId="0"/>
      <p:bldP spid="1539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1828800"/>
            <a:ext cx="5245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a:latin typeface="Times New Roman" pitchFamily="18" charset="0"/>
              </a:rPr>
              <a:t>       Bên đường, cây cối xanh um. </a:t>
            </a:r>
          </a:p>
        </p:txBody>
      </p:sp>
      <p:sp>
        <p:nvSpPr>
          <p:cNvPr id="16387" name="Text Box 3"/>
          <p:cNvSpPr txBox="1">
            <a:spLocks noChangeArrowheads="1"/>
          </p:cNvSpPr>
          <p:nvPr/>
        </p:nvSpPr>
        <p:spPr bwMode="auto">
          <a:xfrm>
            <a:off x="-381000" y="2794000"/>
            <a:ext cx="518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a:latin typeface="Times New Roman" pitchFamily="18" charset="0"/>
              </a:rPr>
              <a:t>            Nhà cửa thưa thớt dần.</a:t>
            </a:r>
          </a:p>
        </p:txBody>
      </p:sp>
      <p:sp>
        <p:nvSpPr>
          <p:cNvPr id="16388" name="Text Box 4"/>
          <p:cNvSpPr txBox="1">
            <a:spLocks noChangeArrowheads="1"/>
          </p:cNvSpPr>
          <p:nvPr/>
        </p:nvSpPr>
        <p:spPr bwMode="auto">
          <a:xfrm>
            <a:off x="-457200" y="36195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a:latin typeface="Times New Roman" pitchFamily="18" charset="0"/>
              </a:rPr>
              <a:t>             Chúng thật hiền lành.</a:t>
            </a:r>
          </a:p>
        </p:txBody>
      </p:sp>
      <p:sp>
        <p:nvSpPr>
          <p:cNvPr id="16389" name="Text Box 5"/>
          <p:cNvSpPr txBox="1">
            <a:spLocks noChangeArrowheads="1"/>
          </p:cNvSpPr>
          <p:nvPr/>
        </p:nvSpPr>
        <p:spPr bwMode="auto">
          <a:xfrm>
            <a:off x="-1371600" y="44577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a:latin typeface="Times New Roman" pitchFamily="18" charset="0"/>
              </a:rPr>
              <a:t>                       Anh trẻ và thật khỏe mạnh.</a:t>
            </a:r>
          </a:p>
        </p:txBody>
      </p:sp>
      <p:sp>
        <p:nvSpPr>
          <p:cNvPr id="16390" name="Rectangle 6"/>
          <p:cNvSpPr>
            <a:spLocks noChangeArrowheads="1"/>
          </p:cNvSpPr>
          <p:nvPr/>
        </p:nvSpPr>
        <p:spPr bwMode="auto">
          <a:xfrm>
            <a:off x="0" y="4445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eaLnBrk="1" hangingPunct="1"/>
            <a:r>
              <a:rPr lang="en-US" altLang="vi-VN" sz="2600" b="1">
                <a:latin typeface="Times New Roman" pitchFamily="18" charset="0"/>
              </a:rPr>
              <a:t>4. Tìm những từ ngữ chỉ các sự vật được miêu tả trong mỗi câu.</a:t>
            </a:r>
            <a:endParaRPr lang="en-US" altLang="vi-VN" sz="2600" b="1"/>
          </a:p>
        </p:txBody>
      </p:sp>
      <p:sp>
        <p:nvSpPr>
          <p:cNvPr id="16391" name="Text Box 7"/>
          <p:cNvSpPr txBox="1">
            <a:spLocks noChangeArrowheads="1"/>
          </p:cNvSpPr>
          <p:nvPr/>
        </p:nvSpPr>
        <p:spPr bwMode="auto">
          <a:xfrm>
            <a:off x="5257800" y="1752600"/>
            <a:ext cx="388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b="1" u="sng">
                <a:latin typeface="Times New Roman" pitchFamily="18" charset="0"/>
              </a:rPr>
              <a:t>M</a:t>
            </a:r>
            <a:r>
              <a:rPr lang="en-US" altLang="vi-VN" b="1">
                <a:latin typeface="Times New Roman" pitchFamily="18" charset="0"/>
              </a:rPr>
              <a:t>:</a:t>
            </a:r>
            <a:r>
              <a:rPr lang="en-US" altLang="vi-VN">
                <a:latin typeface="Times New Roman" pitchFamily="18" charset="0"/>
              </a:rPr>
              <a:t> Bên đường,</a:t>
            </a:r>
            <a:r>
              <a:rPr lang="en-US" altLang="vi-VN" b="1">
                <a:solidFill>
                  <a:srgbClr val="FF0000"/>
                </a:solidFill>
                <a:latin typeface="Times New Roman" pitchFamily="18" charset="0"/>
              </a:rPr>
              <a:t> cái gì</a:t>
            </a:r>
            <a:r>
              <a:rPr lang="en-US" altLang="vi-VN">
                <a:latin typeface="Times New Roman" pitchFamily="18" charset="0"/>
              </a:rPr>
              <a:t> xanh um</a:t>
            </a:r>
            <a:r>
              <a:rPr lang="en-US" altLang="vi-VN" b="1">
                <a:latin typeface="Times New Roman" pitchFamily="18" charset="0"/>
              </a:rPr>
              <a:t>?</a:t>
            </a:r>
          </a:p>
        </p:txBody>
      </p:sp>
      <p:sp>
        <p:nvSpPr>
          <p:cNvPr id="16392" name="Text Box 8"/>
          <p:cNvSpPr txBox="1">
            <a:spLocks noChangeArrowheads="1"/>
          </p:cNvSpPr>
          <p:nvPr/>
        </p:nvSpPr>
        <p:spPr bwMode="auto">
          <a:xfrm>
            <a:off x="5105400" y="281940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b="1">
                <a:solidFill>
                  <a:srgbClr val="FF0000"/>
                </a:solidFill>
                <a:latin typeface="Times New Roman" pitchFamily="18" charset="0"/>
              </a:rPr>
              <a:t>Cái gì</a:t>
            </a:r>
            <a:r>
              <a:rPr lang="en-US" altLang="vi-VN">
                <a:latin typeface="Times New Roman" pitchFamily="18" charset="0"/>
              </a:rPr>
              <a:t> thưa thớt dần</a:t>
            </a:r>
            <a:r>
              <a:rPr lang="en-US" altLang="vi-VN" b="1">
                <a:latin typeface="Times New Roman" pitchFamily="18" charset="0"/>
              </a:rPr>
              <a:t>?</a:t>
            </a:r>
          </a:p>
        </p:txBody>
      </p:sp>
      <p:sp>
        <p:nvSpPr>
          <p:cNvPr id="16393" name="Text Box 9"/>
          <p:cNvSpPr txBox="1">
            <a:spLocks noChangeArrowheads="1"/>
          </p:cNvSpPr>
          <p:nvPr/>
        </p:nvSpPr>
        <p:spPr bwMode="auto">
          <a:xfrm>
            <a:off x="5054600" y="3467100"/>
            <a:ext cx="388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a:latin typeface="Times New Roman" pitchFamily="18" charset="0"/>
              </a:rPr>
              <a:t> </a:t>
            </a:r>
            <a:r>
              <a:rPr lang="en-US" altLang="vi-VN">
                <a:solidFill>
                  <a:srgbClr val="FF0000"/>
                </a:solidFill>
                <a:latin typeface="Times New Roman" pitchFamily="18" charset="0"/>
              </a:rPr>
              <a:t>(</a:t>
            </a:r>
            <a:r>
              <a:rPr lang="en-US" altLang="vi-VN" b="1">
                <a:solidFill>
                  <a:srgbClr val="FF0000"/>
                </a:solidFill>
                <a:latin typeface="Times New Roman" pitchFamily="18" charset="0"/>
              </a:rPr>
              <a:t>Những) con gì</a:t>
            </a:r>
            <a:r>
              <a:rPr lang="en-US" altLang="vi-VN" b="1">
                <a:latin typeface="Times New Roman" pitchFamily="18" charset="0"/>
              </a:rPr>
              <a:t>  </a:t>
            </a:r>
            <a:r>
              <a:rPr lang="en-US" altLang="vi-VN">
                <a:latin typeface="Times New Roman" pitchFamily="18" charset="0"/>
              </a:rPr>
              <a:t>thật hiền lành</a:t>
            </a:r>
            <a:r>
              <a:rPr lang="en-US" altLang="vi-VN" b="1">
                <a:latin typeface="Times New Roman" pitchFamily="18" charset="0"/>
              </a:rPr>
              <a:t>?</a:t>
            </a:r>
          </a:p>
        </p:txBody>
      </p:sp>
      <p:sp>
        <p:nvSpPr>
          <p:cNvPr id="16394" name="Text Box 10"/>
          <p:cNvSpPr txBox="1">
            <a:spLocks noChangeArrowheads="1"/>
          </p:cNvSpPr>
          <p:nvPr/>
        </p:nvSpPr>
        <p:spPr bwMode="auto">
          <a:xfrm>
            <a:off x="5105400" y="4419600"/>
            <a:ext cx="415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b="1">
                <a:solidFill>
                  <a:srgbClr val="FF0000"/>
                </a:solidFill>
                <a:latin typeface="Times New Roman" pitchFamily="18" charset="0"/>
              </a:rPr>
              <a:t>Ai </a:t>
            </a:r>
            <a:r>
              <a:rPr lang="en-US" altLang="vi-VN">
                <a:latin typeface="Times New Roman" pitchFamily="18" charset="0"/>
              </a:rPr>
              <a:t>trẻ và thật khỏe mạnh</a:t>
            </a:r>
            <a:r>
              <a:rPr lang="en-US" altLang="vi-VN" b="1">
                <a:latin typeface="Times New Roman" pitchFamily="18" charset="0"/>
              </a:rPr>
              <a:t>?</a:t>
            </a:r>
          </a:p>
        </p:txBody>
      </p:sp>
      <p:sp>
        <p:nvSpPr>
          <p:cNvPr id="16395" name="Rectangle 11"/>
          <p:cNvSpPr>
            <a:spLocks noChangeArrowheads="1"/>
          </p:cNvSpPr>
          <p:nvPr/>
        </p:nvSpPr>
        <p:spPr bwMode="auto">
          <a:xfrm>
            <a:off x="152400" y="5245100"/>
            <a:ext cx="9144000" cy="1600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r>
              <a:rPr lang="en-US" altLang="vi-VN">
                <a:solidFill>
                  <a:srgbClr val="000000"/>
                </a:solidFill>
              </a:rPr>
              <a:t>	 </a:t>
            </a:r>
            <a:r>
              <a:rPr lang="en-US" altLang="vi-VN">
                <a:solidFill>
                  <a:srgbClr val="000000"/>
                </a:solidFill>
                <a:latin typeface="Times New Roman" pitchFamily="18" charset="0"/>
                <a:cs typeface="Times New Roman" pitchFamily="18" charset="0"/>
              </a:rPr>
              <a:t>Câu kể </a:t>
            </a:r>
            <a:r>
              <a:rPr lang="en-US" altLang="vi-VN" b="1" i="1">
                <a:solidFill>
                  <a:srgbClr val="000000"/>
                </a:solidFill>
                <a:latin typeface="Times New Roman" pitchFamily="18" charset="0"/>
                <a:cs typeface="Times New Roman" pitchFamily="18" charset="0"/>
              </a:rPr>
              <a:t>Ai thế nào?</a:t>
            </a:r>
            <a:r>
              <a:rPr lang="en-US" altLang="vi-VN">
                <a:solidFill>
                  <a:srgbClr val="000000"/>
                </a:solidFill>
                <a:latin typeface="Times New Roman" pitchFamily="18" charset="0"/>
                <a:cs typeface="Times New Roman" pitchFamily="18" charset="0"/>
              </a:rPr>
              <a:t>  bộ phận chủ ngữ trả lời</a:t>
            </a:r>
          </a:p>
          <a:p>
            <a:pPr eaLnBrk="1" hangingPunct="1"/>
            <a:r>
              <a:rPr lang="en-US" altLang="vi-VN">
                <a:solidFill>
                  <a:srgbClr val="000000"/>
                </a:solidFill>
                <a:latin typeface="Times New Roman" pitchFamily="18" charset="0"/>
                <a:cs typeface="Times New Roman" pitchFamily="18" charset="0"/>
              </a:rPr>
              <a:t>                   cho câu hỏi:…</a:t>
            </a:r>
            <a:endParaRPr lang="en-US" altLang="vi-VN" b="1">
              <a:solidFill>
                <a:srgbClr val="000000"/>
              </a:solidFill>
              <a:latin typeface="Times New Roman" pitchFamily="18" charset="0"/>
              <a:cs typeface="Times New Roman" pitchFamily="18" charset="0"/>
            </a:endParaRPr>
          </a:p>
        </p:txBody>
      </p:sp>
      <p:sp>
        <p:nvSpPr>
          <p:cNvPr id="16396" name="Line 12"/>
          <p:cNvSpPr>
            <a:spLocks noChangeShapeType="1"/>
          </p:cNvSpPr>
          <p:nvPr/>
        </p:nvSpPr>
        <p:spPr bwMode="auto">
          <a:xfrm>
            <a:off x="2128838" y="549275"/>
            <a:ext cx="29368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Line 14"/>
          <p:cNvSpPr>
            <a:spLocks noChangeShapeType="1"/>
          </p:cNvSpPr>
          <p:nvPr/>
        </p:nvSpPr>
        <p:spPr bwMode="auto">
          <a:xfrm>
            <a:off x="49530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Text Box 15"/>
          <p:cNvSpPr txBox="1">
            <a:spLocks noChangeArrowheads="1"/>
          </p:cNvSpPr>
          <p:nvPr/>
        </p:nvSpPr>
        <p:spPr bwMode="auto">
          <a:xfrm>
            <a:off x="0" y="19050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endParaRPr lang="vi-VN" altLang="vi-VN"/>
          </a:p>
        </p:txBody>
      </p:sp>
      <p:sp>
        <p:nvSpPr>
          <p:cNvPr id="16400" name="Text Box 16"/>
          <p:cNvSpPr txBox="1">
            <a:spLocks noChangeArrowheads="1"/>
          </p:cNvSpPr>
          <p:nvPr/>
        </p:nvSpPr>
        <p:spPr bwMode="auto">
          <a:xfrm>
            <a:off x="0" y="17653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b="1" u="sng">
                <a:latin typeface="Times New Roman" pitchFamily="18" charset="0"/>
                <a:cs typeface="Times New Roman" pitchFamily="18" charset="0"/>
              </a:rPr>
              <a:t>M</a:t>
            </a:r>
            <a:r>
              <a:rPr lang="en-US" altLang="vi-VN" b="1">
                <a:latin typeface="Times New Roman" pitchFamily="18" charset="0"/>
                <a:cs typeface="Times New Roman" pitchFamily="18" charset="0"/>
              </a:rPr>
              <a:t>:</a:t>
            </a:r>
          </a:p>
        </p:txBody>
      </p:sp>
      <p:sp>
        <p:nvSpPr>
          <p:cNvPr id="16401" name="Line 17"/>
          <p:cNvSpPr>
            <a:spLocks noChangeShapeType="1"/>
          </p:cNvSpPr>
          <p:nvPr/>
        </p:nvSpPr>
        <p:spPr bwMode="auto">
          <a:xfrm>
            <a:off x="2514600" y="2247900"/>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18"/>
          <p:cNvSpPr>
            <a:spLocks noChangeShapeType="1"/>
          </p:cNvSpPr>
          <p:nvPr/>
        </p:nvSpPr>
        <p:spPr bwMode="auto">
          <a:xfrm>
            <a:off x="762000" y="3225800"/>
            <a:ext cx="1143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19"/>
          <p:cNvSpPr>
            <a:spLocks noChangeShapeType="1"/>
          </p:cNvSpPr>
          <p:nvPr/>
        </p:nvSpPr>
        <p:spPr bwMode="auto">
          <a:xfrm>
            <a:off x="850900" y="4064000"/>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20"/>
          <p:cNvSpPr>
            <a:spLocks noChangeShapeType="1"/>
          </p:cNvSpPr>
          <p:nvPr/>
        </p:nvSpPr>
        <p:spPr bwMode="auto">
          <a:xfrm>
            <a:off x="800100" y="48895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21"/>
          <p:cNvSpPr>
            <a:spLocks noChangeShapeType="1"/>
          </p:cNvSpPr>
          <p:nvPr/>
        </p:nvSpPr>
        <p:spPr bwMode="auto">
          <a:xfrm>
            <a:off x="2514600" y="2247900"/>
            <a:ext cx="838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Line 22"/>
          <p:cNvSpPr>
            <a:spLocks noChangeShapeType="1"/>
          </p:cNvSpPr>
          <p:nvPr/>
        </p:nvSpPr>
        <p:spPr bwMode="auto">
          <a:xfrm>
            <a:off x="774700" y="32258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23"/>
          <p:cNvSpPr>
            <a:spLocks noChangeShapeType="1"/>
          </p:cNvSpPr>
          <p:nvPr/>
        </p:nvSpPr>
        <p:spPr bwMode="auto">
          <a:xfrm>
            <a:off x="850900" y="4064000"/>
            <a:ext cx="838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24"/>
          <p:cNvSpPr>
            <a:spLocks noChangeShapeType="1"/>
          </p:cNvSpPr>
          <p:nvPr/>
        </p:nvSpPr>
        <p:spPr bwMode="auto">
          <a:xfrm>
            <a:off x="800100" y="4889500"/>
            <a:ext cx="533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Text Box 25"/>
          <p:cNvSpPr txBox="1">
            <a:spLocks noChangeArrowheads="1"/>
          </p:cNvSpPr>
          <p:nvPr/>
        </p:nvSpPr>
        <p:spPr bwMode="auto">
          <a:xfrm>
            <a:off x="762000" y="4876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000" b="1">
                <a:solidFill>
                  <a:srgbClr val="CC0000"/>
                </a:solidFill>
                <a:latin typeface="Times New Roman" pitchFamily="18" charset="0"/>
              </a:rPr>
              <a:t>CN</a:t>
            </a:r>
          </a:p>
        </p:txBody>
      </p:sp>
      <p:sp>
        <p:nvSpPr>
          <p:cNvPr id="16410" name="Text Box 26"/>
          <p:cNvSpPr txBox="1">
            <a:spLocks noChangeArrowheads="1"/>
          </p:cNvSpPr>
          <p:nvPr/>
        </p:nvSpPr>
        <p:spPr bwMode="auto">
          <a:xfrm>
            <a:off x="1016000" y="40132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000" b="1">
                <a:solidFill>
                  <a:srgbClr val="CC0000"/>
                </a:solidFill>
                <a:latin typeface="Times New Roman" pitchFamily="18" charset="0"/>
              </a:rPr>
              <a:t>CN</a:t>
            </a:r>
          </a:p>
        </p:txBody>
      </p:sp>
      <p:sp>
        <p:nvSpPr>
          <p:cNvPr id="16411" name="Text Box 27"/>
          <p:cNvSpPr txBox="1">
            <a:spLocks noChangeArrowheads="1"/>
          </p:cNvSpPr>
          <p:nvPr/>
        </p:nvSpPr>
        <p:spPr bwMode="auto">
          <a:xfrm>
            <a:off x="1092200" y="31750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000" b="1">
                <a:solidFill>
                  <a:srgbClr val="CC0000"/>
                </a:solidFill>
                <a:latin typeface="Times New Roman" pitchFamily="18" charset="0"/>
              </a:rPr>
              <a:t>CN</a:t>
            </a:r>
          </a:p>
        </p:txBody>
      </p:sp>
      <p:sp>
        <p:nvSpPr>
          <p:cNvPr id="16412" name="Text Box 28"/>
          <p:cNvSpPr txBox="1">
            <a:spLocks noChangeArrowheads="1"/>
          </p:cNvSpPr>
          <p:nvPr/>
        </p:nvSpPr>
        <p:spPr bwMode="auto">
          <a:xfrm>
            <a:off x="2616200" y="2209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pPr>
            <a:r>
              <a:rPr lang="en-US" altLang="vi-VN" sz="2000" b="1">
                <a:solidFill>
                  <a:srgbClr val="CC0000"/>
                </a:solidFill>
                <a:latin typeface="Times New Roman" pitchFamily="18" charset="0"/>
              </a:rPr>
              <a:t>CN</a:t>
            </a:r>
          </a:p>
        </p:txBody>
      </p:sp>
      <p:sp>
        <p:nvSpPr>
          <p:cNvPr id="30" name="Rectangle 6"/>
          <p:cNvSpPr>
            <a:spLocks noChangeArrowheads="1"/>
          </p:cNvSpPr>
          <p:nvPr/>
        </p:nvSpPr>
        <p:spPr bwMode="auto">
          <a:xfrm>
            <a:off x="0" y="430213"/>
            <a:ext cx="91440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eaLnBrk="1" hangingPunct="1"/>
            <a:r>
              <a:rPr lang="en-US" altLang="vi-VN" b="1">
                <a:latin typeface="Times New Roman" pitchFamily="18" charset="0"/>
              </a:rPr>
              <a:t>5. Đặt câu hỏi cho các từ ngữ vừa tìm được. </a:t>
            </a:r>
          </a:p>
        </p:txBody>
      </p:sp>
      <p:cxnSp>
        <p:nvCxnSpPr>
          <p:cNvPr id="31" name="Straight Connector 30"/>
          <p:cNvCxnSpPr/>
          <p:nvPr/>
        </p:nvCxnSpPr>
        <p:spPr>
          <a:xfrm>
            <a:off x="395288" y="981075"/>
            <a:ext cx="1738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70288" y="981075"/>
            <a:ext cx="30178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11"/>
          <p:cNvSpPr>
            <a:spLocks noChangeArrowheads="1"/>
          </p:cNvSpPr>
          <p:nvPr/>
        </p:nvSpPr>
        <p:spPr bwMode="auto">
          <a:xfrm>
            <a:off x="304800" y="5449888"/>
            <a:ext cx="9144000" cy="1600200"/>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altLang="vi-VN"/>
              <a:t>	</a:t>
            </a:r>
            <a:r>
              <a:rPr lang="en-US" altLang="vi-VN" b="1">
                <a:latin typeface="Times New Roman" pitchFamily="18" charset="0"/>
                <a:cs typeface="Times New Roman" pitchFamily="18" charset="0"/>
              </a:rPr>
              <a:t>Ai</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cái</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gì</a:t>
            </a:r>
            <a:r>
              <a:rPr lang="en-US" altLang="vi-VN" b="1" dirty="0">
                <a:latin typeface="Times New Roman" pitchFamily="18" charset="0"/>
                <a:cs typeface="Times New Roman" pitchFamily="18" charset="0"/>
              </a:rPr>
              <a:t>?, con </a:t>
            </a:r>
            <a:r>
              <a:rPr lang="en-US" altLang="vi-VN" b="1" dirty="0" err="1">
                <a:latin typeface="Times New Roman" pitchFamily="18" charset="0"/>
                <a:cs typeface="Times New Roman" pitchFamily="18" charset="0"/>
              </a:rPr>
              <a:t>gì</a:t>
            </a:r>
            <a:r>
              <a:rPr lang="en-US" altLang="vi-VN"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horizontal)">
                                      <p:cBhvr>
                                        <p:cTn id="7" dur="5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 calcmode="lin" valueType="num">
                                      <p:cBhvr>
                                        <p:cTn id="12" dur="500" decel="50000" fill="hold">
                                          <p:stCondLst>
                                            <p:cond delay="0"/>
                                          </p:stCondLst>
                                        </p:cTn>
                                        <p:tgtEl>
                                          <p:spTgt spid="1639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39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396"/>
                                        </p:tgtEl>
                                        <p:attrNameLst>
                                          <p:attrName>ppt_w</p:attrName>
                                        </p:attrNameLst>
                                      </p:cBhvr>
                                      <p:tavLst>
                                        <p:tav tm="0">
                                          <p:val>
                                            <p:strVal val="#ppt_w*.05"/>
                                          </p:val>
                                        </p:tav>
                                        <p:tav tm="100000">
                                          <p:val>
                                            <p:strVal val="#ppt_w"/>
                                          </p:val>
                                        </p:tav>
                                      </p:tavLst>
                                    </p:anim>
                                    <p:anim calcmode="lin" valueType="num">
                                      <p:cBhvr>
                                        <p:cTn id="15" dur="1000" fill="hold"/>
                                        <p:tgtEl>
                                          <p:spTgt spid="1639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39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39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39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39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386"/>
                                        </p:tgtEl>
                                        <p:attrNameLst>
                                          <p:attrName>style.visibility</p:attrName>
                                        </p:attrNameLst>
                                      </p:cBhvr>
                                      <p:to>
                                        <p:strVal val="visible"/>
                                      </p:to>
                                    </p:set>
                                    <p:animEffect transition="in" filter="fade">
                                      <p:cBhvr>
                                        <p:cTn id="24" dur="1000"/>
                                        <p:tgtEl>
                                          <p:spTgt spid="16386"/>
                                        </p:tgtEl>
                                      </p:cBhvr>
                                    </p:animEffect>
                                    <p:anim calcmode="lin" valueType="num">
                                      <p:cBhvr>
                                        <p:cTn id="25" dur="1000" fill="hold"/>
                                        <p:tgtEl>
                                          <p:spTgt spid="16386"/>
                                        </p:tgtEl>
                                        <p:attrNameLst>
                                          <p:attrName>ppt_x</p:attrName>
                                        </p:attrNameLst>
                                      </p:cBhvr>
                                      <p:tavLst>
                                        <p:tav tm="0">
                                          <p:val>
                                            <p:strVal val="#ppt_x"/>
                                          </p:val>
                                        </p:tav>
                                        <p:tav tm="100000">
                                          <p:val>
                                            <p:strVal val="#ppt_x"/>
                                          </p:val>
                                        </p:tav>
                                      </p:tavLst>
                                    </p:anim>
                                    <p:anim calcmode="lin" valueType="num">
                                      <p:cBhvr>
                                        <p:cTn id="26" dur="1000" fill="hold"/>
                                        <p:tgtEl>
                                          <p:spTgt spid="1638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6387"/>
                                        </p:tgtEl>
                                        <p:attrNameLst>
                                          <p:attrName>style.visibility</p:attrName>
                                        </p:attrNameLst>
                                      </p:cBhvr>
                                      <p:to>
                                        <p:strVal val="visible"/>
                                      </p:to>
                                    </p:set>
                                    <p:animEffect transition="in" filter="fade">
                                      <p:cBhvr>
                                        <p:cTn id="29" dur="1000"/>
                                        <p:tgtEl>
                                          <p:spTgt spid="16387"/>
                                        </p:tgtEl>
                                      </p:cBhvr>
                                    </p:animEffect>
                                    <p:anim calcmode="lin" valueType="num">
                                      <p:cBhvr>
                                        <p:cTn id="30" dur="1000" fill="hold"/>
                                        <p:tgtEl>
                                          <p:spTgt spid="16387"/>
                                        </p:tgtEl>
                                        <p:attrNameLst>
                                          <p:attrName>ppt_x</p:attrName>
                                        </p:attrNameLst>
                                      </p:cBhvr>
                                      <p:tavLst>
                                        <p:tav tm="0">
                                          <p:val>
                                            <p:strVal val="#ppt_x"/>
                                          </p:val>
                                        </p:tav>
                                        <p:tav tm="100000">
                                          <p:val>
                                            <p:strVal val="#ppt_x"/>
                                          </p:val>
                                        </p:tav>
                                      </p:tavLst>
                                    </p:anim>
                                    <p:anim calcmode="lin" valueType="num">
                                      <p:cBhvr>
                                        <p:cTn id="31" dur="1000" fill="hold"/>
                                        <p:tgtEl>
                                          <p:spTgt spid="1638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6388"/>
                                        </p:tgtEl>
                                        <p:attrNameLst>
                                          <p:attrName>style.visibility</p:attrName>
                                        </p:attrNameLst>
                                      </p:cBhvr>
                                      <p:to>
                                        <p:strVal val="visible"/>
                                      </p:to>
                                    </p:set>
                                    <p:animEffect transition="in" filter="fade">
                                      <p:cBhvr>
                                        <p:cTn id="34" dur="1000"/>
                                        <p:tgtEl>
                                          <p:spTgt spid="16388"/>
                                        </p:tgtEl>
                                      </p:cBhvr>
                                    </p:animEffect>
                                    <p:anim calcmode="lin" valueType="num">
                                      <p:cBhvr>
                                        <p:cTn id="35" dur="1000" fill="hold"/>
                                        <p:tgtEl>
                                          <p:spTgt spid="16388"/>
                                        </p:tgtEl>
                                        <p:attrNameLst>
                                          <p:attrName>ppt_x</p:attrName>
                                        </p:attrNameLst>
                                      </p:cBhvr>
                                      <p:tavLst>
                                        <p:tav tm="0">
                                          <p:val>
                                            <p:strVal val="#ppt_x"/>
                                          </p:val>
                                        </p:tav>
                                        <p:tav tm="100000">
                                          <p:val>
                                            <p:strVal val="#ppt_x"/>
                                          </p:val>
                                        </p:tav>
                                      </p:tavLst>
                                    </p:anim>
                                    <p:anim calcmode="lin" valueType="num">
                                      <p:cBhvr>
                                        <p:cTn id="36" dur="1000" fill="hold"/>
                                        <p:tgtEl>
                                          <p:spTgt spid="1638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6389"/>
                                        </p:tgtEl>
                                        <p:attrNameLst>
                                          <p:attrName>style.visibility</p:attrName>
                                        </p:attrNameLst>
                                      </p:cBhvr>
                                      <p:to>
                                        <p:strVal val="visible"/>
                                      </p:to>
                                    </p:set>
                                    <p:animEffect transition="in" filter="fade">
                                      <p:cBhvr>
                                        <p:cTn id="39" dur="1000"/>
                                        <p:tgtEl>
                                          <p:spTgt spid="16389"/>
                                        </p:tgtEl>
                                      </p:cBhvr>
                                    </p:animEffect>
                                    <p:anim calcmode="lin" valueType="num">
                                      <p:cBhvr>
                                        <p:cTn id="40" dur="1000" fill="hold"/>
                                        <p:tgtEl>
                                          <p:spTgt spid="16389"/>
                                        </p:tgtEl>
                                        <p:attrNameLst>
                                          <p:attrName>ppt_x</p:attrName>
                                        </p:attrNameLst>
                                      </p:cBhvr>
                                      <p:tavLst>
                                        <p:tav tm="0">
                                          <p:val>
                                            <p:strVal val="#ppt_x"/>
                                          </p:val>
                                        </p:tav>
                                        <p:tav tm="100000">
                                          <p:val>
                                            <p:strVal val="#ppt_x"/>
                                          </p:val>
                                        </p:tav>
                                      </p:tavLst>
                                    </p:anim>
                                    <p:anim calcmode="lin" valueType="num">
                                      <p:cBhvr>
                                        <p:cTn id="41"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6400"/>
                                        </p:tgtEl>
                                        <p:attrNameLst>
                                          <p:attrName>style.visibility</p:attrName>
                                        </p:attrNameLst>
                                      </p:cBhvr>
                                      <p:to>
                                        <p:strVal val="visible"/>
                                      </p:to>
                                    </p:set>
                                    <p:anim calcmode="lin" valueType="num">
                                      <p:cBhvr>
                                        <p:cTn id="46" dur="1000" fill="hold"/>
                                        <p:tgtEl>
                                          <p:spTgt spid="16400"/>
                                        </p:tgtEl>
                                        <p:attrNameLst>
                                          <p:attrName>ppt_x</p:attrName>
                                        </p:attrNameLst>
                                      </p:cBhvr>
                                      <p:tavLst>
                                        <p:tav tm="0">
                                          <p:val>
                                            <p:strVal val="#ppt_x-.2"/>
                                          </p:val>
                                        </p:tav>
                                        <p:tav tm="100000">
                                          <p:val>
                                            <p:strVal val="#ppt_x"/>
                                          </p:val>
                                        </p:tav>
                                      </p:tavLst>
                                    </p:anim>
                                    <p:anim calcmode="lin" valueType="num">
                                      <p:cBhvr>
                                        <p:cTn id="47" dur="1000" fill="hold"/>
                                        <p:tgtEl>
                                          <p:spTgt spid="16400"/>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6400"/>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16401"/>
                                        </p:tgtEl>
                                        <p:attrNameLst>
                                          <p:attrName>style.visibility</p:attrName>
                                        </p:attrNameLst>
                                      </p:cBhvr>
                                      <p:to>
                                        <p:strVal val="visible"/>
                                      </p:to>
                                    </p:set>
                                    <p:anim calcmode="lin" valueType="num">
                                      <p:cBhvr>
                                        <p:cTn id="51" dur="1000" fill="hold"/>
                                        <p:tgtEl>
                                          <p:spTgt spid="16401"/>
                                        </p:tgtEl>
                                        <p:attrNameLst>
                                          <p:attrName>ppt_x</p:attrName>
                                        </p:attrNameLst>
                                      </p:cBhvr>
                                      <p:tavLst>
                                        <p:tav tm="0">
                                          <p:val>
                                            <p:strVal val="#ppt_x-.2"/>
                                          </p:val>
                                        </p:tav>
                                        <p:tav tm="100000">
                                          <p:val>
                                            <p:strVal val="#ppt_x"/>
                                          </p:val>
                                        </p:tav>
                                      </p:tavLst>
                                    </p:anim>
                                    <p:anim calcmode="lin" valueType="num">
                                      <p:cBhvr>
                                        <p:cTn id="52" dur="1000" fill="hold"/>
                                        <p:tgtEl>
                                          <p:spTgt spid="16401"/>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640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4" presetClass="entr" presetSubtype="0" fill="hold" grpId="0" nodeType="clickEffect">
                                  <p:stCondLst>
                                    <p:cond delay="0"/>
                                  </p:stCondLst>
                                  <p:childTnLst>
                                    <p:set>
                                      <p:cBhvr>
                                        <p:cTn id="57" dur="1" fill="hold">
                                          <p:stCondLst>
                                            <p:cond delay="0"/>
                                          </p:stCondLst>
                                        </p:cTn>
                                        <p:tgtEl>
                                          <p:spTgt spid="16402"/>
                                        </p:tgtEl>
                                        <p:attrNameLst>
                                          <p:attrName>style.visibility</p:attrName>
                                        </p:attrNameLst>
                                      </p:cBhvr>
                                      <p:to>
                                        <p:strVal val="visible"/>
                                      </p:to>
                                    </p:set>
                                    <p:anim from="(-#ppt_w/2)" to="(#ppt_x)" calcmode="lin" valueType="num">
                                      <p:cBhvr>
                                        <p:cTn id="58" dur="600" fill="hold">
                                          <p:stCondLst>
                                            <p:cond delay="0"/>
                                          </p:stCondLst>
                                        </p:cTn>
                                        <p:tgtEl>
                                          <p:spTgt spid="16402"/>
                                        </p:tgtEl>
                                        <p:attrNameLst>
                                          <p:attrName>ppt_x</p:attrName>
                                        </p:attrNameLst>
                                      </p:cBhvr>
                                    </p:anim>
                                    <p:anim from="0" to="-1.0" calcmode="lin" valueType="num">
                                      <p:cBhvr>
                                        <p:cTn id="59" dur="200" decel="50000" autoRev="1" fill="hold">
                                          <p:stCondLst>
                                            <p:cond delay="600"/>
                                          </p:stCondLst>
                                        </p:cTn>
                                        <p:tgtEl>
                                          <p:spTgt spid="16402"/>
                                        </p:tgtEl>
                                        <p:attrNameLst>
                                          <p:attrName>xshear</p:attrName>
                                        </p:attrNameLst>
                                      </p:cBhvr>
                                    </p:anim>
                                    <p:animScale>
                                      <p:cBhvr>
                                        <p:cTn id="60" dur="200" decel="100000" autoRev="1" fill="hold">
                                          <p:stCondLst>
                                            <p:cond delay="600"/>
                                          </p:stCondLst>
                                        </p:cTn>
                                        <p:tgtEl>
                                          <p:spTgt spid="16402"/>
                                        </p:tgtEl>
                                      </p:cBhvr>
                                      <p:from x="100000" y="100000"/>
                                      <p:to x="80000" y="100000"/>
                                    </p:animScale>
                                    <p:anim by="(#ppt_h/3+#ppt_w*0.1)" calcmode="lin" valueType="num">
                                      <p:cBhvr additive="sum">
                                        <p:cTn id="61" dur="200" decel="100000" autoRev="1" fill="hold">
                                          <p:stCondLst>
                                            <p:cond delay="600"/>
                                          </p:stCondLst>
                                        </p:cTn>
                                        <p:tgtEl>
                                          <p:spTgt spid="16402"/>
                                        </p:tgtEl>
                                        <p:attrNameLst>
                                          <p:attrName>ppt_x</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6403"/>
                                        </p:tgtEl>
                                        <p:attrNameLst>
                                          <p:attrName>style.visibility</p:attrName>
                                        </p:attrNameLst>
                                      </p:cBhvr>
                                      <p:to>
                                        <p:strVal val="visible"/>
                                      </p:to>
                                    </p:set>
                                    <p:anim calcmode="lin" valueType="num">
                                      <p:cBhvr>
                                        <p:cTn id="66" dur="1000" fill="hold"/>
                                        <p:tgtEl>
                                          <p:spTgt spid="16403"/>
                                        </p:tgtEl>
                                        <p:attrNameLst>
                                          <p:attrName>ppt_x</p:attrName>
                                        </p:attrNameLst>
                                      </p:cBhvr>
                                      <p:tavLst>
                                        <p:tav tm="0">
                                          <p:val>
                                            <p:strVal val="#ppt_x-.2"/>
                                          </p:val>
                                        </p:tav>
                                        <p:tav tm="100000">
                                          <p:val>
                                            <p:strVal val="#ppt_x"/>
                                          </p:val>
                                        </p:tav>
                                      </p:tavLst>
                                    </p:anim>
                                    <p:anim calcmode="lin" valueType="num">
                                      <p:cBhvr>
                                        <p:cTn id="67" dur="1000" fill="hold"/>
                                        <p:tgtEl>
                                          <p:spTgt spid="1640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64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6404"/>
                                        </p:tgtEl>
                                        <p:attrNameLst>
                                          <p:attrName>style.visibility</p:attrName>
                                        </p:attrNameLst>
                                      </p:cBhvr>
                                      <p:to>
                                        <p:strVal val="visible"/>
                                      </p:to>
                                    </p:set>
                                    <p:animEffect transition="in" filter="fade">
                                      <p:cBhvr>
                                        <p:cTn id="73" dur="1000"/>
                                        <p:tgtEl>
                                          <p:spTgt spid="16404"/>
                                        </p:tgtEl>
                                      </p:cBhvr>
                                    </p:animEffect>
                                    <p:anim calcmode="lin" valueType="num">
                                      <p:cBhvr>
                                        <p:cTn id="74" dur="1000" fill="hold"/>
                                        <p:tgtEl>
                                          <p:spTgt spid="16404"/>
                                        </p:tgtEl>
                                        <p:attrNameLst>
                                          <p:attrName>ppt_x</p:attrName>
                                        </p:attrNameLst>
                                      </p:cBhvr>
                                      <p:tavLst>
                                        <p:tav tm="0">
                                          <p:val>
                                            <p:strVal val="#ppt_x"/>
                                          </p:val>
                                        </p:tav>
                                        <p:tav tm="100000">
                                          <p:val>
                                            <p:strVal val="#ppt_x"/>
                                          </p:val>
                                        </p:tav>
                                      </p:tavLst>
                                    </p:anim>
                                    <p:anim calcmode="lin" valueType="num">
                                      <p:cBhvr>
                                        <p:cTn id="75" dur="1000" fill="hold"/>
                                        <p:tgtEl>
                                          <p:spTgt spid="16404"/>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900" decel="100000" fill="hold"/>
                                        <p:tgtEl>
                                          <p:spTgt spid="30"/>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8" presetClass="entr" presetSubtype="0" accel="100000" fill="hold" grpId="0" nodeType="clickEffect">
                                  <p:stCondLst>
                                    <p:cond delay="0"/>
                                  </p:stCondLst>
                                  <p:childTnLst>
                                    <p:set>
                                      <p:cBhvr>
                                        <p:cTn id="97" dur="1" fill="hold">
                                          <p:stCondLst>
                                            <p:cond delay="0"/>
                                          </p:stCondLst>
                                        </p:cTn>
                                        <p:tgtEl>
                                          <p:spTgt spid="16391"/>
                                        </p:tgtEl>
                                        <p:attrNameLst>
                                          <p:attrName>style.visibility</p:attrName>
                                        </p:attrNameLst>
                                      </p:cBhvr>
                                      <p:to>
                                        <p:strVal val="visible"/>
                                      </p:to>
                                    </p:set>
                                    <p:anim calcmode="lin" valueType="num">
                                      <p:cBhvr>
                                        <p:cTn id="98" dur="500" fill="hold"/>
                                        <p:tgtEl>
                                          <p:spTgt spid="16391"/>
                                        </p:tgtEl>
                                        <p:attrNameLst>
                                          <p:attrName>ppt_w</p:attrName>
                                        </p:attrNameLst>
                                      </p:cBhvr>
                                      <p:tavLst>
                                        <p:tav tm="0">
                                          <p:val>
                                            <p:strVal val="#ppt_w*2.5"/>
                                          </p:val>
                                        </p:tav>
                                        <p:tav tm="100000">
                                          <p:val>
                                            <p:strVal val="#ppt_w"/>
                                          </p:val>
                                        </p:tav>
                                      </p:tavLst>
                                    </p:anim>
                                    <p:anim calcmode="lin" valueType="num">
                                      <p:cBhvr>
                                        <p:cTn id="99" dur="500" fill="hold"/>
                                        <p:tgtEl>
                                          <p:spTgt spid="16391"/>
                                        </p:tgtEl>
                                        <p:attrNameLst>
                                          <p:attrName>ppt_h</p:attrName>
                                        </p:attrNameLst>
                                      </p:cBhvr>
                                      <p:tavLst>
                                        <p:tav tm="0">
                                          <p:val>
                                            <p:strVal val="#ppt_h*0.01"/>
                                          </p:val>
                                        </p:tav>
                                        <p:tav tm="100000">
                                          <p:val>
                                            <p:strVal val="#ppt_h"/>
                                          </p:val>
                                        </p:tav>
                                      </p:tavLst>
                                    </p:anim>
                                    <p:anim calcmode="lin" valueType="num">
                                      <p:cBhvr>
                                        <p:cTn id="100" dur="500" fill="hold"/>
                                        <p:tgtEl>
                                          <p:spTgt spid="16391"/>
                                        </p:tgtEl>
                                        <p:attrNameLst>
                                          <p:attrName>ppt_x</p:attrName>
                                        </p:attrNameLst>
                                      </p:cBhvr>
                                      <p:tavLst>
                                        <p:tav tm="0">
                                          <p:val>
                                            <p:strVal val="#ppt_x"/>
                                          </p:val>
                                        </p:tav>
                                        <p:tav tm="100000">
                                          <p:val>
                                            <p:strVal val="#ppt_x"/>
                                          </p:val>
                                        </p:tav>
                                      </p:tavLst>
                                    </p:anim>
                                    <p:anim calcmode="lin" valueType="num">
                                      <p:cBhvr>
                                        <p:cTn id="101" dur="500" fill="hold"/>
                                        <p:tgtEl>
                                          <p:spTgt spid="16391"/>
                                        </p:tgtEl>
                                        <p:attrNameLst>
                                          <p:attrName>ppt_y</p:attrName>
                                        </p:attrNameLst>
                                      </p:cBhvr>
                                      <p:tavLst>
                                        <p:tav tm="0">
                                          <p:val>
                                            <p:strVal val="#ppt_h+1"/>
                                          </p:val>
                                        </p:tav>
                                        <p:tav tm="100000">
                                          <p:val>
                                            <p:strVal val="#ppt_y"/>
                                          </p:val>
                                        </p:tav>
                                      </p:tavLst>
                                    </p:anim>
                                    <p:animEffect transition="in" filter="fade">
                                      <p:cBhvr>
                                        <p:cTn id="102" dur="500"/>
                                        <p:tgtEl>
                                          <p:spTgt spid="1639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7" presetClass="entr" presetSubtype="0" fill="hold" grpId="0" nodeType="clickEffect">
                                  <p:stCondLst>
                                    <p:cond delay="0"/>
                                  </p:stCondLst>
                                  <p:childTnLst>
                                    <p:set>
                                      <p:cBhvr>
                                        <p:cTn id="106" dur="1" fill="hold">
                                          <p:stCondLst>
                                            <p:cond delay="0"/>
                                          </p:stCondLst>
                                        </p:cTn>
                                        <p:tgtEl>
                                          <p:spTgt spid="16392"/>
                                        </p:tgtEl>
                                        <p:attrNameLst>
                                          <p:attrName>style.visibility</p:attrName>
                                        </p:attrNameLst>
                                      </p:cBhvr>
                                      <p:to>
                                        <p:strVal val="visible"/>
                                      </p:to>
                                    </p:set>
                                    <p:animEffect transition="in" filter="fade">
                                      <p:cBhvr>
                                        <p:cTn id="107" dur="1000"/>
                                        <p:tgtEl>
                                          <p:spTgt spid="16392"/>
                                        </p:tgtEl>
                                      </p:cBhvr>
                                    </p:animEffect>
                                    <p:anim calcmode="lin" valueType="num">
                                      <p:cBhvr>
                                        <p:cTn id="108" dur="1000" fill="hold"/>
                                        <p:tgtEl>
                                          <p:spTgt spid="16392"/>
                                        </p:tgtEl>
                                        <p:attrNameLst>
                                          <p:attrName>ppt_x</p:attrName>
                                        </p:attrNameLst>
                                      </p:cBhvr>
                                      <p:tavLst>
                                        <p:tav tm="0">
                                          <p:val>
                                            <p:strVal val="#ppt_x"/>
                                          </p:val>
                                        </p:tav>
                                        <p:tav tm="100000">
                                          <p:val>
                                            <p:strVal val="#ppt_x"/>
                                          </p:val>
                                        </p:tav>
                                      </p:tavLst>
                                    </p:anim>
                                    <p:anim calcmode="lin" valueType="num">
                                      <p:cBhvr>
                                        <p:cTn id="109" dur="900" decel="100000" fill="hold"/>
                                        <p:tgtEl>
                                          <p:spTgt spid="16392"/>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6392"/>
                                        </p:tgtEl>
                                        <p:attrNameLst>
                                          <p:attrName>ppt_y</p:attrName>
                                        </p:attrNameLst>
                                      </p:cBhvr>
                                      <p:tavLst>
                                        <p:tav tm="0">
                                          <p:val>
                                            <p:strVal val="#ppt_y-.03"/>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16393"/>
                                        </p:tgtEl>
                                        <p:attrNameLst>
                                          <p:attrName>style.visibility</p:attrName>
                                        </p:attrNameLst>
                                      </p:cBhvr>
                                      <p:to>
                                        <p:strVal val="visible"/>
                                      </p:to>
                                    </p:set>
                                    <p:anim calcmode="lin" valueType="num">
                                      <p:cBhvr>
                                        <p:cTn id="115" dur="500" fill="hold"/>
                                        <p:tgtEl>
                                          <p:spTgt spid="16393"/>
                                        </p:tgtEl>
                                        <p:attrNameLst>
                                          <p:attrName>ppt_w</p:attrName>
                                        </p:attrNameLst>
                                      </p:cBhvr>
                                      <p:tavLst>
                                        <p:tav tm="0">
                                          <p:val>
                                            <p:fltVal val="0"/>
                                          </p:val>
                                        </p:tav>
                                        <p:tav tm="100000">
                                          <p:val>
                                            <p:strVal val="#ppt_w"/>
                                          </p:val>
                                        </p:tav>
                                      </p:tavLst>
                                    </p:anim>
                                    <p:anim calcmode="lin" valueType="num">
                                      <p:cBhvr>
                                        <p:cTn id="116" dur="500" fill="hold"/>
                                        <p:tgtEl>
                                          <p:spTgt spid="16393"/>
                                        </p:tgtEl>
                                        <p:attrNameLst>
                                          <p:attrName>ppt_h</p:attrName>
                                        </p:attrNameLst>
                                      </p:cBhvr>
                                      <p:tavLst>
                                        <p:tav tm="0">
                                          <p:val>
                                            <p:fltVal val="0"/>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7" presetClass="entr" presetSubtype="0" fill="hold" grpId="0" nodeType="clickEffect">
                                  <p:stCondLst>
                                    <p:cond delay="0"/>
                                  </p:stCondLst>
                                  <p:iterate type="lt">
                                    <p:tmPct val="50000"/>
                                  </p:iterate>
                                  <p:childTnLst>
                                    <p:set>
                                      <p:cBhvr>
                                        <p:cTn id="120" dur="1" fill="hold">
                                          <p:stCondLst>
                                            <p:cond delay="0"/>
                                          </p:stCondLst>
                                        </p:cTn>
                                        <p:tgtEl>
                                          <p:spTgt spid="16394"/>
                                        </p:tgtEl>
                                        <p:attrNameLst>
                                          <p:attrName>style.visibility</p:attrName>
                                        </p:attrNameLst>
                                      </p:cBhvr>
                                      <p:to>
                                        <p:strVal val="visible"/>
                                      </p:to>
                                    </p:set>
                                    <p:anim calcmode="discrete" valueType="clr">
                                      <p:cBhvr override="childStyle">
                                        <p:cTn id="121" dur="80"/>
                                        <p:tgtEl>
                                          <p:spTgt spid="16394"/>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16394"/>
                                        </p:tgtEl>
                                        <p:attrNameLst>
                                          <p:attrName>fillcolor</p:attrName>
                                        </p:attrNameLst>
                                      </p:cBhvr>
                                      <p:tavLst>
                                        <p:tav tm="0">
                                          <p:val>
                                            <p:clrVal>
                                              <a:schemeClr val="accent2"/>
                                            </p:clrVal>
                                          </p:val>
                                        </p:tav>
                                        <p:tav tm="50000">
                                          <p:val>
                                            <p:clrVal>
                                              <a:schemeClr val="hlink"/>
                                            </p:clrVal>
                                          </p:val>
                                        </p:tav>
                                      </p:tavLst>
                                    </p:anim>
                                    <p:set>
                                      <p:cBhvr>
                                        <p:cTn id="123" dur="80"/>
                                        <p:tgtEl>
                                          <p:spTgt spid="16394"/>
                                        </p:tgtEl>
                                        <p:attrNameLst>
                                          <p:attrName>fill.type</p:attrName>
                                        </p:attrNameLst>
                                      </p:cBhvr>
                                      <p:to>
                                        <p:strVal val="solid"/>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16405"/>
                                        </p:tgtEl>
                                        <p:attrNameLst>
                                          <p:attrName>style.visibility</p:attrName>
                                        </p:attrNameLst>
                                      </p:cBhvr>
                                      <p:to>
                                        <p:strVal val="visible"/>
                                      </p:to>
                                    </p:set>
                                    <p:animEffect transition="in" filter="wipe(down)">
                                      <p:cBhvr>
                                        <p:cTn id="128" dur="500"/>
                                        <p:tgtEl>
                                          <p:spTgt spid="16405"/>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4" presetClass="entr" presetSubtype="0" fill="hold" grpId="0" nodeType="clickEffect">
                                  <p:stCondLst>
                                    <p:cond delay="0"/>
                                  </p:stCondLst>
                                  <p:childTnLst>
                                    <p:set>
                                      <p:cBhvr>
                                        <p:cTn id="132" dur="1" fill="hold">
                                          <p:stCondLst>
                                            <p:cond delay="0"/>
                                          </p:stCondLst>
                                        </p:cTn>
                                        <p:tgtEl>
                                          <p:spTgt spid="16406"/>
                                        </p:tgtEl>
                                        <p:attrNameLst>
                                          <p:attrName>style.visibility</p:attrName>
                                        </p:attrNameLst>
                                      </p:cBhvr>
                                      <p:to>
                                        <p:strVal val="visible"/>
                                      </p:to>
                                    </p:set>
                                    <p:anim from="(-#ppt_w/2)" to="(#ppt_x)" calcmode="lin" valueType="num">
                                      <p:cBhvr>
                                        <p:cTn id="133" dur="600" fill="hold">
                                          <p:stCondLst>
                                            <p:cond delay="0"/>
                                          </p:stCondLst>
                                        </p:cTn>
                                        <p:tgtEl>
                                          <p:spTgt spid="16406"/>
                                        </p:tgtEl>
                                        <p:attrNameLst>
                                          <p:attrName>ppt_x</p:attrName>
                                        </p:attrNameLst>
                                      </p:cBhvr>
                                    </p:anim>
                                    <p:anim from="0" to="-1.0" calcmode="lin" valueType="num">
                                      <p:cBhvr>
                                        <p:cTn id="134" dur="200" decel="50000" autoRev="1" fill="hold">
                                          <p:stCondLst>
                                            <p:cond delay="600"/>
                                          </p:stCondLst>
                                        </p:cTn>
                                        <p:tgtEl>
                                          <p:spTgt spid="16406"/>
                                        </p:tgtEl>
                                        <p:attrNameLst>
                                          <p:attrName>xshear</p:attrName>
                                        </p:attrNameLst>
                                      </p:cBhvr>
                                    </p:anim>
                                    <p:animScale>
                                      <p:cBhvr>
                                        <p:cTn id="135" dur="200" decel="100000" autoRev="1" fill="hold">
                                          <p:stCondLst>
                                            <p:cond delay="600"/>
                                          </p:stCondLst>
                                        </p:cTn>
                                        <p:tgtEl>
                                          <p:spTgt spid="16406"/>
                                        </p:tgtEl>
                                      </p:cBhvr>
                                      <p:from x="100000" y="100000"/>
                                      <p:to x="80000" y="100000"/>
                                    </p:animScale>
                                    <p:anim by="(#ppt_h/3+#ppt_w*0.1)" calcmode="lin" valueType="num">
                                      <p:cBhvr additive="sum">
                                        <p:cTn id="136" dur="200" decel="100000" autoRev="1" fill="hold">
                                          <p:stCondLst>
                                            <p:cond delay="600"/>
                                          </p:stCondLst>
                                        </p:cTn>
                                        <p:tgtEl>
                                          <p:spTgt spid="16406"/>
                                        </p:tgtEl>
                                        <p:attrNameLst>
                                          <p:attrName>ppt_x</p:attrName>
                                        </p:attrNameLst>
                                      </p:cBhvr>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9" presetClass="entr" presetSubtype="0" fill="hold" grpId="0" nodeType="clickEffect">
                                  <p:stCondLst>
                                    <p:cond delay="0"/>
                                  </p:stCondLst>
                                  <p:childTnLst>
                                    <p:set>
                                      <p:cBhvr>
                                        <p:cTn id="140" dur="1" fill="hold">
                                          <p:stCondLst>
                                            <p:cond delay="0"/>
                                          </p:stCondLst>
                                        </p:cTn>
                                        <p:tgtEl>
                                          <p:spTgt spid="16407"/>
                                        </p:tgtEl>
                                        <p:attrNameLst>
                                          <p:attrName>style.visibility</p:attrName>
                                        </p:attrNameLst>
                                      </p:cBhvr>
                                      <p:to>
                                        <p:strVal val="visible"/>
                                      </p:to>
                                    </p:set>
                                    <p:anim calcmode="lin" valueType="num">
                                      <p:cBhvr>
                                        <p:cTn id="141" dur="1000" fill="hold"/>
                                        <p:tgtEl>
                                          <p:spTgt spid="16407"/>
                                        </p:tgtEl>
                                        <p:attrNameLst>
                                          <p:attrName>ppt_x</p:attrName>
                                        </p:attrNameLst>
                                      </p:cBhvr>
                                      <p:tavLst>
                                        <p:tav tm="0">
                                          <p:val>
                                            <p:strVal val="#ppt_x-.2"/>
                                          </p:val>
                                        </p:tav>
                                        <p:tav tm="100000">
                                          <p:val>
                                            <p:strVal val="#ppt_x"/>
                                          </p:val>
                                        </p:tav>
                                      </p:tavLst>
                                    </p:anim>
                                    <p:anim calcmode="lin" valueType="num">
                                      <p:cBhvr>
                                        <p:cTn id="142" dur="1000" fill="hold"/>
                                        <p:tgtEl>
                                          <p:spTgt spid="16407"/>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16407"/>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16408"/>
                                        </p:tgtEl>
                                        <p:attrNameLst>
                                          <p:attrName>style.visibility</p:attrName>
                                        </p:attrNameLst>
                                      </p:cBhvr>
                                      <p:to>
                                        <p:strVal val="visible"/>
                                      </p:to>
                                    </p:set>
                                    <p:animEffect transition="in" filter="wipe(down)">
                                      <p:cBhvr>
                                        <p:cTn id="148" dur="500"/>
                                        <p:tgtEl>
                                          <p:spTgt spid="16408"/>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45" presetClass="entr" presetSubtype="0" fill="hold" grpId="0" nodeType="clickEffect">
                                  <p:stCondLst>
                                    <p:cond delay="0"/>
                                  </p:stCondLst>
                                  <p:iterate type="lt">
                                    <p:tmPct val="10000"/>
                                  </p:iterate>
                                  <p:childTnLst>
                                    <p:set>
                                      <p:cBhvr>
                                        <p:cTn id="152" dur="1" fill="hold">
                                          <p:stCondLst>
                                            <p:cond delay="0"/>
                                          </p:stCondLst>
                                        </p:cTn>
                                        <p:tgtEl>
                                          <p:spTgt spid="16409"/>
                                        </p:tgtEl>
                                        <p:attrNameLst>
                                          <p:attrName>style.visibility</p:attrName>
                                        </p:attrNameLst>
                                      </p:cBhvr>
                                      <p:to>
                                        <p:strVal val="visible"/>
                                      </p:to>
                                    </p:set>
                                    <p:animEffect transition="in" filter="fade">
                                      <p:cBhvr>
                                        <p:cTn id="153" dur="2000"/>
                                        <p:tgtEl>
                                          <p:spTgt spid="16409"/>
                                        </p:tgtEl>
                                      </p:cBhvr>
                                    </p:animEffect>
                                    <p:anim calcmode="lin" valueType="num">
                                      <p:cBhvr>
                                        <p:cTn id="154" dur="2000" fill="hold"/>
                                        <p:tgtEl>
                                          <p:spTgt spid="16409"/>
                                        </p:tgtEl>
                                        <p:attrNameLst>
                                          <p:attrName>ppt_w</p:attrName>
                                        </p:attrNameLst>
                                      </p:cBhvr>
                                      <p:tavLst>
                                        <p:tav tm="0" fmla="#ppt_w*sin(2.5*pi*$)">
                                          <p:val>
                                            <p:fltVal val="0"/>
                                          </p:val>
                                        </p:tav>
                                        <p:tav tm="100000">
                                          <p:val>
                                            <p:fltVal val="1"/>
                                          </p:val>
                                        </p:tav>
                                      </p:tavLst>
                                    </p:anim>
                                    <p:anim calcmode="lin" valueType="num">
                                      <p:cBhvr>
                                        <p:cTn id="155" dur="2000" fill="hold"/>
                                        <p:tgtEl>
                                          <p:spTgt spid="16409"/>
                                        </p:tgtEl>
                                        <p:attrNameLst>
                                          <p:attrName>ppt_h</p:attrName>
                                        </p:attrNameLst>
                                      </p:cBhvr>
                                      <p:tavLst>
                                        <p:tav tm="0">
                                          <p:val>
                                            <p:strVal val="#ppt_h"/>
                                          </p:val>
                                        </p:tav>
                                        <p:tav tm="100000">
                                          <p:val>
                                            <p:strVal val="#ppt_h"/>
                                          </p:val>
                                        </p:tav>
                                      </p:tavLst>
                                    </p:anim>
                                  </p:childTnLst>
                                </p:cTn>
                              </p:par>
                              <p:par>
                                <p:cTn id="156" presetID="45" presetClass="entr" presetSubtype="0" fill="hold" grpId="0" nodeType="withEffect">
                                  <p:stCondLst>
                                    <p:cond delay="0"/>
                                  </p:stCondLst>
                                  <p:iterate type="lt">
                                    <p:tmPct val="10000"/>
                                  </p:iterate>
                                  <p:childTnLst>
                                    <p:set>
                                      <p:cBhvr>
                                        <p:cTn id="157" dur="1" fill="hold">
                                          <p:stCondLst>
                                            <p:cond delay="0"/>
                                          </p:stCondLst>
                                        </p:cTn>
                                        <p:tgtEl>
                                          <p:spTgt spid="16410"/>
                                        </p:tgtEl>
                                        <p:attrNameLst>
                                          <p:attrName>style.visibility</p:attrName>
                                        </p:attrNameLst>
                                      </p:cBhvr>
                                      <p:to>
                                        <p:strVal val="visible"/>
                                      </p:to>
                                    </p:set>
                                    <p:animEffect transition="in" filter="fade">
                                      <p:cBhvr>
                                        <p:cTn id="158" dur="2000"/>
                                        <p:tgtEl>
                                          <p:spTgt spid="16410"/>
                                        </p:tgtEl>
                                      </p:cBhvr>
                                    </p:animEffect>
                                    <p:anim calcmode="lin" valueType="num">
                                      <p:cBhvr>
                                        <p:cTn id="159" dur="2000" fill="hold"/>
                                        <p:tgtEl>
                                          <p:spTgt spid="16410"/>
                                        </p:tgtEl>
                                        <p:attrNameLst>
                                          <p:attrName>ppt_w</p:attrName>
                                        </p:attrNameLst>
                                      </p:cBhvr>
                                      <p:tavLst>
                                        <p:tav tm="0" fmla="#ppt_w*sin(2.5*pi*$)">
                                          <p:val>
                                            <p:fltVal val="0"/>
                                          </p:val>
                                        </p:tav>
                                        <p:tav tm="100000">
                                          <p:val>
                                            <p:fltVal val="1"/>
                                          </p:val>
                                        </p:tav>
                                      </p:tavLst>
                                    </p:anim>
                                    <p:anim calcmode="lin" valueType="num">
                                      <p:cBhvr>
                                        <p:cTn id="160" dur="2000" fill="hold"/>
                                        <p:tgtEl>
                                          <p:spTgt spid="16410"/>
                                        </p:tgtEl>
                                        <p:attrNameLst>
                                          <p:attrName>ppt_h</p:attrName>
                                        </p:attrNameLst>
                                      </p:cBhvr>
                                      <p:tavLst>
                                        <p:tav tm="0">
                                          <p:val>
                                            <p:strVal val="#ppt_h"/>
                                          </p:val>
                                        </p:tav>
                                        <p:tav tm="100000">
                                          <p:val>
                                            <p:strVal val="#ppt_h"/>
                                          </p:val>
                                        </p:tav>
                                      </p:tavLst>
                                    </p:anim>
                                  </p:childTnLst>
                                </p:cTn>
                              </p:par>
                              <p:par>
                                <p:cTn id="161" presetID="45" presetClass="entr" presetSubtype="0" fill="hold" grpId="0" nodeType="withEffect">
                                  <p:stCondLst>
                                    <p:cond delay="0"/>
                                  </p:stCondLst>
                                  <p:iterate type="lt">
                                    <p:tmPct val="10000"/>
                                  </p:iterate>
                                  <p:childTnLst>
                                    <p:set>
                                      <p:cBhvr>
                                        <p:cTn id="162" dur="1" fill="hold">
                                          <p:stCondLst>
                                            <p:cond delay="0"/>
                                          </p:stCondLst>
                                        </p:cTn>
                                        <p:tgtEl>
                                          <p:spTgt spid="16411"/>
                                        </p:tgtEl>
                                        <p:attrNameLst>
                                          <p:attrName>style.visibility</p:attrName>
                                        </p:attrNameLst>
                                      </p:cBhvr>
                                      <p:to>
                                        <p:strVal val="visible"/>
                                      </p:to>
                                    </p:set>
                                    <p:animEffect transition="in" filter="fade">
                                      <p:cBhvr>
                                        <p:cTn id="163" dur="2000"/>
                                        <p:tgtEl>
                                          <p:spTgt spid="16411"/>
                                        </p:tgtEl>
                                      </p:cBhvr>
                                    </p:animEffect>
                                    <p:anim calcmode="lin" valueType="num">
                                      <p:cBhvr>
                                        <p:cTn id="164" dur="2000" fill="hold"/>
                                        <p:tgtEl>
                                          <p:spTgt spid="16411"/>
                                        </p:tgtEl>
                                        <p:attrNameLst>
                                          <p:attrName>ppt_w</p:attrName>
                                        </p:attrNameLst>
                                      </p:cBhvr>
                                      <p:tavLst>
                                        <p:tav tm="0" fmla="#ppt_w*sin(2.5*pi*$)">
                                          <p:val>
                                            <p:fltVal val="0"/>
                                          </p:val>
                                        </p:tav>
                                        <p:tav tm="100000">
                                          <p:val>
                                            <p:fltVal val="1"/>
                                          </p:val>
                                        </p:tav>
                                      </p:tavLst>
                                    </p:anim>
                                    <p:anim calcmode="lin" valueType="num">
                                      <p:cBhvr>
                                        <p:cTn id="165" dur="2000" fill="hold"/>
                                        <p:tgtEl>
                                          <p:spTgt spid="16411"/>
                                        </p:tgtEl>
                                        <p:attrNameLst>
                                          <p:attrName>ppt_h</p:attrName>
                                        </p:attrNameLst>
                                      </p:cBhvr>
                                      <p:tavLst>
                                        <p:tav tm="0">
                                          <p:val>
                                            <p:strVal val="#ppt_h"/>
                                          </p:val>
                                        </p:tav>
                                        <p:tav tm="100000">
                                          <p:val>
                                            <p:strVal val="#ppt_h"/>
                                          </p:val>
                                        </p:tav>
                                      </p:tavLst>
                                    </p:anim>
                                  </p:childTnLst>
                                </p:cTn>
                              </p:par>
                              <p:par>
                                <p:cTn id="166" presetID="45" presetClass="entr" presetSubtype="0" fill="hold" grpId="0" nodeType="withEffect">
                                  <p:stCondLst>
                                    <p:cond delay="0"/>
                                  </p:stCondLst>
                                  <p:iterate type="lt">
                                    <p:tmPct val="10000"/>
                                  </p:iterate>
                                  <p:childTnLst>
                                    <p:set>
                                      <p:cBhvr>
                                        <p:cTn id="167" dur="1" fill="hold">
                                          <p:stCondLst>
                                            <p:cond delay="0"/>
                                          </p:stCondLst>
                                        </p:cTn>
                                        <p:tgtEl>
                                          <p:spTgt spid="16412"/>
                                        </p:tgtEl>
                                        <p:attrNameLst>
                                          <p:attrName>style.visibility</p:attrName>
                                        </p:attrNameLst>
                                      </p:cBhvr>
                                      <p:to>
                                        <p:strVal val="visible"/>
                                      </p:to>
                                    </p:set>
                                    <p:animEffect transition="in" filter="fade">
                                      <p:cBhvr>
                                        <p:cTn id="168" dur="2000"/>
                                        <p:tgtEl>
                                          <p:spTgt spid="16412"/>
                                        </p:tgtEl>
                                      </p:cBhvr>
                                    </p:animEffect>
                                    <p:anim calcmode="lin" valueType="num">
                                      <p:cBhvr>
                                        <p:cTn id="169" dur="2000" fill="hold"/>
                                        <p:tgtEl>
                                          <p:spTgt spid="16412"/>
                                        </p:tgtEl>
                                        <p:attrNameLst>
                                          <p:attrName>ppt_w</p:attrName>
                                        </p:attrNameLst>
                                      </p:cBhvr>
                                      <p:tavLst>
                                        <p:tav tm="0" fmla="#ppt_w*sin(2.5*pi*$)">
                                          <p:val>
                                            <p:fltVal val="0"/>
                                          </p:val>
                                        </p:tav>
                                        <p:tav tm="100000">
                                          <p:val>
                                            <p:fltVal val="1"/>
                                          </p:val>
                                        </p:tav>
                                      </p:tavLst>
                                    </p:anim>
                                    <p:anim calcmode="lin" valueType="num">
                                      <p:cBhvr>
                                        <p:cTn id="170" dur="2000" fill="hold"/>
                                        <p:tgtEl>
                                          <p:spTgt spid="16412"/>
                                        </p:tgtEl>
                                        <p:attrNameLst>
                                          <p:attrName>ppt_h</p:attrName>
                                        </p:attrNameLst>
                                      </p:cBhvr>
                                      <p:tavLst>
                                        <p:tav tm="0">
                                          <p:val>
                                            <p:strVal val="#ppt_h"/>
                                          </p:val>
                                        </p:tav>
                                        <p:tav tm="100000">
                                          <p:val>
                                            <p:strVal val="#ppt_h"/>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41" presetClass="entr" presetSubtype="0" fill="hold" grpId="0" nodeType="clickEffect">
                                  <p:stCondLst>
                                    <p:cond delay="0"/>
                                  </p:stCondLst>
                                  <p:iterate type="lt">
                                    <p:tmPct val="10000"/>
                                  </p:iterate>
                                  <p:childTnLst>
                                    <p:set>
                                      <p:cBhvr>
                                        <p:cTn id="174" dur="1" fill="hold">
                                          <p:stCondLst>
                                            <p:cond delay="0"/>
                                          </p:stCondLst>
                                        </p:cTn>
                                        <p:tgtEl>
                                          <p:spTgt spid="16395"/>
                                        </p:tgtEl>
                                        <p:attrNameLst>
                                          <p:attrName>style.visibility</p:attrName>
                                        </p:attrNameLst>
                                      </p:cBhvr>
                                      <p:to>
                                        <p:strVal val="visible"/>
                                      </p:to>
                                    </p:set>
                                    <p:anim calcmode="lin" valueType="num">
                                      <p:cBhvr>
                                        <p:cTn id="175" dur="500" fill="hold"/>
                                        <p:tgtEl>
                                          <p:spTgt spid="16395"/>
                                        </p:tgtEl>
                                        <p:attrNameLst>
                                          <p:attrName>ppt_x</p:attrName>
                                        </p:attrNameLst>
                                      </p:cBhvr>
                                      <p:tavLst>
                                        <p:tav tm="0">
                                          <p:val>
                                            <p:strVal val="#ppt_x"/>
                                          </p:val>
                                        </p:tav>
                                        <p:tav tm="50000">
                                          <p:val>
                                            <p:strVal val="#ppt_x+.1"/>
                                          </p:val>
                                        </p:tav>
                                        <p:tav tm="100000">
                                          <p:val>
                                            <p:strVal val="#ppt_x"/>
                                          </p:val>
                                        </p:tav>
                                      </p:tavLst>
                                    </p:anim>
                                    <p:anim calcmode="lin" valueType="num">
                                      <p:cBhvr>
                                        <p:cTn id="176" dur="500" fill="hold"/>
                                        <p:tgtEl>
                                          <p:spTgt spid="16395"/>
                                        </p:tgtEl>
                                        <p:attrNameLst>
                                          <p:attrName>ppt_y</p:attrName>
                                        </p:attrNameLst>
                                      </p:cBhvr>
                                      <p:tavLst>
                                        <p:tav tm="0">
                                          <p:val>
                                            <p:strVal val="#ppt_y"/>
                                          </p:val>
                                        </p:tav>
                                        <p:tav tm="100000">
                                          <p:val>
                                            <p:strVal val="#ppt_y"/>
                                          </p:val>
                                        </p:tav>
                                      </p:tavLst>
                                    </p:anim>
                                    <p:anim calcmode="lin" valueType="num">
                                      <p:cBhvr>
                                        <p:cTn id="177" dur="500" fill="hold"/>
                                        <p:tgtEl>
                                          <p:spTgt spid="16395"/>
                                        </p:tgtEl>
                                        <p:attrNameLst>
                                          <p:attrName>ppt_h</p:attrName>
                                        </p:attrNameLst>
                                      </p:cBhvr>
                                      <p:tavLst>
                                        <p:tav tm="0">
                                          <p:val>
                                            <p:strVal val="#ppt_h/10"/>
                                          </p:val>
                                        </p:tav>
                                        <p:tav tm="50000">
                                          <p:val>
                                            <p:strVal val="#ppt_h+.01"/>
                                          </p:val>
                                        </p:tav>
                                        <p:tav tm="100000">
                                          <p:val>
                                            <p:strVal val="#ppt_h"/>
                                          </p:val>
                                        </p:tav>
                                      </p:tavLst>
                                    </p:anim>
                                    <p:anim calcmode="lin" valueType="num">
                                      <p:cBhvr>
                                        <p:cTn id="178" dur="500" fill="hold"/>
                                        <p:tgtEl>
                                          <p:spTgt spid="16395"/>
                                        </p:tgtEl>
                                        <p:attrNameLst>
                                          <p:attrName>ppt_w</p:attrName>
                                        </p:attrNameLst>
                                      </p:cBhvr>
                                      <p:tavLst>
                                        <p:tav tm="0">
                                          <p:val>
                                            <p:strVal val="#ppt_w/10"/>
                                          </p:val>
                                        </p:tav>
                                        <p:tav tm="50000">
                                          <p:val>
                                            <p:strVal val="#ppt_w+.01"/>
                                          </p:val>
                                        </p:tav>
                                        <p:tav tm="100000">
                                          <p:val>
                                            <p:strVal val="#ppt_w"/>
                                          </p:val>
                                        </p:tav>
                                      </p:tavLst>
                                    </p:anim>
                                    <p:animEffect transition="in" filter="fade">
                                      <p:cBhvr>
                                        <p:cTn id="179" dur="500" tmFilter="0,0; .5, 1; 1, 1"/>
                                        <p:tgtEl>
                                          <p:spTgt spid="16395"/>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41" presetClass="entr" presetSubtype="0" fill="hold" grpId="0" nodeType="clickEffect">
                                  <p:stCondLst>
                                    <p:cond delay="0"/>
                                  </p:stCondLst>
                                  <p:iterate type="lt">
                                    <p:tmPct val="10000"/>
                                  </p:iterate>
                                  <p:childTnLst>
                                    <p:set>
                                      <p:cBhvr>
                                        <p:cTn id="183" dur="1" fill="hold">
                                          <p:stCondLst>
                                            <p:cond delay="0"/>
                                          </p:stCondLst>
                                        </p:cTn>
                                        <p:tgtEl>
                                          <p:spTgt spid="33"/>
                                        </p:tgtEl>
                                        <p:attrNameLst>
                                          <p:attrName>style.visibility</p:attrName>
                                        </p:attrNameLst>
                                      </p:cBhvr>
                                      <p:to>
                                        <p:strVal val="visible"/>
                                      </p:to>
                                    </p:set>
                                    <p:anim calcmode="lin" valueType="num">
                                      <p:cBhvr>
                                        <p:cTn id="18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85" dur="500" fill="hold"/>
                                        <p:tgtEl>
                                          <p:spTgt spid="33"/>
                                        </p:tgtEl>
                                        <p:attrNameLst>
                                          <p:attrName>ppt_y</p:attrName>
                                        </p:attrNameLst>
                                      </p:cBhvr>
                                      <p:tavLst>
                                        <p:tav tm="0">
                                          <p:val>
                                            <p:strVal val="#ppt_y"/>
                                          </p:val>
                                        </p:tav>
                                        <p:tav tm="100000">
                                          <p:val>
                                            <p:strVal val="#ppt_y"/>
                                          </p:val>
                                        </p:tav>
                                      </p:tavLst>
                                    </p:anim>
                                    <p:anim calcmode="lin" valueType="num">
                                      <p:cBhvr>
                                        <p:cTn id="18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8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88"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P spid="16390" grpId="0"/>
      <p:bldP spid="16391" grpId="0"/>
      <p:bldP spid="16392" grpId="0"/>
      <p:bldP spid="16393" grpId="0"/>
      <p:bldP spid="16394" grpId="0"/>
      <p:bldP spid="16395" grpId="0" animBg="1"/>
      <p:bldP spid="16396" grpId="0" animBg="1"/>
      <p:bldP spid="16400" grpId="0"/>
      <p:bldP spid="16401" grpId="0" animBg="1"/>
      <p:bldP spid="16402" grpId="0" animBg="1"/>
      <p:bldP spid="16403" grpId="0" animBg="1"/>
      <p:bldP spid="16404" grpId="0" animBg="1"/>
      <p:bldP spid="16405" grpId="0" animBg="1"/>
      <p:bldP spid="16406" grpId="0" animBg="1"/>
      <p:bldP spid="16407" grpId="0" animBg="1"/>
      <p:bldP spid="16408" grpId="0" animBg="1"/>
      <p:bldP spid="16409" grpId="0"/>
      <p:bldP spid="16410" grpId="0"/>
      <p:bldP spid="16411" grpId="0"/>
      <p:bldP spid="16412" grpId="0"/>
      <p:bldP spid="30" grpId="0"/>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ight Arrow 4"/>
          <p:cNvSpPr/>
          <p:nvPr/>
        </p:nvSpPr>
        <p:spPr>
          <a:xfrm>
            <a:off x="128588" y="2012950"/>
            <a:ext cx="2362200" cy="1066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b="1">
                <a:solidFill>
                  <a:srgbClr val="FF0000"/>
                </a:solidFill>
                <a:effectLst>
                  <a:outerShdw blurRad="38100" dist="38100" dir="2700000" algn="tl">
                    <a:srgbClr val="000000"/>
                  </a:outerShdw>
                </a:effectLst>
                <a:latin typeface="Times New Roman" pitchFamily="18" charset="0"/>
                <a:cs typeface="Times New Roman" pitchFamily="18" charset="0"/>
              </a:rPr>
              <a:t>II. Ghi nhớ</a:t>
            </a:r>
          </a:p>
        </p:txBody>
      </p:sp>
      <p:sp>
        <p:nvSpPr>
          <p:cNvPr id="6" name="Rounded Rectangle 5"/>
          <p:cNvSpPr/>
          <p:nvPr/>
        </p:nvSpPr>
        <p:spPr>
          <a:xfrm>
            <a:off x="4800600" y="1447800"/>
            <a:ext cx="2743200" cy="1905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en-US" b="1">
                <a:solidFill>
                  <a:srgbClr val="0000CC"/>
                </a:solidFill>
                <a:latin typeface="Times New Roman" pitchFamily="18" charset="0"/>
                <a:cs typeface="Times New Roman" pitchFamily="18" charset="0"/>
              </a:rPr>
              <a:t>                trả lời cho câu hỏi:…</a:t>
            </a:r>
          </a:p>
        </p:txBody>
      </p:sp>
      <p:sp>
        <p:nvSpPr>
          <p:cNvPr id="7" name="Rounded Rectangle 6"/>
          <p:cNvSpPr/>
          <p:nvPr/>
        </p:nvSpPr>
        <p:spPr>
          <a:xfrm>
            <a:off x="4800600" y="4114800"/>
            <a:ext cx="2590800" cy="16002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en-US" b="1">
                <a:solidFill>
                  <a:srgbClr val="0000CC"/>
                </a:solidFill>
                <a:latin typeface="Times New Roman" pitchFamily="18" charset="0"/>
                <a:cs typeface="Times New Roman" pitchFamily="18" charset="0"/>
              </a:rPr>
              <a:t>  </a:t>
            </a:r>
            <a:r>
              <a:rPr lang="en-US" b="1">
                <a:solidFill>
                  <a:srgbClr val="00CC00"/>
                </a:solidFill>
                <a:latin typeface="Times New Roman" pitchFamily="18" charset="0"/>
                <a:cs typeface="Times New Roman" pitchFamily="18" charset="0"/>
              </a:rPr>
              <a:t>           </a:t>
            </a:r>
            <a:r>
              <a:rPr lang="en-US" b="1">
                <a:solidFill>
                  <a:srgbClr val="0000CC"/>
                </a:solidFill>
                <a:latin typeface="Times New Roman" pitchFamily="18" charset="0"/>
                <a:cs typeface="Times New Roman" pitchFamily="18" charset="0"/>
              </a:rPr>
              <a:t>  trả lời cho câu hỏi: …</a:t>
            </a:r>
          </a:p>
        </p:txBody>
      </p:sp>
      <p:sp>
        <p:nvSpPr>
          <p:cNvPr id="8" name="Oval 7"/>
          <p:cNvSpPr/>
          <p:nvPr/>
        </p:nvSpPr>
        <p:spPr>
          <a:xfrm>
            <a:off x="1676400" y="3276600"/>
            <a:ext cx="2743200" cy="106680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b="1">
                <a:solidFill>
                  <a:srgbClr val="FF0066"/>
                </a:solidFill>
                <a:latin typeface="Times New Roman" pitchFamily="18" charset="0"/>
                <a:cs typeface="Times New Roman" pitchFamily="18" charset="0"/>
              </a:rPr>
              <a:t>Câu kể </a:t>
            </a:r>
          </a:p>
          <a:p>
            <a:pPr algn="ctr" eaLnBrk="1" hangingPunct="1"/>
            <a:r>
              <a:rPr lang="en-US" b="1">
                <a:solidFill>
                  <a:srgbClr val="FF0066"/>
                </a:solidFill>
                <a:latin typeface="Times New Roman" pitchFamily="18" charset="0"/>
                <a:cs typeface="Times New Roman" pitchFamily="18" charset="0"/>
              </a:rPr>
              <a:t>Ai thế nào?</a:t>
            </a:r>
          </a:p>
        </p:txBody>
      </p:sp>
      <p:sp>
        <p:nvSpPr>
          <p:cNvPr id="10" name="Left Arrow 9"/>
          <p:cNvSpPr/>
          <p:nvPr/>
        </p:nvSpPr>
        <p:spPr>
          <a:xfrm rot="13400306">
            <a:off x="3995738" y="4286250"/>
            <a:ext cx="912812" cy="458788"/>
          </a:xfrm>
          <a:prstGeom prst="leftArrow">
            <a:avLst>
              <a:gd name="adj1" fmla="val 60000"/>
              <a:gd name="adj2" fmla="val 50000"/>
            </a:avLst>
          </a:prstGeom>
          <a:solidFill>
            <a:srgbClr val="FF66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Left Arrow 10"/>
          <p:cNvSpPr/>
          <p:nvPr/>
        </p:nvSpPr>
        <p:spPr>
          <a:xfrm rot="8453483">
            <a:off x="4011613" y="2884488"/>
            <a:ext cx="854075" cy="460375"/>
          </a:xfrm>
          <a:prstGeom prst="leftArrow">
            <a:avLst>
              <a:gd name="adj1" fmla="val 60000"/>
              <a:gd name="adj2" fmla="val 50000"/>
            </a:avLst>
          </a:prstGeom>
          <a:solidFill>
            <a:srgbClr val="FF66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 name="Rectangle 1"/>
          <p:cNvSpPr>
            <a:spLocks noChangeArrowheads="1"/>
          </p:cNvSpPr>
          <p:nvPr/>
        </p:nvSpPr>
        <p:spPr bwMode="auto">
          <a:xfrm>
            <a:off x="4876800" y="1905000"/>
            <a:ext cx="161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FF0000"/>
                </a:solidFill>
                <a:latin typeface="Times New Roman" pitchFamily="18" charset="0"/>
                <a:cs typeface="Times New Roman" pitchFamily="18" charset="0"/>
              </a:rPr>
              <a:t>Chủ ngữ</a:t>
            </a:r>
            <a:r>
              <a:rPr lang="en-US" altLang="en-US" b="1">
                <a:solidFill>
                  <a:srgbClr val="0000CC"/>
                </a:solidFill>
                <a:latin typeface="Times New Roman" pitchFamily="18" charset="0"/>
                <a:cs typeface="Times New Roman" pitchFamily="18" charset="0"/>
              </a:rPr>
              <a:t> </a:t>
            </a:r>
            <a:endParaRPr lang="en-US" altLang="en-US"/>
          </a:p>
        </p:txBody>
      </p:sp>
      <p:sp>
        <p:nvSpPr>
          <p:cNvPr id="12" name="Rectangle 11"/>
          <p:cNvSpPr>
            <a:spLocks noChangeArrowheads="1"/>
          </p:cNvSpPr>
          <p:nvPr/>
        </p:nvSpPr>
        <p:spPr bwMode="auto">
          <a:xfrm>
            <a:off x="5024438" y="4230688"/>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00CC00"/>
                </a:solidFill>
                <a:latin typeface="Times New Roman" pitchFamily="18" charset="0"/>
                <a:cs typeface="Times New Roman" pitchFamily="18" charset="0"/>
              </a:rPr>
              <a:t>Vị ngữ</a:t>
            </a:r>
            <a:endParaRPr lang="en-US" altLang="en-US">
              <a:solidFill>
                <a:srgbClr val="00CC00"/>
              </a:solidFill>
            </a:endParaRPr>
          </a:p>
        </p:txBody>
      </p:sp>
      <p:sp>
        <p:nvSpPr>
          <p:cNvPr id="13" name="Rectangle 12"/>
          <p:cNvSpPr>
            <a:spLocks noChangeArrowheads="1"/>
          </p:cNvSpPr>
          <p:nvPr/>
        </p:nvSpPr>
        <p:spPr bwMode="auto">
          <a:xfrm>
            <a:off x="4868863" y="2346325"/>
            <a:ext cx="3124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a:solidFill>
                  <a:srgbClr val="0000CC"/>
                </a:solidFill>
                <a:latin typeface="Times New Roman" pitchFamily="18" charset="0"/>
                <a:cs typeface="Times New Roman" pitchFamily="18" charset="0"/>
              </a:rPr>
              <a:t>                      </a:t>
            </a:r>
            <a:r>
              <a:rPr lang="en-US" altLang="en-US" b="1">
                <a:solidFill>
                  <a:srgbClr val="FF0000"/>
                </a:solidFill>
                <a:latin typeface="Times New Roman" pitchFamily="18" charset="0"/>
                <a:cs typeface="Times New Roman" pitchFamily="18" charset="0"/>
              </a:rPr>
              <a:t>Ai </a:t>
            </a:r>
          </a:p>
          <a:p>
            <a:pPr eaLnBrk="1" hangingPunct="1"/>
            <a:r>
              <a:rPr lang="en-US" altLang="en-US" b="1">
                <a:solidFill>
                  <a:srgbClr val="FF0000"/>
                </a:solidFill>
                <a:latin typeface="Times New Roman" pitchFamily="18" charset="0"/>
                <a:cs typeface="Times New Roman" pitchFamily="18" charset="0"/>
              </a:rPr>
              <a:t>(cái gì, con gì)?</a:t>
            </a:r>
          </a:p>
        </p:txBody>
      </p:sp>
      <p:sp>
        <p:nvSpPr>
          <p:cNvPr id="14" name="Rectangle 13"/>
          <p:cNvSpPr>
            <a:spLocks noChangeArrowheads="1"/>
          </p:cNvSpPr>
          <p:nvPr/>
        </p:nvSpPr>
        <p:spPr bwMode="auto">
          <a:xfrm>
            <a:off x="5486400" y="5053013"/>
            <a:ext cx="149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00CC00"/>
                </a:solidFill>
                <a:latin typeface="Times New Roman" pitchFamily="18" charset="0"/>
                <a:cs typeface="Times New Roman" pitchFamily="18" charset="0"/>
              </a:rPr>
              <a:t>thế nào?</a:t>
            </a:r>
            <a:endParaRPr lang="en-US" altLang="en-US">
              <a:solidFill>
                <a:srgbClr val="00CC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12" grpId="0"/>
      <p:bldP spid="13" grpId="0"/>
      <p:bldP spid="1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2816</TotalTime>
  <Words>737</Words>
  <Application>Microsoft Office PowerPoint</Application>
  <PresentationFormat>On-screen Show (4:3)</PresentationFormat>
  <Paragraphs>96</Paragraphs>
  <Slides>13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Century Schoolbook</vt:lpstr>
      <vt:lpstr>Wingdings</vt:lpstr>
      <vt:lpstr>Wingdings 2</vt:lpstr>
      <vt:lpstr>Times New Roman</vt:lpstr>
      <vt:lpstr>.VnTime</vt:lpstr>
      <vt:lpstr>Default Design</vt:lpstr>
      <vt:lpstr>Oriel</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292</cp:revision>
  <cp:lastPrinted>2021-12-26T02:50:51Z</cp:lastPrinted>
  <dcterms:created xsi:type="dcterms:W3CDTF">2013-03-16T12:27:37Z</dcterms:created>
  <dcterms:modified xsi:type="dcterms:W3CDTF">2022-02-06T12:36:55Z</dcterms:modified>
</cp:coreProperties>
</file>