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sldIdLst>
    <p:sldId id="294" r:id="rId2"/>
    <p:sldId id="290" r:id="rId3"/>
    <p:sldId id="283" r:id="rId4"/>
    <p:sldId id="258" r:id="rId5"/>
    <p:sldId id="293" r:id="rId6"/>
    <p:sldId id="284" r:id="rId7"/>
    <p:sldId id="260" r:id="rId8"/>
    <p:sldId id="265" r:id="rId9"/>
    <p:sldId id="268" r:id="rId10"/>
    <p:sldId id="295" r:id="rId11"/>
    <p:sldId id="296" r:id="rId12"/>
    <p:sldId id="272" r:id="rId13"/>
    <p:sldId id="278" r:id="rId14"/>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6600CC"/>
    <a:srgbClr val="FF99FF"/>
    <a:srgbClr val="CC3300"/>
    <a:srgbClr val="FF00FF"/>
    <a:srgbClr val="33CC33"/>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1" autoAdjust="0"/>
    <p:restoredTop sz="94660"/>
  </p:normalViewPr>
  <p:slideViewPr>
    <p:cSldViewPr>
      <p:cViewPr>
        <p:scale>
          <a:sx n="76" d="100"/>
          <a:sy n="76" d="100"/>
        </p:scale>
        <p:origin x="-1218" y="-34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DA84BEC-B11D-417C-8C4F-B18F04157EE9}" type="slidenum">
              <a:rPr lang="en-US"/>
              <a:pPr/>
              <a:t>‹#›</a:t>
            </a:fld>
            <a:endParaRPr lang="en-US"/>
          </a:p>
        </p:txBody>
      </p:sp>
    </p:spTree>
    <p:extLst>
      <p:ext uri="{BB962C8B-B14F-4D97-AF65-F5344CB8AC3E}">
        <p14:creationId xmlns:p14="http://schemas.microsoft.com/office/powerpoint/2010/main" val="1853582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7170379-63EF-4232-962D-2EB37CAADB31}" type="slidenum">
              <a:rPr lang="en-US"/>
              <a:pPr/>
              <a:t>‹#›</a:t>
            </a:fld>
            <a:endParaRPr lang="en-US"/>
          </a:p>
        </p:txBody>
      </p:sp>
    </p:spTree>
    <p:extLst>
      <p:ext uri="{BB962C8B-B14F-4D97-AF65-F5344CB8AC3E}">
        <p14:creationId xmlns:p14="http://schemas.microsoft.com/office/powerpoint/2010/main" val="965076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32B0229-2F4D-4183-8512-EAABBB41C0FA}" type="slidenum">
              <a:rPr lang="en-US"/>
              <a:pPr/>
              <a:t>‹#›</a:t>
            </a:fld>
            <a:endParaRPr lang="en-US"/>
          </a:p>
        </p:txBody>
      </p:sp>
    </p:spTree>
    <p:extLst>
      <p:ext uri="{BB962C8B-B14F-4D97-AF65-F5344CB8AC3E}">
        <p14:creationId xmlns:p14="http://schemas.microsoft.com/office/powerpoint/2010/main" val="4116045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94D491E-2D49-4F9F-959C-D713121A2A42}" type="slidenum">
              <a:rPr lang="en-US"/>
              <a:pPr/>
              <a:t>‹#›</a:t>
            </a:fld>
            <a:endParaRPr lang="en-US"/>
          </a:p>
        </p:txBody>
      </p:sp>
    </p:spTree>
    <p:extLst>
      <p:ext uri="{BB962C8B-B14F-4D97-AF65-F5344CB8AC3E}">
        <p14:creationId xmlns:p14="http://schemas.microsoft.com/office/powerpoint/2010/main" val="220087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5430B3C-0BCC-41EE-8049-53B04B321B38}" type="slidenum">
              <a:rPr lang="en-US"/>
              <a:pPr/>
              <a:t>‹#›</a:t>
            </a:fld>
            <a:endParaRPr lang="en-US"/>
          </a:p>
        </p:txBody>
      </p:sp>
    </p:spTree>
    <p:extLst>
      <p:ext uri="{BB962C8B-B14F-4D97-AF65-F5344CB8AC3E}">
        <p14:creationId xmlns:p14="http://schemas.microsoft.com/office/powerpoint/2010/main" val="1573255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1FBE242-F665-4B03-B234-1EC85022A32E}" type="slidenum">
              <a:rPr lang="en-US"/>
              <a:pPr/>
              <a:t>‹#›</a:t>
            </a:fld>
            <a:endParaRPr lang="en-US"/>
          </a:p>
        </p:txBody>
      </p:sp>
    </p:spTree>
    <p:extLst>
      <p:ext uri="{BB962C8B-B14F-4D97-AF65-F5344CB8AC3E}">
        <p14:creationId xmlns:p14="http://schemas.microsoft.com/office/powerpoint/2010/main" val="1622278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1E092B4E-8402-4AB9-B255-703D21D226FC}" type="slidenum">
              <a:rPr lang="en-US"/>
              <a:pPr/>
              <a:t>‹#›</a:t>
            </a:fld>
            <a:endParaRPr lang="en-US"/>
          </a:p>
        </p:txBody>
      </p:sp>
    </p:spTree>
    <p:extLst>
      <p:ext uri="{BB962C8B-B14F-4D97-AF65-F5344CB8AC3E}">
        <p14:creationId xmlns:p14="http://schemas.microsoft.com/office/powerpoint/2010/main" val="2560621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F0F8E58B-932A-46D5-B997-31D7C25F261E}" type="slidenum">
              <a:rPr lang="en-US"/>
              <a:pPr/>
              <a:t>‹#›</a:t>
            </a:fld>
            <a:endParaRPr lang="en-US"/>
          </a:p>
        </p:txBody>
      </p:sp>
    </p:spTree>
    <p:extLst>
      <p:ext uri="{BB962C8B-B14F-4D97-AF65-F5344CB8AC3E}">
        <p14:creationId xmlns:p14="http://schemas.microsoft.com/office/powerpoint/2010/main" val="124387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0B7223E4-C6E0-49E0-BE99-E94D555D90DC}" type="slidenum">
              <a:rPr lang="en-US"/>
              <a:pPr/>
              <a:t>‹#›</a:t>
            </a:fld>
            <a:endParaRPr lang="en-US"/>
          </a:p>
        </p:txBody>
      </p:sp>
    </p:spTree>
    <p:extLst>
      <p:ext uri="{BB962C8B-B14F-4D97-AF65-F5344CB8AC3E}">
        <p14:creationId xmlns:p14="http://schemas.microsoft.com/office/powerpoint/2010/main" val="10073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B8DD824-4A34-46AF-BA38-9960ED37A3FD}" type="slidenum">
              <a:rPr lang="en-US"/>
              <a:pPr/>
              <a:t>‹#›</a:t>
            </a:fld>
            <a:endParaRPr lang="en-US"/>
          </a:p>
        </p:txBody>
      </p:sp>
    </p:spTree>
    <p:extLst>
      <p:ext uri="{BB962C8B-B14F-4D97-AF65-F5344CB8AC3E}">
        <p14:creationId xmlns:p14="http://schemas.microsoft.com/office/powerpoint/2010/main" val="1562936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A4D30E1-765E-4CF4-B222-7939AAF9D520}" type="slidenum">
              <a:rPr lang="en-US"/>
              <a:pPr/>
              <a:t>‹#›</a:t>
            </a:fld>
            <a:endParaRPr lang="en-US"/>
          </a:p>
        </p:txBody>
      </p:sp>
    </p:spTree>
    <p:extLst>
      <p:ext uri="{BB962C8B-B14F-4D97-AF65-F5344CB8AC3E}">
        <p14:creationId xmlns:p14="http://schemas.microsoft.com/office/powerpoint/2010/main" val="4142457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540"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65541"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65542"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E28B63F-355B-449F-A3E3-F1DD075718F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3.jpeg"/><Relationship Id="rId2" Type="http://schemas.openxmlformats.org/officeDocument/2006/relationships/hyperlink" Target="http://images.google.com.vn/imgres?imgurl=http://www.marofin.com/img/members5/mynghetruyenthong/cvcbdfdh.jpg&amp;imgrefurl=http://www.anbinh.info/blog/%3Fpaged%3D4%26lang%3Dvi&amp;usg=__pVmMuKjZUElr9cU91TMWP0WsTIE=&amp;h=454&amp;w=500&amp;sz=55&amp;hl=vi&amp;start=29&amp;tbnid=5NcYe6POg-TdhM:&amp;tbnh=118&amp;tbnw=130&amp;prev=/images%3Fq%3Dtr%25E1%25BB%2591ng%2B%25C4%2591%25E1%25BB%2593ng%2B%25C4%2590%25C3%25B4ng%2BS%25C6%25A1n%26gbv%3D2%26ndsp%3D20%26hl%3Dvi%26sa%3DN%26start%3D20"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22.jpeg"/><Relationship Id="rId4" Type="http://schemas.openxmlformats.org/officeDocument/2006/relationships/image" Target="http://t0.gstatic.com/images?q=tbn:5NcYe6POg-TdhM:http://www.marofin.com/img/members5/mynghetruyenthong/cvcbdfdh.jp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5.jpeg"/><Relationship Id="rId7" Type="http://schemas.openxmlformats.org/officeDocument/2006/relationships/image" Target="http://t1.gstatic.com/images?q=tbn:N3rh_tRtKbUqXM:http://images7.dantri.com.vn/Uploaded/lantt/thang2.2008/trong2703008.jpg" TargetMode="Externa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images.google.com.vn/imgres?imgurl=http://images7.dantri.com.vn/Uploaded/lantt/thang2.2008/trong2703008.jpg&amp;imgrefurl=http://dantri.com.vn/c23/s157-224925/nhung-vat-dung-trong-sinh-hoat-cua-nguoi-viet-co.htm&amp;usg=__GZAc7jdzBH8mcUa0j6h3r1NRXkc=&amp;h=300&amp;w=400&amp;sz=34&amp;hl=vi&amp;start=41&amp;tbnid=N3rh_tRtKbUqXM:&amp;tbnh=93&amp;tbnw=124&amp;prev=/images%3Fq%3Dtr%25E1%25BB%2591ng%2B%25C4%2591%25E1%25BB%2593ng%2B%25C4%2590%25C3%25B4ng%2BS%25C6%25A1n%26gbv%3D2%26ndsp%3D20%26hl%3Dvi%26sa%3DN%26start%3D40" TargetMode="External"/><Relationship Id="rId4" Type="http://schemas.openxmlformats.org/officeDocument/2006/relationships/image" Target="../media/image26.jpeg"/><Relationship Id="rId9"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images.google.com.vn/imgres?imgurl=http://www.marofin.com/img/members5/mynghetruyenthong/cvcbdfdh.jpg&amp;imgrefurl=http://www.anbinh.info/blog/%3Fpaged%3D4%26lang%3Dvi&amp;usg=__pVmMuKjZUElr9cU91TMWP0WsTIE=&amp;h=454&amp;w=500&amp;sz=55&amp;hl=vi&amp;start=29&amp;tbnid=5NcYe6POg-TdhM:&amp;tbnh=118&amp;tbnw=130&amp;prev=/images%3Fq%3Dtr%25E1%25BB%2591ng%2B%25C4%2591%25E1%25BB%2593ng%2B%25C4%2590%25C3%25B4ng%2BS%25C6%25A1n%26gbv%3D2%26ndsp%3D20%26hl%3Dvi%26sa%3DN%26start%3D20" TargetMode="External"/><Relationship Id="rId1" Type="http://schemas.openxmlformats.org/officeDocument/2006/relationships/slideLayout" Target="../slideLayouts/slideLayout7.xml"/><Relationship Id="rId4" Type="http://schemas.openxmlformats.org/officeDocument/2006/relationships/image" Target="http://t0.gstatic.com/images?q=tbn:5NcYe6POg-TdhM:http://www.marofin.com/img/members5/mynghetruyenthong/cvcbdfdh.jp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images.google.com.vn/imgres?imgurl=http://thuvienkhoahoc.com/tusach/images/V%E1%BB%8B_tr%C3%AD_ph%C3%A1t_hi%E1%BB%87n_di_t%C3%ADch_tr%E1%BB%91ng_%C4%91%E1%BB%93ng_%C4%90%C3%B4ng_S%C6%A1n_t%E1%BA%A1i_VN.jpg&amp;imgrefurl=http://hoangsa.org/forum/showthread.php%3Ft%3D6855&amp;usg=__20gbK56L9ZT29yPKiaNxdj2PQzc=&amp;h=473&amp;w=500&amp;sz=79&amp;hl=vi&amp;start=7&amp;tbnid=ptvRTf1Xs5o4WM:&amp;tbnh=123&amp;tbnw=130&amp;prev=/images%3Fq%3Dtr%25E1%25BB%2591ng%2B%25C4%2591%25E1%25BB%2593ng%2B%25C4%2590%25C3%25B4ng%2BS%25C6%25A1n%26gbv%3D2%26hl%3Dvi"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http://t1.gstatic.com/images?q=tbn:ptvRTf1Xs5o4WM:http://thuvienkhoahoc.com/tusach/images/V%E1%BB%8B_tr%C3%AD_ph%C3%A1t_hi%E1%BB%87n_di_t%C3%ADch_tr%E1%BB%91ng_%C4%91%E1%BB%93ng_%C4%90%C3%B4ng_S%C6%A1n_t%E1%BA%A1i_VN.jp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images.google.com.vn/imgres?imgurl=http://farm3.static.flickr.com/2275/1558690058_21ebba5693_o.jpg&amp;imgrefurl=http://www.yeudohoa.net/diendan/showthread.php%3Ft%3D6172&amp;usg=__iC_-StXpmdPsyFfpgoCvINstah0=&amp;h=1000&amp;w=1000&amp;sz=352&amp;hl=vi&amp;start=11&amp;tbnid=gfTZ3fXCiN0kNM:&amp;tbnh=149&amp;tbnw=149&amp;prev=/images%3Fq%3Dtr%25E1%25BB%2591ng%2B%25C4%2591%25E1%25BB%2593ng%2B%25C4%2590%25C3%25B4ng%2BS%25C6%25A1n%26gbv%3D2%26hl%3Dvi" TargetMode="Externa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http://t1.gstatic.com/images?q=tbn:gfTZ3fXCiN0kNM:http://farm3.static.flickr.com/2275/1558690058_21ebba5693_o.jpg"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3.jpeg"/><Relationship Id="rId7"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http://t0.gstatic.com/images?q=tbn:TLko2jz0IBp5jM:http://www.sieuthihangchatluong.com/uploads/1244348218_Cac%20sp.jpg" TargetMode="External"/><Relationship Id="rId11" Type="http://schemas.openxmlformats.org/officeDocument/2006/relationships/image" Target="../media/image18.jpeg"/><Relationship Id="rId5" Type="http://schemas.openxmlformats.org/officeDocument/2006/relationships/image" Target="../media/image14.jpeg"/><Relationship Id="rId10" Type="http://schemas.openxmlformats.org/officeDocument/2006/relationships/image" Target="../media/image17.jpeg"/><Relationship Id="rId4" Type="http://schemas.openxmlformats.org/officeDocument/2006/relationships/hyperlink" Target="http://images.google.com.vn/imgres?imgurl=http://www.sieuthihangchatluong.com/uploads/1244348218_Cac%2520sp.jpg&amp;imgrefurl=http://www.sieuthihangchatluong.com/%3FId%3DSellers%26Cat%3D25bf5b2f8de085473493f04326987208&amp;usg=__PU5oKGoS63Fbsy522ytVcVU4g6c=&amp;h=346&amp;w=575&amp;sz=26&amp;hl=vi&amp;start=142&amp;tbnid=TLko2jz0IBp5jM:&amp;tbnh=81&amp;tbnw=134&amp;prev=/images%3Fq%3Dtr%25E1%25BB%2591ng%2B%25C4%2591%25E1%25BB%2593ng%2B%25C4%2590%25C3%25B4ng%2BS%25C6%25A1n%26gbv%3D2%26ndsp%3D20%26hl%3Dvi%26sa%3DN%26start%3D140" TargetMode="External"/><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http://t1.gstatic.com/images?q=tbn:gLm10UkHN5VK-M:http://www.haiphongpartner.com/upload_images/Image/LIEN/Du%20Lich/201-trong.jpg" TargetMode="External"/><Relationship Id="rId2" Type="http://schemas.openxmlformats.org/officeDocument/2006/relationships/hyperlink" Target="http://images.google.com.vn/imgres?imgurl=http://www.cinet.gov.vn/sacmau/trongdongdongson/images/t4.jpg&amp;imgrefurl=http://www.cinet.gov.vn/sacmau/trongdongdongson/trongdong.htm&amp;usg=__JboSZEx1cpgrQFo_UefFDe3fxNY=&amp;h=224&amp;w=400&amp;sz=40&amp;hl=vi&amp;start=40&amp;tbnid=Xx53ZvVctyVrAM:&amp;tbnh=69&amp;tbnw=124&amp;prev=/images%3Fq%3Dtr%25E1%25BB%2591ng%2B%25C4%2591%25E1%25BB%2593ng%2B%25C4%2590%25C3%25B4ng%2BS%25C6%25A1n%26gbv%3D2%26ndsp%3D20%26hl%3Dvi%26sa%3DN%26start%3D20" TargetMode="Externa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images.google.com.vn/imgres?imgurl=http://www.haiphongpartner.com/upload_images/Image/LIEN/Du%2520Lich/201-trong.jpg&amp;imgrefurl=http://www.haiphongpartner.com/home/detail.php%3FiCha%3D57%26iCat%3D317%26iNew%3D1187%26module%3Dnews&amp;usg=__hG_BK_XlMrpwn0vWx_Y8WkQaCy0=&amp;h=208&amp;w=301&amp;sz=56&amp;hl=vi&amp;start=38&amp;tbnid=gLm10UkHN5VK-M:&amp;tbnh=80&amp;tbnw=116&amp;prev=/images%3Fq%3Dtr%25E1%25BB%2591ng%2B%25C4%2591%25E1%25BB%2593ng%2B%25C4%2590%25C3%25B4ng%2BS%25C6%25A1n%26gbv%3D2%26ndsp%3D20%26hl%3Dvi%26sa%3DN%26start%3D20" TargetMode="External"/><Relationship Id="rId4" Type="http://schemas.openxmlformats.org/officeDocument/2006/relationships/image" Target="http://t3.gstatic.com/images?q=tbn:Xx53ZvVctyVrAM:http://www.cinet.gov.vn/sacmau/trongdongdongson/images/t4.jp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52526" y="628651"/>
            <a:ext cx="6708824" cy="1107996"/>
          </a:xfrm>
          <a:prstGeom prst="rect">
            <a:avLst/>
          </a:prstGeom>
          <a:noFill/>
        </p:spPr>
        <p:txBody>
          <a:bodyPr wrap="none">
            <a:spAutoFit/>
          </a:bodyPr>
          <a:lstStyle/>
          <a:p>
            <a:pPr algn="ctr">
              <a:defRPr/>
            </a:pPr>
            <a:r>
              <a:rPr lang="en-US" sz="6600" b="1" dirty="0">
                <a:solidFill>
                  <a:srgbClr val="FF0000"/>
                </a:solidFill>
                <a:effectLst>
                  <a:outerShdw blurRad="38100" dist="38100" dir="2700000" algn="tl">
                    <a:srgbClr val="000000">
                      <a:alpha val="43137"/>
                    </a:srgbClr>
                  </a:outerShdw>
                </a:effectLst>
                <a:latin typeface="Arial" pitchFamily="34" charset="0"/>
                <a:cs typeface="Times New Roman" pitchFamily="18" charset="0"/>
              </a:rPr>
              <a:t>TẬP ĐỌC LỚP</a:t>
            </a:r>
            <a:r>
              <a:rPr lang="en-US" sz="6600" b="1" dirty="0">
                <a:solidFill>
                  <a:srgbClr val="FF0000"/>
                </a:solidFill>
                <a:effectLst>
                  <a:outerShdw blurRad="38100" dist="38100" dir="2700000" algn="tl">
                    <a:srgbClr val="000000">
                      <a:alpha val="43137"/>
                    </a:srgbClr>
                  </a:outerShdw>
                </a:effectLst>
                <a:latin typeface="Arial" pitchFamily="34" charset="0"/>
                <a:cs typeface="Arial" pitchFamily="34" charset="0"/>
              </a:rPr>
              <a:t> 4</a:t>
            </a:r>
          </a:p>
        </p:txBody>
      </p:sp>
      <p:pic>
        <p:nvPicPr>
          <p:cNvPr id="2052" name="Picture 4" descr="Flying Blue Bird Sticker by McHone Cartoons for iOS &amp; Android |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13097"/>
            <a:ext cx="244157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descr="Flying Blue Bird Sticker by McHone Cartoons for iOS &amp; Android |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2150" y="57150"/>
            <a:ext cx="3124200" cy="215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23"/>
          <p:cNvSpPr>
            <a:spLocks noChangeArrowheads="1"/>
          </p:cNvSpPr>
          <p:nvPr/>
        </p:nvSpPr>
        <p:spPr bwMode="auto">
          <a:xfrm>
            <a:off x="592139" y="120254"/>
            <a:ext cx="752475" cy="673894"/>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AutoShape 23"/>
          <p:cNvSpPr>
            <a:spLocks noChangeArrowheads="1"/>
          </p:cNvSpPr>
          <p:nvPr/>
        </p:nvSpPr>
        <p:spPr bwMode="auto">
          <a:xfrm>
            <a:off x="7924801" y="152400"/>
            <a:ext cx="752475" cy="673894"/>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AutoShape 23"/>
          <p:cNvSpPr>
            <a:spLocks noChangeArrowheads="1"/>
          </p:cNvSpPr>
          <p:nvPr/>
        </p:nvSpPr>
        <p:spPr bwMode="auto">
          <a:xfrm>
            <a:off x="119064" y="2572941"/>
            <a:ext cx="750887" cy="673894"/>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AutoShape 30"/>
          <p:cNvSpPr>
            <a:spLocks noChangeArrowheads="1"/>
          </p:cNvSpPr>
          <p:nvPr/>
        </p:nvSpPr>
        <p:spPr bwMode="auto">
          <a:xfrm rot="2415126">
            <a:off x="4067176" y="110729"/>
            <a:ext cx="722313" cy="506015"/>
          </a:xfrm>
          <a:prstGeom prst="irregularSeal1">
            <a:avLst/>
          </a:prstGeom>
          <a:gradFill rotWithShape="1">
            <a:gsLst>
              <a:gs pos="0">
                <a:srgbClr val="66FF33"/>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AutoShape 30"/>
          <p:cNvSpPr>
            <a:spLocks noChangeArrowheads="1"/>
          </p:cNvSpPr>
          <p:nvPr/>
        </p:nvSpPr>
        <p:spPr bwMode="auto">
          <a:xfrm rot="2415126">
            <a:off x="4210051" y="2681288"/>
            <a:ext cx="722313" cy="506016"/>
          </a:xfrm>
          <a:prstGeom prst="irregularSeal1">
            <a:avLst/>
          </a:prstGeom>
          <a:gradFill rotWithShape="1">
            <a:gsLst>
              <a:gs pos="0">
                <a:srgbClr val="66FF33"/>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 name="AutoShape 30"/>
          <p:cNvSpPr>
            <a:spLocks noChangeArrowheads="1"/>
          </p:cNvSpPr>
          <p:nvPr/>
        </p:nvSpPr>
        <p:spPr bwMode="auto">
          <a:xfrm rot="2415126">
            <a:off x="6635750" y="1309688"/>
            <a:ext cx="609600" cy="507206"/>
          </a:xfrm>
          <a:prstGeom prst="irregularSeal1">
            <a:avLst/>
          </a:prstGeom>
          <a:gradFill rotWithShape="1">
            <a:gsLst>
              <a:gs pos="0">
                <a:srgbClr val="66FF33"/>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AutoShape 30"/>
          <p:cNvSpPr>
            <a:spLocks noChangeArrowheads="1"/>
          </p:cNvSpPr>
          <p:nvPr/>
        </p:nvSpPr>
        <p:spPr bwMode="auto">
          <a:xfrm rot="2415126">
            <a:off x="1384301" y="1477566"/>
            <a:ext cx="703263" cy="527447"/>
          </a:xfrm>
          <a:prstGeom prst="irregularSeal1">
            <a:avLst/>
          </a:prstGeom>
          <a:gradFill rotWithShape="1">
            <a:gsLst>
              <a:gs pos="0">
                <a:srgbClr val="66FF33"/>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AutoShape 31"/>
          <p:cNvSpPr>
            <a:spLocks noChangeArrowheads="1"/>
          </p:cNvSpPr>
          <p:nvPr/>
        </p:nvSpPr>
        <p:spPr bwMode="auto">
          <a:xfrm>
            <a:off x="7924800" y="2037160"/>
            <a:ext cx="609600" cy="514350"/>
          </a:xfrm>
          <a:prstGeom prst="irregularSeal1">
            <a:avLst/>
          </a:prstGeom>
          <a:gradFill rotWithShape="1">
            <a:gsLst>
              <a:gs pos="0">
                <a:srgbClr val="FF99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 name="AutoShape 31"/>
          <p:cNvSpPr>
            <a:spLocks noChangeArrowheads="1"/>
          </p:cNvSpPr>
          <p:nvPr/>
        </p:nvSpPr>
        <p:spPr bwMode="auto">
          <a:xfrm>
            <a:off x="3124200" y="3943350"/>
            <a:ext cx="609600" cy="514350"/>
          </a:xfrm>
          <a:prstGeom prst="irregularSeal1">
            <a:avLst/>
          </a:prstGeom>
          <a:gradFill rotWithShape="1">
            <a:gsLst>
              <a:gs pos="0">
                <a:srgbClr val="FF99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 name="AutoShape 23"/>
          <p:cNvSpPr>
            <a:spLocks noChangeArrowheads="1"/>
          </p:cNvSpPr>
          <p:nvPr/>
        </p:nvSpPr>
        <p:spPr bwMode="auto">
          <a:xfrm>
            <a:off x="4854576" y="4430316"/>
            <a:ext cx="754063" cy="673894"/>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 name="AutoShape 23"/>
          <p:cNvSpPr>
            <a:spLocks noChangeArrowheads="1"/>
          </p:cNvSpPr>
          <p:nvPr/>
        </p:nvSpPr>
        <p:spPr bwMode="auto">
          <a:xfrm>
            <a:off x="1328739" y="4151710"/>
            <a:ext cx="752475" cy="673894"/>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 name="AutoShape 7"/>
          <p:cNvSpPr>
            <a:spLocks noChangeArrowheads="1"/>
          </p:cNvSpPr>
          <p:nvPr/>
        </p:nvSpPr>
        <p:spPr bwMode="auto">
          <a:xfrm>
            <a:off x="5634038" y="57150"/>
            <a:ext cx="1295400" cy="571500"/>
          </a:xfrm>
          <a:prstGeom prst="star32">
            <a:avLst>
              <a:gd name="adj" fmla="val 22426"/>
            </a:avLst>
          </a:prstGeom>
          <a:solidFill>
            <a:srgbClr val="33CC33"/>
          </a:solidFill>
          <a:ln w="28575" algn="ctr">
            <a:solidFill>
              <a:srgbClr val="FF0000"/>
            </a:solidFill>
            <a:miter lim="800000"/>
            <a:headEnd/>
            <a:tailEnd/>
          </a:ln>
        </p:spPr>
        <p:txBody>
          <a:bodyPr wrap="none" anchor="ctr"/>
          <a:lstStyle/>
          <a:p>
            <a:endParaRPr lang="en-US"/>
          </a:p>
        </p:txBody>
      </p:sp>
      <p:pic>
        <p:nvPicPr>
          <p:cNvPr id="26" name="Picture 15" descr="tiere13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15114" y="3459957"/>
            <a:ext cx="2619375" cy="195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19" descr="buom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39025" y="3443288"/>
            <a:ext cx="685800" cy="51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43" descr="2864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3038" y="2719388"/>
            <a:ext cx="1641476"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8809" y="1741885"/>
            <a:ext cx="8821646" cy="923330"/>
          </a:xfrm>
          <a:prstGeom prst="rect">
            <a:avLst/>
          </a:prstGeom>
          <a:noFill/>
        </p:spPr>
        <p:txBody>
          <a:bodyPr wrap="none">
            <a:spAutoFit/>
          </a:bodyPr>
          <a:lstStyle/>
          <a:p>
            <a:pPr algn="ctr">
              <a:defRPr/>
            </a:pPr>
            <a:r>
              <a:rPr lang="en-US" sz="54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TRỐNG ĐỒNG ĐÔNG SƠN</a:t>
            </a:r>
          </a:p>
        </p:txBody>
      </p:sp>
      <p:sp>
        <p:nvSpPr>
          <p:cNvPr id="2070" name="TextBox 2"/>
          <p:cNvSpPr txBox="1">
            <a:spLocks noChangeArrowheads="1"/>
          </p:cNvSpPr>
          <p:nvPr/>
        </p:nvSpPr>
        <p:spPr bwMode="auto">
          <a:xfrm>
            <a:off x="5426075" y="2572941"/>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2000">
              <a:latin typeface=".VnTime" pitchFamily="34" charset="0"/>
            </a:endParaRPr>
          </a:p>
        </p:txBody>
      </p:sp>
      <p:sp>
        <p:nvSpPr>
          <p:cNvPr id="4" name="TextBox 3"/>
          <p:cNvSpPr txBox="1"/>
          <p:nvPr/>
        </p:nvSpPr>
        <p:spPr>
          <a:xfrm>
            <a:off x="4706939" y="2995613"/>
            <a:ext cx="2549865" cy="830997"/>
          </a:xfrm>
          <a:prstGeom prst="rect">
            <a:avLst/>
          </a:prstGeom>
          <a:noFill/>
        </p:spPr>
        <p:txBody>
          <a:bodyPr wrap="none">
            <a:spAutoFit/>
          </a:bodyPr>
          <a:lstStyle/>
          <a:p>
            <a:pPr>
              <a:defRPr/>
            </a:pPr>
            <a:r>
              <a:rPr lang="en-US" sz="4800" b="1" dirty="0" err="1">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Trang</a:t>
            </a:r>
            <a:r>
              <a:rPr lang="en-US" sz="48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repeatCount="indefinite" fill="hold" grpId="0" nodeType="afterEffect">
                                  <p:stCondLst>
                                    <p:cond delay="0"/>
                                  </p:stCondLst>
                                  <p:iterate type="lt">
                                    <p:tmPct val="5000"/>
                                  </p:iterate>
                                  <p:childTnLst>
                                    <p:set>
                                      <p:cBhvr>
                                        <p:cTn id="6" dur="1" fill="hold">
                                          <p:stCondLst>
                                            <p:cond delay="0"/>
                                          </p:stCondLst>
                                        </p:cTn>
                                        <p:tgtEl>
                                          <p:spTgt spid="13"/>
                                        </p:tgtEl>
                                        <p:attrNameLst>
                                          <p:attrName>style.visibility</p:attrName>
                                        </p:attrNameLst>
                                      </p:cBhvr>
                                      <p:to>
                                        <p:strVal val="visible"/>
                                      </p:to>
                                    </p:set>
                                    <p:anim calcmode="lin" valueType="num">
                                      <p:cBhvr>
                                        <p:cTn id="7" dur="3000" fill="hold"/>
                                        <p:tgtEl>
                                          <p:spTgt spid="13"/>
                                        </p:tgtEl>
                                        <p:attrNameLst>
                                          <p:attrName>ppt_w</p:attrName>
                                        </p:attrNameLst>
                                      </p:cBhvr>
                                      <p:tavLst>
                                        <p:tav tm="0">
                                          <p:val>
                                            <p:fltVal val="0"/>
                                          </p:val>
                                        </p:tav>
                                        <p:tav tm="100000">
                                          <p:val>
                                            <p:strVal val="#ppt_w"/>
                                          </p:val>
                                        </p:tav>
                                      </p:tavLst>
                                    </p:anim>
                                    <p:anim calcmode="lin" valueType="num">
                                      <p:cBhvr>
                                        <p:cTn id="8" dur="3000" fill="hold"/>
                                        <p:tgtEl>
                                          <p:spTgt spid="13"/>
                                        </p:tgtEl>
                                        <p:attrNameLst>
                                          <p:attrName>ppt_h</p:attrName>
                                        </p:attrNameLst>
                                      </p:cBhvr>
                                      <p:tavLst>
                                        <p:tav tm="0">
                                          <p:val>
                                            <p:fltVal val="0"/>
                                          </p:val>
                                        </p:tav>
                                        <p:tav tm="100000">
                                          <p:val>
                                            <p:strVal val="#ppt_h"/>
                                          </p:val>
                                        </p:tav>
                                      </p:tavLst>
                                    </p:anim>
                                    <p:anim calcmode="lin" valueType="num">
                                      <p:cBhvr>
                                        <p:cTn id="9" dur="3000" fill="hold"/>
                                        <p:tgtEl>
                                          <p:spTgt spid="13"/>
                                        </p:tgtEl>
                                        <p:attrNameLst>
                                          <p:attrName>style.rotation</p:attrName>
                                        </p:attrNameLst>
                                      </p:cBhvr>
                                      <p:tavLst>
                                        <p:tav tm="0">
                                          <p:val>
                                            <p:fltVal val="90"/>
                                          </p:val>
                                        </p:tav>
                                        <p:tav tm="100000">
                                          <p:val>
                                            <p:fltVal val="0"/>
                                          </p:val>
                                        </p:tav>
                                      </p:tavLst>
                                    </p:anim>
                                    <p:animEffect transition="in" filter="fade">
                                      <p:cBhvr>
                                        <p:cTn id="10" dur="3000"/>
                                        <p:tgtEl>
                                          <p:spTgt spid="13"/>
                                        </p:tgtEl>
                                      </p:cBhvr>
                                    </p:animEffect>
                                  </p:childTnLst>
                                </p:cTn>
                              </p:par>
                            </p:childTnLst>
                          </p:cTn>
                        </p:par>
                        <p:par>
                          <p:cTn id="11" fill="hold" nodeType="afterGroup">
                            <p:stCondLst>
                              <p:cond delay="3000"/>
                            </p:stCondLst>
                            <p:childTnLst>
                              <p:par>
                                <p:cTn id="12" presetID="31" presetClass="entr" presetSubtype="0" repeatCount="indefinite" fill="hold" grpId="0" nodeType="afterEffect">
                                  <p:stCondLst>
                                    <p:cond delay="0"/>
                                  </p:stCondLst>
                                  <p:iterate type="lt">
                                    <p:tmPct val="5000"/>
                                  </p:iterate>
                                  <p:childTnLst>
                                    <p:set>
                                      <p:cBhvr>
                                        <p:cTn id="13" dur="1" fill="hold">
                                          <p:stCondLst>
                                            <p:cond delay="0"/>
                                          </p:stCondLst>
                                        </p:cTn>
                                        <p:tgtEl>
                                          <p:spTgt spid="14"/>
                                        </p:tgtEl>
                                        <p:attrNameLst>
                                          <p:attrName>style.visibility</p:attrName>
                                        </p:attrNameLst>
                                      </p:cBhvr>
                                      <p:to>
                                        <p:strVal val="visible"/>
                                      </p:to>
                                    </p:set>
                                    <p:anim calcmode="lin" valueType="num">
                                      <p:cBhvr>
                                        <p:cTn id="14" dur="3000" fill="hold"/>
                                        <p:tgtEl>
                                          <p:spTgt spid="14"/>
                                        </p:tgtEl>
                                        <p:attrNameLst>
                                          <p:attrName>ppt_w</p:attrName>
                                        </p:attrNameLst>
                                      </p:cBhvr>
                                      <p:tavLst>
                                        <p:tav tm="0">
                                          <p:val>
                                            <p:fltVal val="0"/>
                                          </p:val>
                                        </p:tav>
                                        <p:tav tm="100000">
                                          <p:val>
                                            <p:strVal val="#ppt_w"/>
                                          </p:val>
                                        </p:tav>
                                      </p:tavLst>
                                    </p:anim>
                                    <p:anim calcmode="lin" valueType="num">
                                      <p:cBhvr>
                                        <p:cTn id="15" dur="3000" fill="hold"/>
                                        <p:tgtEl>
                                          <p:spTgt spid="14"/>
                                        </p:tgtEl>
                                        <p:attrNameLst>
                                          <p:attrName>ppt_h</p:attrName>
                                        </p:attrNameLst>
                                      </p:cBhvr>
                                      <p:tavLst>
                                        <p:tav tm="0">
                                          <p:val>
                                            <p:fltVal val="0"/>
                                          </p:val>
                                        </p:tav>
                                        <p:tav tm="100000">
                                          <p:val>
                                            <p:strVal val="#ppt_h"/>
                                          </p:val>
                                        </p:tav>
                                      </p:tavLst>
                                    </p:anim>
                                    <p:anim calcmode="lin" valueType="num">
                                      <p:cBhvr>
                                        <p:cTn id="16" dur="3000" fill="hold"/>
                                        <p:tgtEl>
                                          <p:spTgt spid="14"/>
                                        </p:tgtEl>
                                        <p:attrNameLst>
                                          <p:attrName>style.rotation</p:attrName>
                                        </p:attrNameLst>
                                      </p:cBhvr>
                                      <p:tavLst>
                                        <p:tav tm="0">
                                          <p:val>
                                            <p:fltVal val="90"/>
                                          </p:val>
                                        </p:tav>
                                        <p:tav tm="100000">
                                          <p:val>
                                            <p:fltVal val="0"/>
                                          </p:val>
                                        </p:tav>
                                      </p:tavLst>
                                    </p:anim>
                                    <p:animEffect transition="in" filter="fade">
                                      <p:cBhvr>
                                        <p:cTn id="17" dur="3000"/>
                                        <p:tgtEl>
                                          <p:spTgt spid="14"/>
                                        </p:tgtEl>
                                      </p:cBhvr>
                                    </p:animEffect>
                                  </p:childTnLst>
                                </p:cTn>
                              </p:par>
                            </p:childTnLst>
                          </p:cTn>
                        </p:par>
                        <p:par>
                          <p:cTn id="18" fill="hold" nodeType="afterGroup">
                            <p:stCondLst>
                              <p:cond delay="6000"/>
                            </p:stCondLst>
                            <p:childTnLst>
                              <p:par>
                                <p:cTn id="19" presetID="31" presetClass="entr" presetSubtype="0" repeatCount="indefinite" fill="hold" grpId="0" nodeType="afterEffect">
                                  <p:stCondLst>
                                    <p:cond delay="0"/>
                                  </p:stCondLst>
                                  <p:iterate type="lt">
                                    <p:tmPct val="5000"/>
                                  </p:iterate>
                                  <p:childTnLst>
                                    <p:set>
                                      <p:cBhvr>
                                        <p:cTn id="20" dur="1" fill="hold">
                                          <p:stCondLst>
                                            <p:cond delay="0"/>
                                          </p:stCondLst>
                                        </p:cTn>
                                        <p:tgtEl>
                                          <p:spTgt spid="15"/>
                                        </p:tgtEl>
                                        <p:attrNameLst>
                                          <p:attrName>style.visibility</p:attrName>
                                        </p:attrNameLst>
                                      </p:cBhvr>
                                      <p:to>
                                        <p:strVal val="visible"/>
                                      </p:to>
                                    </p:set>
                                    <p:anim calcmode="lin" valueType="num">
                                      <p:cBhvr>
                                        <p:cTn id="21" dur="3000" fill="hold"/>
                                        <p:tgtEl>
                                          <p:spTgt spid="15"/>
                                        </p:tgtEl>
                                        <p:attrNameLst>
                                          <p:attrName>ppt_w</p:attrName>
                                        </p:attrNameLst>
                                      </p:cBhvr>
                                      <p:tavLst>
                                        <p:tav tm="0">
                                          <p:val>
                                            <p:fltVal val="0"/>
                                          </p:val>
                                        </p:tav>
                                        <p:tav tm="100000">
                                          <p:val>
                                            <p:strVal val="#ppt_w"/>
                                          </p:val>
                                        </p:tav>
                                      </p:tavLst>
                                    </p:anim>
                                    <p:anim calcmode="lin" valueType="num">
                                      <p:cBhvr>
                                        <p:cTn id="22" dur="3000" fill="hold"/>
                                        <p:tgtEl>
                                          <p:spTgt spid="15"/>
                                        </p:tgtEl>
                                        <p:attrNameLst>
                                          <p:attrName>ppt_h</p:attrName>
                                        </p:attrNameLst>
                                      </p:cBhvr>
                                      <p:tavLst>
                                        <p:tav tm="0">
                                          <p:val>
                                            <p:fltVal val="0"/>
                                          </p:val>
                                        </p:tav>
                                        <p:tav tm="100000">
                                          <p:val>
                                            <p:strVal val="#ppt_h"/>
                                          </p:val>
                                        </p:tav>
                                      </p:tavLst>
                                    </p:anim>
                                    <p:anim calcmode="lin" valueType="num">
                                      <p:cBhvr>
                                        <p:cTn id="23" dur="3000" fill="hold"/>
                                        <p:tgtEl>
                                          <p:spTgt spid="15"/>
                                        </p:tgtEl>
                                        <p:attrNameLst>
                                          <p:attrName>style.rotation</p:attrName>
                                        </p:attrNameLst>
                                      </p:cBhvr>
                                      <p:tavLst>
                                        <p:tav tm="0">
                                          <p:val>
                                            <p:fltVal val="90"/>
                                          </p:val>
                                        </p:tav>
                                        <p:tav tm="100000">
                                          <p:val>
                                            <p:fltVal val="0"/>
                                          </p:val>
                                        </p:tav>
                                      </p:tavLst>
                                    </p:anim>
                                    <p:animEffect transition="in" filter="fade">
                                      <p:cBhvr>
                                        <p:cTn id="24" dur="3000"/>
                                        <p:tgtEl>
                                          <p:spTgt spid="15"/>
                                        </p:tgtEl>
                                      </p:cBhvr>
                                    </p:animEffect>
                                  </p:childTnLst>
                                </p:cTn>
                              </p:par>
                            </p:childTnLst>
                          </p:cTn>
                        </p:par>
                        <p:par>
                          <p:cTn id="25" fill="hold" nodeType="afterGroup">
                            <p:stCondLst>
                              <p:cond delay="9000"/>
                            </p:stCondLst>
                            <p:childTnLst>
                              <p:par>
                                <p:cTn id="26" presetID="31" presetClass="entr" presetSubtype="0" repeatCount="indefinite" fill="hold" grpId="0" nodeType="afterEffect">
                                  <p:stCondLst>
                                    <p:cond delay="0"/>
                                  </p:stCondLst>
                                  <p:iterate type="lt">
                                    <p:tmPct val="5000"/>
                                  </p:iterate>
                                  <p:childTnLst>
                                    <p:set>
                                      <p:cBhvr>
                                        <p:cTn id="27" dur="1" fill="hold">
                                          <p:stCondLst>
                                            <p:cond delay="0"/>
                                          </p:stCondLst>
                                        </p:cTn>
                                        <p:tgtEl>
                                          <p:spTgt spid="16"/>
                                        </p:tgtEl>
                                        <p:attrNameLst>
                                          <p:attrName>style.visibility</p:attrName>
                                        </p:attrNameLst>
                                      </p:cBhvr>
                                      <p:to>
                                        <p:strVal val="visible"/>
                                      </p:to>
                                    </p:set>
                                    <p:anim calcmode="lin" valueType="num">
                                      <p:cBhvr>
                                        <p:cTn id="28" dur="3000" fill="hold"/>
                                        <p:tgtEl>
                                          <p:spTgt spid="16"/>
                                        </p:tgtEl>
                                        <p:attrNameLst>
                                          <p:attrName>ppt_w</p:attrName>
                                        </p:attrNameLst>
                                      </p:cBhvr>
                                      <p:tavLst>
                                        <p:tav tm="0">
                                          <p:val>
                                            <p:fltVal val="0"/>
                                          </p:val>
                                        </p:tav>
                                        <p:tav tm="100000">
                                          <p:val>
                                            <p:strVal val="#ppt_w"/>
                                          </p:val>
                                        </p:tav>
                                      </p:tavLst>
                                    </p:anim>
                                    <p:anim calcmode="lin" valueType="num">
                                      <p:cBhvr>
                                        <p:cTn id="29" dur="3000" fill="hold"/>
                                        <p:tgtEl>
                                          <p:spTgt spid="16"/>
                                        </p:tgtEl>
                                        <p:attrNameLst>
                                          <p:attrName>ppt_h</p:attrName>
                                        </p:attrNameLst>
                                      </p:cBhvr>
                                      <p:tavLst>
                                        <p:tav tm="0">
                                          <p:val>
                                            <p:fltVal val="0"/>
                                          </p:val>
                                        </p:tav>
                                        <p:tav tm="100000">
                                          <p:val>
                                            <p:strVal val="#ppt_h"/>
                                          </p:val>
                                        </p:tav>
                                      </p:tavLst>
                                    </p:anim>
                                    <p:anim calcmode="lin" valueType="num">
                                      <p:cBhvr>
                                        <p:cTn id="30" dur="3000" fill="hold"/>
                                        <p:tgtEl>
                                          <p:spTgt spid="16"/>
                                        </p:tgtEl>
                                        <p:attrNameLst>
                                          <p:attrName>style.rotation</p:attrName>
                                        </p:attrNameLst>
                                      </p:cBhvr>
                                      <p:tavLst>
                                        <p:tav tm="0">
                                          <p:val>
                                            <p:fltVal val="90"/>
                                          </p:val>
                                        </p:tav>
                                        <p:tav tm="100000">
                                          <p:val>
                                            <p:fltVal val="0"/>
                                          </p:val>
                                        </p:tav>
                                      </p:tavLst>
                                    </p:anim>
                                    <p:animEffect transition="in" filter="fade">
                                      <p:cBhvr>
                                        <p:cTn id="31" dur="3000"/>
                                        <p:tgtEl>
                                          <p:spTgt spid="16"/>
                                        </p:tgtEl>
                                      </p:cBhvr>
                                    </p:animEffect>
                                  </p:childTnLst>
                                </p:cTn>
                              </p:par>
                            </p:childTnLst>
                          </p:cTn>
                        </p:par>
                        <p:par>
                          <p:cTn id="32" fill="hold" nodeType="afterGroup">
                            <p:stCondLst>
                              <p:cond delay="12000"/>
                            </p:stCondLst>
                            <p:childTnLst>
                              <p:par>
                                <p:cTn id="33" presetID="31" presetClass="entr" presetSubtype="0" repeatCount="indefinite" fill="hold" grpId="0" nodeType="afterEffect">
                                  <p:stCondLst>
                                    <p:cond delay="0"/>
                                  </p:stCondLst>
                                  <p:iterate type="lt">
                                    <p:tmPct val="5000"/>
                                  </p:iterate>
                                  <p:childTnLst>
                                    <p:set>
                                      <p:cBhvr>
                                        <p:cTn id="34" dur="1" fill="hold">
                                          <p:stCondLst>
                                            <p:cond delay="0"/>
                                          </p:stCondLst>
                                        </p:cTn>
                                        <p:tgtEl>
                                          <p:spTgt spid="17"/>
                                        </p:tgtEl>
                                        <p:attrNameLst>
                                          <p:attrName>style.visibility</p:attrName>
                                        </p:attrNameLst>
                                      </p:cBhvr>
                                      <p:to>
                                        <p:strVal val="visible"/>
                                      </p:to>
                                    </p:set>
                                    <p:anim calcmode="lin" valueType="num">
                                      <p:cBhvr>
                                        <p:cTn id="35" dur="3000" fill="hold"/>
                                        <p:tgtEl>
                                          <p:spTgt spid="17"/>
                                        </p:tgtEl>
                                        <p:attrNameLst>
                                          <p:attrName>ppt_w</p:attrName>
                                        </p:attrNameLst>
                                      </p:cBhvr>
                                      <p:tavLst>
                                        <p:tav tm="0">
                                          <p:val>
                                            <p:fltVal val="0"/>
                                          </p:val>
                                        </p:tav>
                                        <p:tav tm="100000">
                                          <p:val>
                                            <p:strVal val="#ppt_w"/>
                                          </p:val>
                                        </p:tav>
                                      </p:tavLst>
                                    </p:anim>
                                    <p:anim calcmode="lin" valueType="num">
                                      <p:cBhvr>
                                        <p:cTn id="36" dur="3000" fill="hold"/>
                                        <p:tgtEl>
                                          <p:spTgt spid="17"/>
                                        </p:tgtEl>
                                        <p:attrNameLst>
                                          <p:attrName>ppt_h</p:attrName>
                                        </p:attrNameLst>
                                      </p:cBhvr>
                                      <p:tavLst>
                                        <p:tav tm="0">
                                          <p:val>
                                            <p:fltVal val="0"/>
                                          </p:val>
                                        </p:tav>
                                        <p:tav tm="100000">
                                          <p:val>
                                            <p:strVal val="#ppt_h"/>
                                          </p:val>
                                        </p:tav>
                                      </p:tavLst>
                                    </p:anim>
                                    <p:anim calcmode="lin" valueType="num">
                                      <p:cBhvr>
                                        <p:cTn id="37" dur="3000" fill="hold"/>
                                        <p:tgtEl>
                                          <p:spTgt spid="17"/>
                                        </p:tgtEl>
                                        <p:attrNameLst>
                                          <p:attrName>style.rotation</p:attrName>
                                        </p:attrNameLst>
                                      </p:cBhvr>
                                      <p:tavLst>
                                        <p:tav tm="0">
                                          <p:val>
                                            <p:fltVal val="90"/>
                                          </p:val>
                                        </p:tav>
                                        <p:tav tm="100000">
                                          <p:val>
                                            <p:fltVal val="0"/>
                                          </p:val>
                                        </p:tav>
                                      </p:tavLst>
                                    </p:anim>
                                    <p:animEffect transition="in" filter="fade">
                                      <p:cBhvr>
                                        <p:cTn id="38" dur="3000"/>
                                        <p:tgtEl>
                                          <p:spTgt spid="17"/>
                                        </p:tgtEl>
                                      </p:cBhvr>
                                    </p:animEffect>
                                  </p:childTnLst>
                                </p:cTn>
                              </p:par>
                            </p:childTnLst>
                          </p:cTn>
                        </p:par>
                        <p:par>
                          <p:cTn id="39" fill="hold" nodeType="afterGroup">
                            <p:stCondLst>
                              <p:cond delay="15000"/>
                            </p:stCondLst>
                            <p:childTnLst>
                              <p:par>
                                <p:cTn id="40" presetID="31" presetClass="entr" presetSubtype="0" repeatCount="indefinite" fill="hold" grpId="0" nodeType="afterEffect">
                                  <p:stCondLst>
                                    <p:cond delay="0"/>
                                  </p:stCondLst>
                                  <p:iterate type="lt">
                                    <p:tmPct val="5000"/>
                                  </p:iterate>
                                  <p:childTnLst>
                                    <p:set>
                                      <p:cBhvr>
                                        <p:cTn id="41" dur="1" fill="hold">
                                          <p:stCondLst>
                                            <p:cond delay="0"/>
                                          </p:stCondLst>
                                        </p:cTn>
                                        <p:tgtEl>
                                          <p:spTgt spid="18"/>
                                        </p:tgtEl>
                                        <p:attrNameLst>
                                          <p:attrName>style.visibility</p:attrName>
                                        </p:attrNameLst>
                                      </p:cBhvr>
                                      <p:to>
                                        <p:strVal val="visible"/>
                                      </p:to>
                                    </p:set>
                                    <p:anim calcmode="lin" valueType="num">
                                      <p:cBhvr>
                                        <p:cTn id="42" dur="3000" fill="hold"/>
                                        <p:tgtEl>
                                          <p:spTgt spid="18"/>
                                        </p:tgtEl>
                                        <p:attrNameLst>
                                          <p:attrName>ppt_w</p:attrName>
                                        </p:attrNameLst>
                                      </p:cBhvr>
                                      <p:tavLst>
                                        <p:tav tm="0">
                                          <p:val>
                                            <p:fltVal val="0"/>
                                          </p:val>
                                        </p:tav>
                                        <p:tav tm="100000">
                                          <p:val>
                                            <p:strVal val="#ppt_w"/>
                                          </p:val>
                                        </p:tav>
                                      </p:tavLst>
                                    </p:anim>
                                    <p:anim calcmode="lin" valueType="num">
                                      <p:cBhvr>
                                        <p:cTn id="43" dur="3000" fill="hold"/>
                                        <p:tgtEl>
                                          <p:spTgt spid="18"/>
                                        </p:tgtEl>
                                        <p:attrNameLst>
                                          <p:attrName>ppt_h</p:attrName>
                                        </p:attrNameLst>
                                      </p:cBhvr>
                                      <p:tavLst>
                                        <p:tav tm="0">
                                          <p:val>
                                            <p:fltVal val="0"/>
                                          </p:val>
                                        </p:tav>
                                        <p:tav tm="100000">
                                          <p:val>
                                            <p:strVal val="#ppt_h"/>
                                          </p:val>
                                        </p:tav>
                                      </p:tavLst>
                                    </p:anim>
                                    <p:anim calcmode="lin" valueType="num">
                                      <p:cBhvr>
                                        <p:cTn id="44" dur="3000" fill="hold"/>
                                        <p:tgtEl>
                                          <p:spTgt spid="18"/>
                                        </p:tgtEl>
                                        <p:attrNameLst>
                                          <p:attrName>style.rotation</p:attrName>
                                        </p:attrNameLst>
                                      </p:cBhvr>
                                      <p:tavLst>
                                        <p:tav tm="0">
                                          <p:val>
                                            <p:fltVal val="90"/>
                                          </p:val>
                                        </p:tav>
                                        <p:tav tm="100000">
                                          <p:val>
                                            <p:fltVal val="0"/>
                                          </p:val>
                                        </p:tav>
                                      </p:tavLst>
                                    </p:anim>
                                    <p:animEffect transition="in" filter="fade">
                                      <p:cBhvr>
                                        <p:cTn id="45" dur="3000"/>
                                        <p:tgtEl>
                                          <p:spTgt spid="18"/>
                                        </p:tgtEl>
                                      </p:cBhvr>
                                    </p:animEffect>
                                  </p:childTnLst>
                                </p:cTn>
                              </p:par>
                            </p:childTnLst>
                          </p:cTn>
                        </p:par>
                        <p:par>
                          <p:cTn id="46" fill="hold" nodeType="afterGroup">
                            <p:stCondLst>
                              <p:cond delay="18000"/>
                            </p:stCondLst>
                            <p:childTnLst>
                              <p:par>
                                <p:cTn id="47" presetID="31" presetClass="entr" presetSubtype="0" repeatCount="indefinite" fill="hold" grpId="0" nodeType="afterEffect">
                                  <p:stCondLst>
                                    <p:cond delay="0"/>
                                  </p:stCondLst>
                                  <p:iterate type="lt">
                                    <p:tmPct val="5000"/>
                                  </p:iterate>
                                  <p:childTnLst>
                                    <p:set>
                                      <p:cBhvr>
                                        <p:cTn id="48" dur="1" fill="hold">
                                          <p:stCondLst>
                                            <p:cond delay="0"/>
                                          </p:stCondLst>
                                        </p:cTn>
                                        <p:tgtEl>
                                          <p:spTgt spid="19"/>
                                        </p:tgtEl>
                                        <p:attrNameLst>
                                          <p:attrName>style.visibility</p:attrName>
                                        </p:attrNameLst>
                                      </p:cBhvr>
                                      <p:to>
                                        <p:strVal val="visible"/>
                                      </p:to>
                                    </p:set>
                                    <p:anim calcmode="lin" valueType="num">
                                      <p:cBhvr>
                                        <p:cTn id="49" dur="3000" fill="hold"/>
                                        <p:tgtEl>
                                          <p:spTgt spid="19"/>
                                        </p:tgtEl>
                                        <p:attrNameLst>
                                          <p:attrName>ppt_w</p:attrName>
                                        </p:attrNameLst>
                                      </p:cBhvr>
                                      <p:tavLst>
                                        <p:tav tm="0">
                                          <p:val>
                                            <p:fltVal val="0"/>
                                          </p:val>
                                        </p:tav>
                                        <p:tav tm="100000">
                                          <p:val>
                                            <p:strVal val="#ppt_w"/>
                                          </p:val>
                                        </p:tav>
                                      </p:tavLst>
                                    </p:anim>
                                    <p:anim calcmode="lin" valueType="num">
                                      <p:cBhvr>
                                        <p:cTn id="50" dur="3000" fill="hold"/>
                                        <p:tgtEl>
                                          <p:spTgt spid="19"/>
                                        </p:tgtEl>
                                        <p:attrNameLst>
                                          <p:attrName>ppt_h</p:attrName>
                                        </p:attrNameLst>
                                      </p:cBhvr>
                                      <p:tavLst>
                                        <p:tav tm="0">
                                          <p:val>
                                            <p:fltVal val="0"/>
                                          </p:val>
                                        </p:tav>
                                        <p:tav tm="100000">
                                          <p:val>
                                            <p:strVal val="#ppt_h"/>
                                          </p:val>
                                        </p:tav>
                                      </p:tavLst>
                                    </p:anim>
                                    <p:anim calcmode="lin" valueType="num">
                                      <p:cBhvr>
                                        <p:cTn id="51" dur="3000" fill="hold"/>
                                        <p:tgtEl>
                                          <p:spTgt spid="19"/>
                                        </p:tgtEl>
                                        <p:attrNameLst>
                                          <p:attrName>style.rotation</p:attrName>
                                        </p:attrNameLst>
                                      </p:cBhvr>
                                      <p:tavLst>
                                        <p:tav tm="0">
                                          <p:val>
                                            <p:fltVal val="90"/>
                                          </p:val>
                                        </p:tav>
                                        <p:tav tm="100000">
                                          <p:val>
                                            <p:fltVal val="0"/>
                                          </p:val>
                                        </p:tav>
                                      </p:tavLst>
                                    </p:anim>
                                    <p:animEffect transition="in" filter="fade">
                                      <p:cBhvr>
                                        <p:cTn id="52" dur="3000"/>
                                        <p:tgtEl>
                                          <p:spTgt spid="19"/>
                                        </p:tgtEl>
                                      </p:cBhvr>
                                    </p:animEffect>
                                  </p:childTnLst>
                                </p:cTn>
                              </p:par>
                            </p:childTnLst>
                          </p:cTn>
                        </p:par>
                        <p:par>
                          <p:cTn id="53" fill="hold" nodeType="afterGroup">
                            <p:stCondLst>
                              <p:cond delay="21000"/>
                            </p:stCondLst>
                            <p:childTnLst>
                              <p:par>
                                <p:cTn id="54" presetID="31" presetClass="entr" presetSubtype="0" repeatCount="indefinite" fill="hold" grpId="0" nodeType="afterEffect">
                                  <p:stCondLst>
                                    <p:cond delay="0"/>
                                  </p:stCondLst>
                                  <p:iterate type="lt">
                                    <p:tmPct val="5000"/>
                                  </p:iterate>
                                  <p:childTnLst>
                                    <p:set>
                                      <p:cBhvr>
                                        <p:cTn id="55" dur="1" fill="hold">
                                          <p:stCondLst>
                                            <p:cond delay="0"/>
                                          </p:stCondLst>
                                        </p:cTn>
                                        <p:tgtEl>
                                          <p:spTgt spid="20"/>
                                        </p:tgtEl>
                                        <p:attrNameLst>
                                          <p:attrName>style.visibility</p:attrName>
                                        </p:attrNameLst>
                                      </p:cBhvr>
                                      <p:to>
                                        <p:strVal val="visible"/>
                                      </p:to>
                                    </p:set>
                                    <p:anim calcmode="lin" valueType="num">
                                      <p:cBhvr>
                                        <p:cTn id="56" dur="3000" fill="hold"/>
                                        <p:tgtEl>
                                          <p:spTgt spid="20"/>
                                        </p:tgtEl>
                                        <p:attrNameLst>
                                          <p:attrName>ppt_w</p:attrName>
                                        </p:attrNameLst>
                                      </p:cBhvr>
                                      <p:tavLst>
                                        <p:tav tm="0">
                                          <p:val>
                                            <p:fltVal val="0"/>
                                          </p:val>
                                        </p:tav>
                                        <p:tav tm="100000">
                                          <p:val>
                                            <p:strVal val="#ppt_w"/>
                                          </p:val>
                                        </p:tav>
                                      </p:tavLst>
                                    </p:anim>
                                    <p:anim calcmode="lin" valueType="num">
                                      <p:cBhvr>
                                        <p:cTn id="57" dur="3000" fill="hold"/>
                                        <p:tgtEl>
                                          <p:spTgt spid="20"/>
                                        </p:tgtEl>
                                        <p:attrNameLst>
                                          <p:attrName>ppt_h</p:attrName>
                                        </p:attrNameLst>
                                      </p:cBhvr>
                                      <p:tavLst>
                                        <p:tav tm="0">
                                          <p:val>
                                            <p:fltVal val="0"/>
                                          </p:val>
                                        </p:tav>
                                        <p:tav tm="100000">
                                          <p:val>
                                            <p:strVal val="#ppt_h"/>
                                          </p:val>
                                        </p:tav>
                                      </p:tavLst>
                                    </p:anim>
                                    <p:anim calcmode="lin" valueType="num">
                                      <p:cBhvr>
                                        <p:cTn id="58" dur="3000" fill="hold"/>
                                        <p:tgtEl>
                                          <p:spTgt spid="20"/>
                                        </p:tgtEl>
                                        <p:attrNameLst>
                                          <p:attrName>style.rotation</p:attrName>
                                        </p:attrNameLst>
                                      </p:cBhvr>
                                      <p:tavLst>
                                        <p:tav tm="0">
                                          <p:val>
                                            <p:fltVal val="90"/>
                                          </p:val>
                                        </p:tav>
                                        <p:tav tm="100000">
                                          <p:val>
                                            <p:fltVal val="0"/>
                                          </p:val>
                                        </p:tav>
                                      </p:tavLst>
                                    </p:anim>
                                    <p:animEffect transition="in" filter="fade">
                                      <p:cBhvr>
                                        <p:cTn id="59" dur="3000"/>
                                        <p:tgtEl>
                                          <p:spTgt spid="20"/>
                                        </p:tgtEl>
                                      </p:cBhvr>
                                    </p:animEffect>
                                  </p:childTnLst>
                                </p:cTn>
                              </p:par>
                            </p:childTnLst>
                          </p:cTn>
                        </p:par>
                        <p:par>
                          <p:cTn id="60" fill="hold" nodeType="afterGroup">
                            <p:stCondLst>
                              <p:cond delay="24000"/>
                            </p:stCondLst>
                            <p:childTnLst>
                              <p:par>
                                <p:cTn id="61" presetID="31" presetClass="entr" presetSubtype="0" repeatCount="indefinite" fill="hold" grpId="0" nodeType="afterEffect">
                                  <p:stCondLst>
                                    <p:cond delay="0"/>
                                  </p:stCondLst>
                                  <p:iterate type="lt">
                                    <p:tmPct val="5000"/>
                                  </p:iterate>
                                  <p:childTnLst>
                                    <p:set>
                                      <p:cBhvr>
                                        <p:cTn id="62" dur="1" fill="hold">
                                          <p:stCondLst>
                                            <p:cond delay="0"/>
                                          </p:stCondLst>
                                        </p:cTn>
                                        <p:tgtEl>
                                          <p:spTgt spid="21"/>
                                        </p:tgtEl>
                                        <p:attrNameLst>
                                          <p:attrName>style.visibility</p:attrName>
                                        </p:attrNameLst>
                                      </p:cBhvr>
                                      <p:to>
                                        <p:strVal val="visible"/>
                                      </p:to>
                                    </p:set>
                                    <p:anim calcmode="lin" valueType="num">
                                      <p:cBhvr>
                                        <p:cTn id="63" dur="3000" fill="hold"/>
                                        <p:tgtEl>
                                          <p:spTgt spid="21"/>
                                        </p:tgtEl>
                                        <p:attrNameLst>
                                          <p:attrName>ppt_w</p:attrName>
                                        </p:attrNameLst>
                                      </p:cBhvr>
                                      <p:tavLst>
                                        <p:tav tm="0">
                                          <p:val>
                                            <p:fltVal val="0"/>
                                          </p:val>
                                        </p:tav>
                                        <p:tav tm="100000">
                                          <p:val>
                                            <p:strVal val="#ppt_w"/>
                                          </p:val>
                                        </p:tav>
                                      </p:tavLst>
                                    </p:anim>
                                    <p:anim calcmode="lin" valueType="num">
                                      <p:cBhvr>
                                        <p:cTn id="64" dur="3000" fill="hold"/>
                                        <p:tgtEl>
                                          <p:spTgt spid="21"/>
                                        </p:tgtEl>
                                        <p:attrNameLst>
                                          <p:attrName>ppt_h</p:attrName>
                                        </p:attrNameLst>
                                      </p:cBhvr>
                                      <p:tavLst>
                                        <p:tav tm="0">
                                          <p:val>
                                            <p:fltVal val="0"/>
                                          </p:val>
                                        </p:tav>
                                        <p:tav tm="100000">
                                          <p:val>
                                            <p:strVal val="#ppt_h"/>
                                          </p:val>
                                        </p:tav>
                                      </p:tavLst>
                                    </p:anim>
                                    <p:anim calcmode="lin" valueType="num">
                                      <p:cBhvr>
                                        <p:cTn id="65" dur="3000" fill="hold"/>
                                        <p:tgtEl>
                                          <p:spTgt spid="21"/>
                                        </p:tgtEl>
                                        <p:attrNameLst>
                                          <p:attrName>style.rotation</p:attrName>
                                        </p:attrNameLst>
                                      </p:cBhvr>
                                      <p:tavLst>
                                        <p:tav tm="0">
                                          <p:val>
                                            <p:fltVal val="90"/>
                                          </p:val>
                                        </p:tav>
                                        <p:tav tm="100000">
                                          <p:val>
                                            <p:fltVal val="0"/>
                                          </p:val>
                                        </p:tav>
                                      </p:tavLst>
                                    </p:anim>
                                    <p:animEffect transition="in" filter="fade">
                                      <p:cBhvr>
                                        <p:cTn id="66" dur="3000"/>
                                        <p:tgtEl>
                                          <p:spTgt spid="21"/>
                                        </p:tgtEl>
                                      </p:cBhvr>
                                    </p:animEffect>
                                  </p:childTnLst>
                                </p:cTn>
                              </p:par>
                              <p:par>
                                <p:cTn id="67" presetID="31" presetClass="entr" presetSubtype="0" repeatCount="indefinite" fill="hold" grpId="0" nodeType="withEffect">
                                  <p:stCondLst>
                                    <p:cond delay="0"/>
                                  </p:stCondLst>
                                  <p:iterate type="lt">
                                    <p:tmPct val="5000"/>
                                  </p:iterate>
                                  <p:childTnLst>
                                    <p:set>
                                      <p:cBhvr>
                                        <p:cTn id="68" dur="1" fill="hold">
                                          <p:stCondLst>
                                            <p:cond delay="0"/>
                                          </p:stCondLst>
                                        </p:cTn>
                                        <p:tgtEl>
                                          <p:spTgt spid="22"/>
                                        </p:tgtEl>
                                        <p:attrNameLst>
                                          <p:attrName>style.visibility</p:attrName>
                                        </p:attrNameLst>
                                      </p:cBhvr>
                                      <p:to>
                                        <p:strVal val="visible"/>
                                      </p:to>
                                    </p:set>
                                    <p:anim calcmode="lin" valueType="num">
                                      <p:cBhvr>
                                        <p:cTn id="69" dur="3000" fill="hold"/>
                                        <p:tgtEl>
                                          <p:spTgt spid="22"/>
                                        </p:tgtEl>
                                        <p:attrNameLst>
                                          <p:attrName>ppt_w</p:attrName>
                                        </p:attrNameLst>
                                      </p:cBhvr>
                                      <p:tavLst>
                                        <p:tav tm="0">
                                          <p:val>
                                            <p:fltVal val="0"/>
                                          </p:val>
                                        </p:tav>
                                        <p:tav tm="100000">
                                          <p:val>
                                            <p:strVal val="#ppt_w"/>
                                          </p:val>
                                        </p:tav>
                                      </p:tavLst>
                                    </p:anim>
                                    <p:anim calcmode="lin" valueType="num">
                                      <p:cBhvr>
                                        <p:cTn id="70" dur="3000" fill="hold"/>
                                        <p:tgtEl>
                                          <p:spTgt spid="22"/>
                                        </p:tgtEl>
                                        <p:attrNameLst>
                                          <p:attrName>ppt_h</p:attrName>
                                        </p:attrNameLst>
                                      </p:cBhvr>
                                      <p:tavLst>
                                        <p:tav tm="0">
                                          <p:val>
                                            <p:fltVal val="0"/>
                                          </p:val>
                                        </p:tav>
                                        <p:tav tm="100000">
                                          <p:val>
                                            <p:strVal val="#ppt_h"/>
                                          </p:val>
                                        </p:tav>
                                      </p:tavLst>
                                    </p:anim>
                                    <p:anim calcmode="lin" valueType="num">
                                      <p:cBhvr>
                                        <p:cTn id="71" dur="3000" fill="hold"/>
                                        <p:tgtEl>
                                          <p:spTgt spid="22"/>
                                        </p:tgtEl>
                                        <p:attrNameLst>
                                          <p:attrName>style.rotation</p:attrName>
                                        </p:attrNameLst>
                                      </p:cBhvr>
                                      <p:tavLst>
                                        <p:tav tm="0">
                                          <p:val>
                                            <p:fltVal val="90"/>
                                          </p:val>
                                        </p:tav>
                                        <p:tav tm="100000">
                                          <p:val>
                                            <p:fltVal val="0"/>
                                          </p:val>
                                        </p:tav>
                                      </p:tavLst>
                                    </p:anim>
                                    <p:animEffect transition="in" filter="fade">
                                      <p:cBhvr>
                                        <p:cTn id="72" dur="3000"/>
                                        <p:tgtEl>
                                          <p:spTgt spid="22"/>
                                        </p:tgtEl>
                                      </p:cBhvr>
                                    </p:animEffect>
                                  </p:childTnLst>
                                </p:cTn>
                              </p:par>
                            </p:childTnLst>
                          </p:cTn>
                        </p:par>
                        <p:par>
                          <p:cTn id="73" fill="hold" nodeType="afterGroup">
                            <p:stCondLst>
                              <p:cond delay="27000"/>
                            </p:stCondLst>
                            <p:childTnLst>
                              <p:par>
                                <p:cTn id="74" presetID="31" presetClass="entr" presetSubtype="0" repeatCount="indefinite" fill="hold" grpId="0" nodeType="afterEffect">
                                  <p:stCondLst>
                                    <p:cond delay="0"/>
                                  </p:stCondLst>
                                  <p:iterate type="lt">
                                    <p:tmPct val="5000"/>
                                  </p:iterate>
                                  <p:childTnLst>
                                    <p:set>
                                      <p:cBhvr>
                                        <p:cTn id="75" dur="1" fill="hold">
                                          <p:stCondLst>
                                            <p:cond delay="0"/>
                                          </p:stCondLst>
                                        </p:cTn>
                                        <p:tgtEl>
                                          <p:spTgt spid="23"/>
                                        </p:tgtEl>
                                        <p:attrNameLst>
                                          <p:attrName>style.visibility</p:attrName>
                                        </p:attrNameLst>
                                      </p:cBhvr>
                                      <p:to>
                                        <p:strVal val="visible"/>
                                      </p:to>
                                    </p:set>
                                    <p:anim calcmode="lin" valueType="num">
                                      <p:cBhvr>
                                        <p:cTn id="76" dur="3000" fill="hold"/>
                                        <p:tgtEl>
                                          <p:spTgt spid="23"/>
                                        </p:tgtEl>
                                        <p:attrNameLst>
                                          <p:attrName>ppt_w</p:attrName>
                                        </p:attrNameLst>
                                      </p:cBhvr>
                                      <p:tavLst>
                                        <p:tav tm="0">
                                          <p:val>
                                            <p:fltVal val="0"/>
                                          </p:val>
                                        </p:tav>
                                        <p:tav tm="100000">
                                          <p:val>
                                            <p:strVal val="#ppt_w"/>
                                          </p:val>
                                        </p:tav>
                                      </p:tavLst>
                                    </p:anim>
                                    <p:anim calcmode="lin" valueType="num">
                                      <p:cBhvr>
                                        <p:cTn id="77" dur="3000" fill="hold"/>
                                        <p:tgtEl>
                                          <p:spTgt spid="23"/>
                                        </p:tgtEl>
                                        <p:attrNameLst>
                                          <p:attrName>ppt_h</p:attrName>
                                        </p:attrNameLst>
                                      </p:cBhvr>
                                      <p:tavLst>
                                        <p:tav tm="0">
                                          <p:val>
                                            <p:fltVal val="0"/>
                                          </p:val>
                                        </p:tav>
                                        <p:tav tm="100000">
                                          <p:val>
                                            <p:strVal val="#ppt_h"/>
                                          </p:val>
                                        </p:tav>
                                      </p:tavLst>
                                    </p:anim>
                                    <p:anim calcmode="lin" valueType="num">
                                      <p:cBhvr>
                                        <p:cTn id="78" dur="3000" fill="hold"/>
                                        <p:tgtEl>
                                          <p:spTgt spid="23"/>
                                        </p:tgtEl>
                                        <p:attrNameLst>
                                          <p:attrName>style.rotation</p:attrName>
                                        </p:attrNameLst>
                                      </p:cBhvr>
                                      <p:tavLst>
                                        <p:tav tm="0">
                                          <p:val>
                                            <p:fltVal val="90"/>
                                          </p:val>
                                        </p:tav>
                                        <p:tav tm="100000">
                                          <p:val>
                                            <p:fltVal val="0"/>
                                          </p:val>
                                        </p:tav>
                                      </p:tavLst>
                                    </p:anim>
                                    <p:animEffect transition="in" filter="fade">
                                      <p:cBhvr>
                                        <p:cTn id="79" dur="3000"/>
                                        <p:tgtEl>
                                          <p:spTgt spid="23"/>
                                        </p:tgtEl>
                                      </p:cBhvr>
                                    </p:animEffect>
                                  </p:childTnLst>
                                </p:cTn>
                              </p:par>
                              <p:par>
                                <p:cTn id="80" presetID="51" presetClass="entr" presetSubtype="0"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770" decel="100000"/>
                                        <p:tgtEl>
                                          <p:spTgt spid="24"/>
                                        </p:tgtEl>
                                      </p:cBhvr>
                                    </p:animEffect>
                                    <p:animScale>
                                      <p:cBhvr>
                                        <p:cTn id="83" dur="770" decel="100000"/>
                                        <p:tgtEl>
                                          <p:spTgt spid="24"/>
                                        </p:tgtEl>
                                      </p:cBhvr>
                                      <p:from x="10000" y="10000"/>
                                      <p:to x="200000" y="450000"/>
                                    </p:animScale>
                                    <p:animScale>
                                      <p:cBhvr>
                                        <p:cTn id="84" dur="1230" accel="100000" fill="hold">
                                          <p:stCondLst>
                                            <p:cond delay="770"/>
                                          </p:stCondLst>
                                        </p:cTn>
                                        <p:tgtEl>
                                          <p:spTgt spid="24"/>
                                        </p:tgtEl>
                                      </p:cBhvr>
                                      <p:from x="200000" y="450000"/>
                                      <p:to x="100000" y="100000"/>
                                    </p:animScale>
                                    <p:set>
                                      <p:cBhvr>
                                        <p:cTn id="85" dur="770" fill="hold"/>
                                        <p:tgtEl>
                                          <p:spTgt spid="24"/>
                                        </p:tgtEl>
                                        <p:attrNameLst>
                                          <p:attrName>ppt_x</p:attrName>
                                        </p:attrNameLst>
                                      </p:cBhvr>
                                      <p:to>
                                        <p:strVal val="(0.5)"/>
                                      </p:to>
                                    </p:set>
                                    <p:anim from="(0.5)" to="(#ppt_x)" calcmode="lin" valueType="num">
                                      <p:cBhvr>
                                        <p:cTn id="86" dur="1230" accel="100000" fill="hold">
                                          <p:stCondLst>
                                            <p:cond delay="770"/>
                                          </p:stCondLst>
                                        </p:cTn>
                                        <p:tgtEl>
                                          <p:spTgt spid="24"/>
                                        </p:tgtEl>
                                        <p:attrNameLst>
                                          <p:attrName>ppt_x</p:attrName>
                                        </p:attrNameLst>
                                      </p:cBhvr>
                                    </p:anim>
                                    <p:set>
                                      <p:cBhvr>
                                        <p:cTn id="87" dur="770" fill="hold"/>
                                        <p:tgtEl>
                                          <p:spTgt spid="24"/>
                                        </p:tgtEl>
                                        <p:attrNameLst>
                                          <p:attrName>ppt_y</p:attrName>
                                        </p:attrNameLst>
                                      </p:cBhvr>
                                      <p:to>
                                        <p:strVal val="(#ppt_y+0.4)"/>
                                      </p:to>
                                    </p:set>
                                    <p:anim from="(#ppt_y+0.4)" to="(#ppt_y)" calcmode="lin" valueType="num">
                                      <p:cBhvr>
                                        <p:cTn id="88" dur="1230" accel="100000" fill="hold">
                                          <p:stCondLst>
                                            <p:cond delay="770"/>
                                          </p:stCondLst>
                                        </p:cTn>
                                        <p:tgtEl>
                                          <p:spTgt spid="24"/>
                                        </p:tgtEl>
                                        <p:attrNameLst>
                                          <p:attrName>ppt_y</p:attrName>
                                        </p:attrNameLst>
                                      </p:cBhvr>
                                    </p:anim>
                                  </p:childTnLst>
                                </p:cTn>
                              </p:par>
                              <p:par>
                                <p:cTn id="89" presetID="8" presetClass="emph" presetSubtype="0" repeatCount="indefinite" fill="hold" grpId="1" nodeType="withEffect">
                                  <p:stCondLst>
                                    <p:cond delay="0"/>
                                  </p:stCondLst>
                                  <p:childTnLst>
                                    <p:animRot by="21600000">
                                      <p:cBhvr>
                                        <p:cTn id="90" dur="2000" fill="hold"/>
                                        <p:tgtEl>
                                          <p:spTgt spid="24"/>
                                        </p:tgtEl>
                                        <p:attrNameLst>
                                          <p:attrName>r</p:attrName>
                                        </p:attrNameLst>
                                      </p:cBhvr>
                                    </p:animRot>
                                  </p:childTnLst>
                                </p:cTn>
                              </p:par>
                              <p:par>
                                <p:cTn id="91" presetID="8" presetClass="emph" presetSubtype="0" fill="hold" grpId="2" nodeType="withEffect">
                                  <p:stCondLst>
                                    <p:cond delay="0"/>
                                  </p:stCondLst>
                                  <p:childTnLst>
                                    <p:animRot by="21600000">
                                      <p:cBhvr>
                                        <p:cTn id="92" dur="2000" fill="hold"/>
                                        <p:tgtEl>
                                          <p:spTgt spid="24"/>
                                        </p:tgtEl>
                                        <p:attrNameLst>
                                          <p:attrName>r</p:attrName>
                                        </p:attrNameLst>
                                      </p:cBhvr>
                                    </p:animRot>
                                  </p:childTnLst>
                                </p:cTn>
                              </p:par>
                              <p:par>
                                <p:cTn id="93" presetID="10" presetClass="entr" presetSubtype="0" fill="hold" grpId="0" nodeType="with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fade">
                                      <p:cBhvr>
                                        <p:cTn id="95" dur="500"/>
                                        <p:tgtEl>
                                          <p:spTgt spid="6"/>
                                        </p:tgtEl>
                                      </p:cBhvr>
                                    </p:animEffect>
                                  </p:childTnLst>
                                </p:cTn>
                              </p:par>
                              <p:par>
                                <p:cTn id="96" presetID="10" presetClass="entr" presetSubtype="0" fill="hold" nodeType="with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500"/>
                                        <p:tgtEl>
                                          <p:spTgt spid="2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
                                        </p:tgtEl>
                                        <p:attrNameLst>
                                          <p:attrName>style.visibility</p:attrName>
                                        </p:attrNameLst>
                                      </p:cBhvr>
                                      <p:to>
                                        <p:strVal val="visible"/>
                                      </p:to>
                                    </p:set>
                                    <p:animEffect transition="in" filter="fade">
                                      <p:cBhvr>
                                        <p:cTn id="101" dur="500"/>
                                        <p:tgtEl>
                                          <p:spTgt spid="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
                                        </p:tgtEl>
                                        <p:attrNameLst>
                                          <p:attrName>style.visibility</p:attrName>
                                        </p:attrNameLst>
                                      </p:cBhvr>
                                      <p:to>
                                        <p:strVal val="visible"/>
                                      </p:to>
                                    </p:set>
                                    <p:animEffect transition="in" filter="fade">
                                      <p:cBhvr>
                                        <p:cTn id="10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4" grpId="1" animBg="1"/>
      <p:bldP spid="24" grpId="2" animBg="1"/>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2" descr="http://t0.gstatic.com/images?q=tbn:5NcYe6POg-TdhM:http://www.marofin.com/img/members5/mynghetruyenthong/cvcbdfdh.jpg">
            <a:hlinkClick r:id="rId2"/>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334000" y="3200400"/>
            <a:ext cx="3810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Text Box 9"/>
          <p:cNvSpPr txBox="1">
            <a:spLocks noChangeArrowheads="1"/>
          </p:cNvSpPr>
          <p:nvPr/>
        </p:nvSpPr>
        <p:spPr bwMode="auto">
          <a:xfrm>
            <a:off x="266700" y="719138"/>
            <a:ext cx="85725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rgbClr val="0000FF"/>
                </a:solidFill>
                <a:latin typeface="Times New Roman" pitchFamily="18" charset="0"/>
                <a:cs typeface="Times New Roman" pitchFamily="18" charset="0"/>
              </a:rPr>
              <a:t>    Bộ sưu tập trống đồng Đông Sơn rất phong phú, đ</a:t>
            </a:r>
            <a:r>
              <a:rPr lang="vi-VN" sz="2800" b="1">
                <a:solidFill>
                  <a:srgbClr val="0000FF"/>
                </a:solidFill>
                <a:latin typeface="Times New Roman" pitchFamily="18" charset="0"/>
                <a:cs typeface="Times New Roman" pitchFamily="18" charset="0"/>
              </a:rPr>
              <a:t>ộc đáo</a:t>
            </a:r>
            <a:r>
              <a:rPr lang="en-US" sz="2800" b="1">
                <a:solidFill>
                  <a:srgbClr val="0000FF"/>
                </a:solidFill>
                <a:latin typeface="Times New Roman" pitchFamily="18" charset="0"/>
                <a:cs typeface="Times New Roman" pitchFamily="18" charset="0"/>
              </a:rPr>
              <a:t>, là niềm tự hào chính đáng của người Việt </a:t>
            </a:r>
            <a:r>
              <a:rPr lang="vi-VN" sz="2800" b="1">
                <a:solidFill>
                  <a:srgbClr val="0000FF"/>
                </a:solidFill>
                <a:latin typeface="Times New Roman" pitchFamily="18" charset="0"/>
                <a:cs typeface="Times New Roman" pitchFamily="18" charset="0"/>
              </a:rPr>
              <a:t>N</a:t>
            </a:r>
            <a:r>
              <a:rPr lang="en-US" sz="2800" b="1">
                <a:solidFill>
                  <a:srgbClr val="0000FF"/>
                </a:solidFill>
                <a:latin typeface="Times New Roman" pitchFamily="18" charset="0"/>
                <a:cs typeface="Times New Roman" pitchFamily="18" charset="0"/>
              </a:rPr>
              <a:t>am</a:t>
            </a:r>
            <a:r>
              <a:rPr lang="vi-VN" sz="2800" b="1">
                <a:solidFill>
                  <a:srgbClr val="0000FF"/>
                </a:solidFill>
                <a:latin typeface="Times New Roman" pitchFamily="18" charset="0"/>
                <a:cs typeface="Times New Roman" pitchFamily="18" charset="0"/>
              </a:rPr>
              <a:t>.</a:t>
            </a:r>
            <a:endParaRPr lang="en-US" sz="2800" b="1">
              <a:solidFill>
                <a:srgbClr val="0000FF"/>
              </a:solidFill>
              <a:latin typeface="Times New Roman" pitchFamily="18" charset="0"/>
              <a:cs typeface="Times New Roman" pitchFamily="18" charset="0"/>
            </a:endParaRPr>
          </a:p>
        </p:txBody>
      </p:sp>
      <p:sp>
        <p:nvSpPr>
          <p:cNvPr id="31754" name="Text Box 10"/>
          <p:cNvSpPr txBox="1">
            <a:spLocks noChangeArrowheads="1"/>
          </p:cNvSpPr>
          <p:nvPr/>
        </p:nvSpPr>
        <p:spPr bwMode="auto">
          <a:xfrm>
            <a:off x="76200" y="171450"/>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a:solidFill>
                  <a:srgbClr val="FF00FF"/>
                </a:solidFill>
                <a:latin typeface="Times New Roman" pitchFamily="18" charset="0"/>
                <a:cs typeface="Times New Roman" pitchFamily="18" charset="0"/>
              </a:rPr>
              <a:t>* Nội dung bài nói gì?</a:t>
            </a:r>
          </a:p>
        </p:txBody>
      </p:sp>
      <p:pic>
        <p:nvPicPr>
          <p:cNvPr id="11269" name="Picture 4" descr="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 y="1543050"/>
            <a:ext cx="48387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5" descr="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1571625"/>
            <a:ext cx="3810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3" descr="image0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 y="3257550"/>
            <a:ext cx="48387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1754"/>
                                        </p:tgtEl>
                                        <p:attrNameLst>
                                          <p:attrName>style.visibility</p:attrName>
                                        </p:attrNameLst>
                                      </p:cBhvr>
                                      <p:to>
                                        <p:strVal val="visible"/>
                                      </p:to>
                                    </p:set>
                                    <p:anim calcmode="discrete" valueType="clr">
                                      <p:cBhvr override="childStyle">
                                        <p:cTn id="7" dur="80"/>
                                        <p:tgtEl>
                                          <p:spTgt spid="3175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1754"/>
                                        </p:tgtEl>
                                        <p:attrNameLst>
                                          <p:attrName>fillcolor</p:attrName>
                                        </p:attrNameLst>
                                      </p:cBhvr>
                                      <p:tavLst>
                                        <p:tav tm="0">
                                          <p:val>
                                            <p:clrVal>
                                              <a:schemeClr val="accent2"/>
                                            </p:clrVal>
                                          </p:val>
                                        </p:tav>
                                        <p:tav tm="50000">
                                          <p:val>
                                            <p:clrVal>
                                              <a:schemeClr val="hlink"/>
                                            </p:clrVal>
                                          </p:val>
                                        </p:tav>
                                      </p:tavLst>
                                    </p:anim>
                                    <p:set>
                                      <p:cBhvr>
                                        <p:cTn id="9" dur="80"/>
                                        <p:tgtEl>
                                          <p:spTgt spid="3175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1753"/>
                                        </p:tgtEl>
                                        <p:attrNameLst>
                                          <p:attrName>style.visibility</p:attrName>
                                        </p:attrNameLst>
                                      </p:cBhvr>
                                      <p:to>
                                        <p:strVal val="visible"/>
                                      </p:to>
                                    </p:set>
                                    <p:anim calcmode="discrete" valueType="clr">
                                      <p:cBhvr override="childStyle">
                                        <p:cTn id="14" dur="80"/>
                                        <p:tgtEl>
                                          <p:spTgt spid="3175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1753"/>
                                        </p:tgtEl>
                                        <p:attrNameLst>
                                          <p:attrName>fillcolor</p:attrName>
                                        </p:attrNameLst>
                                      </p:cBhvr>
                                      <p:tavLst>
                                        <p:tav tm="0">
                                          <p:val>
                                            <p:clrVal>
                                              <a:schemeClr val="accent2"/>
                                            </p:clrVal>
                                          </p:val>
                                        </p:tav>
                                        <p:tav tm="50000">
                                          <p:val>
                                            <p:clrVal>
                                              <a:schemeClr val="hlink"/>
                                            </p:clrVal>
                                          </p:val>
                                        </p:tav>
                                      </p:tavLst>
                                    </p:anim>
                                    <p:set>
                                      <p:cBhvr>
                                        <p:cTn id="16" dur="80"/>
                                        <p:tgtEl>
                                          <p:spTgt spid="317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p:bldP spid="317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38" y="3211116"/>
            <a:ext cx="3344862"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44241"/>
            <a:ext cx="3352800" cy="1656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562100"/>
            <a:ext cx="28194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descr="http://t1.gstatic.com/images?q=tbn:N3rh_tRtKbUqXM:http://images7.dantri.com.vn/Uploaded/lantt/thang2.2008/trong2703008.jpg">
            <a:hlinkClick r:id="rId5"/>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400800" y="1428750"/>
            <a:ext cx="2743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1" descr="9[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3211116"/>
            <a:ext cx="2667000" cy="193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2" descr="7[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1400" y="3211116"/>
            <a:ext cx="2819400" cy="193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Text Box 12"/>
          <p:cNvSpPr txBox="1">
            <a:spLocks noChangeArrowheads="1"/>
          </p:cNvSpPr>
          <p:nvPr/>
        </p:nvSpPr>
        <p:spPr bwMode="auto">
          <a:xfrm>
            <a:off x="169864" y="826294"/>
            <a:ext cx="88979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a:solidFill>
                  <a:srgbClr val="008000"/>
                </a:solidFill>
                <a:latin typeface="Times New Roman" pitchFamily="18" charset="0"/>
                <a:cs typeface="Times New Roman" pitchFamily="18" charset="0"/>
              </a:rPr>
              <a:t>- Khi  có dịp đến thăm viện bảo tàng, các em nên có thái độ như thế nào?</a:t>
            </a:r>
          </a:p>
        </p:txBody>
      </p:sp>
      <p:sp>
        <p:nvSpPr>
          <p:cNvPr id="14353" name="Text Box 17"/>
          <p:cNvSpPr txBox="1">
            <a:spLocks noChangeArrowheads="1"/>
          </p:cNvSpPr>
          <p:nvPr/>
        </p:nvSpPr>
        <p:spPr bwMode="auto">
          <a:xfrm>
            <a:off x="228600" y="96442"/>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dirty="0">
                <a:solidFill>
                  <a:srgbClr val="0000FF"/>
                </a:solidFill>
                <a:latin typeface="Times New Roman" pitchFamily="18" charset="0"/>
                <a:cs typeface="Times New Roman" pitchFamily="18" charset="0"/>
              </a:rPr>
              <a:t>- Các cổ vật thể hiện nền văn minh của người Việt cổ thường được lưu giữ ở đâu?</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5606"/>
                                        </p:tgtEl>
                                        <p:attrNameLst>
                                          <p:attrName>style.visibility</p:attrName>
                                        </p:attrNameLst>
                                      </p:cBhvr>
                                      <p:to>
                                        <p:strVal val="visible"/>
                                      </p:to>
                                    </p:set>
                                    <p:anim calcmode="lin" valueType="num">
                                      <p:cBhvr additive="base">
                                        <p:cTn id="7" dur="1000" fill="hold"/>
                                        <p:tgtEl>
                                          <p:spTgt spid="25606"/>
                                        </p:tgtEl>
                                        <p:attrNameLst>
                                          <p:attrName>ppt_x</p:attrName>
                                        </p:attrNameLst>
                                      </p:cBhvr>
                                      <p:tavLst>
                                        <p:tav tm="0">
                                          <p:val>
                                            <p:strVal val="#ppt_x"/>
                                          </p:val>
                                        </p:tav>
                                        <p:tav tm="100000">
                                          <p:val>
                                            <p:strVal val="#ppt_x"/>
                                          </p:val>
                                        </p:tav>
                                      </p:tavLst>
                                    </p:anim>
                                    <p:anim calcmode="lin" valueType="num">
                                      <p:cBhvr additive="base">
                                        <p:cTn id="8" dur="1000" fill="hold"/>
                                        <p:tgtEl>
                                          <p:spTgt spid="2560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0"/>
                                  </p:stCondLst>
                                  <p:childTnLst>
                                    <p:set>
                                      <p:cBhvr>
                                        <p:cTn id="11" dur="1" fill="hold">
                                          <p:stCondLst>
                                            <p:cond delay="0"/>
                                          </p:stCondLst>
                                        </p:cTn>
                                        <p:tgtEl>
                                          <p:spTgt spid="25607"/>
                                        </p:tgtEl>
                                        <p:attrNameLst>
                                          <p:attrName>style.visibility</p:attrName>
                                        </p:attrNameLst>
                                      </p:cBhvr>
                                      <p:to>
                                        <p:strVal val="visible"/>
                                      </p:to>
                                    </p:set>
                                    <p:anim calcmode="lin" valueType="num">
                                      <p:cBhvr additive="base">
                                        <p:cTn id="12" dur="1000" fill="hold"/>
                                        <p:tgtEl>
                                          <p:spTgt spid="25607"/>
                                        </p:tgtEl>
                                        <p:attrNameLst>
                                          <p:attrName>ppt_x</p:attrName>
                                        </p:attrNameLst>
                                      </p:cBhvr>
                                      <p:tavLst>
                                        <p:tav tm="0">
                                          <p:val>
                                            <p:strVal val="#ppt_x"/>
                                          </p:val>
                                        </p:tav>
                                        <p:tav tm="100000">
                                          <p:val>
                                            <p:strVal val="#ppt_x"/>
                                          </p:val>
                                        </p:tav>
                                      </p:tavLst>
                                    </p:anim>
                                    <p:anim calcmode="lin" valueType="num">
                                      <p:cBhvr additive="base">
                                        <p:cTn id="13" dur="1000" fill="hold"/>
                                        <p:tgtEl>
                                          <p:spTgt spid="25607"/>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2" presetClass="entr" presetSubtype="4" fill="hold" nodeType="afterEffect">
                                  <p:stCondLst>
                                    <p:cond delay="0"/>
                                  </p:stCondLst>
                                  <p:childTnLst>
                                    <p:set>
                                      <p:cBhvr>
                                        <p:cTn id="16" dur="1" fill="hold">
                                          <p:stCondLst>
                                            <p:cond delay="0"/>
                                          </p:stCondLst>
                                        </p:cTn>
                                        <p:tgtEl>
                                          <p:spTgt spid="25609"/>
                                        </p:tgtEl>
                                        <p:attrNameLst>
                                          <p:attrName>style.visibility</p:attrName>
                                        </p:attrNameLst>
                                      </p:cBhvr>
                                      <p:to>
                                        <p:strVal val="visible"/>
                                      </p:to>
                                    </p:set>
                                    <p:anim calcmode="lin" valueType="num">
                                      <p:cBhvr additive="base">
                                        <p:cTn id="17" dur="1000" fill="hold"/>
                                        <p:tgtEl>
                                          <p:spTgt spid="25609"/>
                                        </p:tgtEl>
                                        <p:attrNameLst>
                                          <p:attrName>ppt_x</p:attrName>
                                        </p:attrNameLst>
                                      </p:cBhvr>
                                      <p:tavLst>
                                        <p:tav tm="0">
                                          <p:val>
                                            <p:strVal val="#ppt_x"/>
                                          </p:val>
                                        </p:tav>
                                        <p:tav tm="100000">
                                          <p:val>
                                            <p:strVal val="#ppt_x"/>
                                          </p:val>
                                        </p:tav>
                                      </p:tavLst>
                                    </p:anim>
                                    <p:anim calcmode="lin" valueType="num">
                                      <p:cBhvr additive="base">
                                        <p:cTn id="18" dur="1000" fill="hold"/>
                                        <p:tgtEl>
                                          <p:spTgt spid="25609"/>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3000"/>
                            </p:stCondLst>
                            <p:childTnLst>
                              <p:par>
                                <p:cTn id="20" presetID="2" presetClass="entr" presetSubtype="4" fill="hold" nodeType="afterEffect">
                                  <p:stCondLst>
                                    <p:cond delay="0"/>
                                  </p:stCondLst>
                                  <p:childTnLst>
                                    <p:set>
                                      <p:cBhvr>
                                        <p:cTn id="21" dur="1" fill="hold">
                                          <p:stCondLst>
                                            <p:cond delay="0"/>
                                          </p:stCondLst>
                                        </p:cTn>
                                        <p:tgtEl>
                                          <p:spTgt spid="25605"/>
                                        </p:tgtEl>
                                        <p:attrNameLst>
                                          <p:attrName>style.visibility</p:attrName>
                                        </p:attrNameLst>
                                      </p:cBhvr>
                                      <p:to>
                                        <p:strVal val="visible"/>
                                      </p:to>
                                    </p:set>
                                    <p:anim calcmode="lin" valueType="num">
                                      <p:cBhvr additive="base">
                                        <p:cTn id="22" dur="1000" fill="hold"/>
                                        <p:tgtEl>
                                          <p:spTgt spid="25605"/>
                                        </p:tgtEl>
                                        <p:attrNameLst>
                                          <p:attrName>ppt_x</p:attrName>
                                        </p:attrNameLst>
                                      </p:cBhvr>
                                      <p:tavLst>
                                        <p:tav tm="0">
                                          <p:val>
                                            <p:strVal val="#ppt_x"/>
                                          </p:val>
                                        </p:tav>
                                        <p:tav tm="100000">
                                          <p:val>
                                            <p:strVal val="#ppt_x"/>
                                          </p:val>
                                        </p:tav>
                                      </p:tavLst>
                                    </p:anim>
                                    <p:anim calcmode="lin" valueType="num">
                                      <p:cBhvr additive="base">
                                        <p:cTn id="23" dur="1000" fill="hold"/>
                                        <p:tgtEl>
                                          <p:spTgt spid="25605"/>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4000"/>
                            </p:stCondLst>
                            <p:childTnLst>
                              <p:par>
                                <p:cTn id="25" presetID="2" presetClass="entr" presetSubtype="4" fill="hold" nodeType="afterEffect">
                                  <p:stCondLst>
                                    <p:cond delay="0"/>
                                  </p:stCondLst>
                                  <p:childTnLst>
                                    <p:set>
                                      <p:cBhvr>
                                        <p:cTn id="26" dur="1" fill="hold">
                                          <p:stCondLst>
                                            <p:cond delay="0"/>
                                          </p:stCondLst>
                                        </p:cTn>
                                        <p:tgtEl>
                                          <p:spTgt spid="25612"/>
                                        </p:tgtEl>
                                        <p:attrNameLst>
                                          <p:attrName>style.visibility</p:attrName>
                                        </p:attrNameLst>
                                      </p:cBhvr>
                                      <p:to>
                                        <p:strVal val="visible"/>
                                      </p:to>
                                    </p:set>
                                    <p:anim calcmode="lin" valueType="num">
                                      <p:cBhvr additive="base">
                                        <p:cTn id="27" dur="1000" fill="hold"/>
                                        <p:tgtEl>
                                          <p:spTgt spid="25612"/>
                                        </p:tgtEl>
                                        <p:attrNameLst>
                                          <p:attrName>ppt_x</p:attrName>
                                        </p:attrNameLst>
                                      </p:cBhvr>
                                      <p:tavLst>
                                        <p:tav tm="0">
                                          <p:val>
                                            <p:strVal val="#ppt_x"/>
                                          </p:val>
                                        </p:tav>
                                        <p:tav tm="100000">
                                          <p:val>
                                            <p:strVal val="#ppt_x"/>
                                          </p:val>
                                        </p:tav>
                                      </p:tavLst>
                                    </p:anim>
                                    <p:anim calcmode="lin" valueType="num">
                                      <p:cBhvr additive="base">
                                        <p:cTn id="28" dur="1000" fill="hold"/>
                                        <p:tgtEl>
                                          <p:spTgt spid="25612"/>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5000"/>
                            </p:stCondLst>
                            <p:childTnLst>
                              <p:par>
                                <p:cTn id="30" presetID="2" presetClass="entr" presetSubtype="4" fill="hold" nodeType="afterEffect">
                                  <p:stCondLst>
                                    <p:cond delay="0"/>
                                  </p:stCondLst>
                                  <p:childTnLst>
                                    <p:set>
                                      <p:cBhvr>
                                        <p:cTn id="31" dur="1" fill="hold">
                                          <p:stCondLst>
                                            <p:cond delay="0"/>
                                          </p:stCondLst>
                                        </p:cTn>
                                        <p:tgtEl>
                                          <p:spTgt spid="25611"/>
                                        </p:tgtEl>
                                        <p:attrNameLst>
                                          <p:attrName>style.visibility</p:attrName>
                                        </p:attrNameLst>
                                      </p:cBhvr>
                                      <p:to>
                                        <p:strVal val="visible"/>
                                      </p:to>
                                    </p:set>
                                    <p:anim calcmode="lin" valueType="num">
                                      <p:cBhvr additive="base">
                                        <p:cTn id="32" dur="1000" fill="hold"/>
                                        <p:tgtEl>
                                          <p:spTgt spid="25611"/>
                                        </p:tgtEl>
                                        <p:attrNameLst>
                                          <p:attrName>ppt_x</p:attrName>
                                        </p:attrNameLst>
                                      </p:cBhvr>
                                      <p:tavLst>
                                        <p:tav tm="0">
                                          <p:val>
                                            <p:strVal val="#ppt_x"/>
                                          </p:val>
                                        </p:tav>
                                        <p:tav tm="100000">
                                          <p:val>
                                            <p:strVal val="#ppt_x"/>
                                          </p:val>
                                        </p:tav>
                                      </p:tavLst>
                                    </p:anim>
                                    <p:anim calcmode="lin" valueType="num">
                                      <p:cBhvr additive="base">
                                        <p:cTn id="33" dur="1000" fill="hold"/>
                                        <p:tgtEl>
                                          <p:spTgt spid="25611"/>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14353"/>
                                        </p:tgtEl>
                                        <p:attrNameLst>
                                          <p:attrName>style.visibility</p:attrName>
                                        </p:attrNameLst>
                                      </p:cBhvr>
                                      <p:to>
                                        <p:strVal val="visible"/>
                                      </p:to>
                                    </p:set>
                                    <p:anim calcmode="discrete" valueType="clr">
                                      <p:cBhvr override="childStyle">
                                        <p:cTn id="38" dur="80"/>
                                        <p:tgtEl>
                                          <p:spTgt spid="14353"/>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4353"/>
                                        </p:tgtEl>
                                        <p:attrNameLst>
                                          <p:attrName>fillcolor</p:attrName>
                                        </p:attrNameLst>
                                      </p:cBhvr>
                                      <p:tavLst>
                                        <p:tav tm="0">
                                          <p:val>
                                            <p:clrVal>
                                              <a:schemeClr val="accent2"/>
                                            </p:clrVal>
                                          </p:val>
                                        </p:tav>
                                        <p:tav tm="50000">
                                          <p:val>
                                            <p:clrVal>
                                              <a:schemeClr val="hlink"/>
                                            </p:clrVal>
                                          </p:val>
                                        </p:tav>
                                      </p:tavLst>
                                    </p:anim>
                                    <p:set>
                                      <p:cBhvr>
                                        <p:cTn id="40" dur="80"/>
                                        <p:tgtEl>
                                          <p:spTgt spid="14353"/>
                                        </p:tgtEl>
                                        <p:attrNameLst>
                                          <p:attrName>fill.type</p:attrName>
                                        </p:attrNameLst>
                                      </p:cBhvr>
                                      <p:to>
                                        <p:strVal val="solid"/>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7" presetClass="entr" presetSubtype="0" fill="hold" grpId="0" nodeType="clickEffect">
                                  <p:stCondLst>
                                    <p:cond delay="0"/>
                                  </p:stCondLst>
                                  <p:iterate type="lt">
                                    <p:tmPct val="50000"/>
                                  </p:iterate>
                                  <p:childTnLst>
                                    <p:set>
                                      <p:cBhvr>
                                        <p:cTn id="44" dur="1" fill="hold">
                                          <p:stCondLst>
                                            <p:cond delay="0"/>
                                          </p:stCondLst>
                                        </p:cTn>
                                        <p:tgtEl>
                                          <p:spTgt spid="14348"/>
                                        </p:tgtEl>
                                        <p:attrNameLst>
                                          <p:attrName>style.visibility</p:attrName>
                                        </p:attrNameLst>
                                      </p:cBhvr>
                                      <p:to>
                                        <p:strVal val="visible"/>
                                      </p:to>
                                    </p:set>
                                    <p:anim calcmode="discrete" valueType="clr">
                                      <p:cBhvr override="childStyle">
                                        <p:cTn id="45" dur="80"/>
                                        <p:tgtEl>
                                          <p:spTgt spid="14348"/>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14348"/>
                                        </p:tgtEl>
                                        <p:attrNameLst>
                                          <p:attrName>fillcolor</p:attrName>
                                        </p:attrNameLst>
                                      </p:cBhvr>
                                      <p:tavLst>
                                        <p:tav tm="0">
                                          <p:val>
                                            <p:clrVal>
                                              <a:schemeClr val="accent2"/>
                                            </p:clrVal>
                                          </p:val>
                                        </p:tav>
                                        <p:tav tm="50000">
                                          <p:val>
                                            <p:clrVal>
                                              <a:schemeClr val="hlink"/>
                                            </p:clrVal>
                                          </p:val>
                                        </p:tav>
                                      </p:tavLst>
                                    </p:anim>
                                    <p:set>
                                      <p:cBhvr>
                                        <p:cTn id="47" dur="80"/>
                                        <p:tgtEl>
                                          <p:spTgt spid="143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p:bldP spid="143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2"/>
          <p:cNvSpPr txBox="1">
            <a:spLocks noChangeArrowheads="1"/>
          </p:cNvSpPr>
          <p:nvPr/>
        </p:nvSpPr>
        <p:spPr bwMode="auto">
          <a:xfrm>
            <a:off x="-80963" y="1314450"/>
            <a:ext cx="90678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endParaRPr lang="en-US" sz="2800">
              <a:latin typeface="Times New Roman" pitchFamily="18" charset="0"/>
            </a:endParaRPr>
          </a:p>
        </p:txBody>
      </p:sp>
      <p:sp>
        <p:nvSpPr>
          <p:cNvPr id="13315" name="Text Box 23"/>
          <p:cNvSpPr txBox="1">
            <a:spLocks noChangeArrowheads="1"/>
          </p:cNvSpPr>
          <p:nvPr/>
        </p:nvSpPr>
        <p:spPr bwMode="auto">
          <a:xfrm>
            <a:off x="228600" y="2171700"/>
            <a:ext cx="922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endParaRPr lang="en-US" sz="2800">
              <a:solidFill>
                <a:srgbClr val="FF3300"/>
              </a:solidFill>
              <a:latin typeface="Times New Roman" pitchFamily="18" charset="0"/>
            </a:endParaRPr>
          </a:p>
        </p:txBody>
      </p:sp>
      <p:sp>
        <p:nvSpPr>
          <p:cNvPr id="13316" name="Text Box 24"/>
          <p:cNvSpPr txBox="1">
            <a:spLocks noChangeArrowheads="1"/>
          </p:cNvSpPr>
          <p:nvPr/>
        </p:nvSpPr>
        <p:spPr bwMode="auto">
          <a:xfrm>
            <a:off x="0" y="13716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endParaRPr lang="en-US" sz="2800">
              <a:latin typeface="Times New Roman" pitchFamily="18" charset="0"/>
            </a:endParaRPr>
          </a:p>
        </p:txBody>
      </p:sp>
      <p:sp>
        <p:nvSpPr>
          <p:cNvPr id="13317" name="WordArt 13"/>
          <p:cNvSpPr>
            <a:spLocks noChangeArrowheads="1" noChangeShapeType="1" noTextEdit="1"/>
          </p:cNvSpPr>
          <p:nvPr/>
        </p:nvSpPr>
        <p:spPr bwMode="auto">
          <a:xfrm>
            <a:off x="0" y="114300"/>
            <a:ext cx="5486400" cy="781050"/>
          </a:xfrm>
          <a:prstGeom prst="rect">
            <a:avLst/>
          </a:prstGeom>
        </p:spPr>
        <p:txBody>
          <a:bodyPr wrap="none" fromWordArt="1">
            <a:prstTxWarp prst="textCurveDown">
              <a:avLst>
                <a:gd name="adj" fmla="val 29653"/>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sz="3600" b="1" kern="10" dirty="0">
                <a:ln w="9525">
                  <a:round/>
                  <a:headEnd/>
                  <a:tailEnd/>
                </a:ln>
                <a:gradFill rotWithShape="1">
                  <a:gsLst>
                    <a:gs pos="0">
                      <a:srgbClr val="FFE701"/>
                    </a:gs>
                    <a:gs pos="100000">
                      <a:srgbClr val="FE3E02"/>
                    </a:gs>
                  </a:gsLst>
                  <a:lin ang="5400000" scaled="1"/>
                </a:gradFill>
                <a:latin typeface="Times New Roman"/>
                <a:cs typeface="Times New Roman"/>
              </a:rPr>
              <a:t>LUYỆN ĐỌC DIỄN CẢM.</a:t>
            </a:r>
          </a:p>
        </p:txBody>
      </p:sp>
      <p:sp>
        <p:nvSpPr>
          <p:cNvPr id="10254" name="Text Box 14"/>
          <p:cNvSpPr txBox="1">
            <a:spLocks noChangeArrowheads="1"/>
          </p:cNvSpPr>
          <p:nvPr/>
        </p:nvSpPr>
        <p:spPr bwMode="auto">
          <a:xfrm>
            <a:off x="134698" y="1166919"/>
            <a:ext cx="700722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spcBef>
                <a:spcPct val="20000"/>
              </a:spcBef>
            </a:pPr>
            <a:r>
              <a:rPr lang="en-US" sz="2800" b="1" dirty="0">
                <a:solidFill>
                  <a:srgbClr val="0000FF"/>
                </a:solidFill>
                <a:latin typeface="Times New Roman" pitchFamily="18" charset="0"/>
                <a:cs typeface="Times New Roman" pitchFamily="18" charset="0"/>
              </a:rPr>
              <a:t>     Nổi bật trên hoa văn  trống đồng là hình ảnh con người hoà với thiên nhiên. Con người </a:t>
            </a:r>
            <a:r>
              <a:rPr lang="en-US" sz="2800" b="1" i="1" dirty="0">
                <a:solidFill>
                  <a:srgbClr val="008000"/>
                </a:solidFill>
                <a:latin typeface="Times New Roman" pitchFamily="18" charset="0"/>
                <a:cs typeface="Times New Roman" pitchFamily="18" charset="0"/>
              </a:rPr>
              <a:t>lao động</a:t>
            </a:r>
            <a:r>
              <a:rPr lang="en-US" sz="2800" b="1" dirty="0">
                <a:solidFill>
                  <a:srgbClr val="008000"/>
                </a:solidFill>
                <a:latin typeface="Times New Roman" pitchFamily="18" charset="0"/>
                <a:cs typeface="Times New Roman" pitchFamily="18" charset="0"/>
              </a:rPr>
              <a:t>, </a:t>
            </a:r>
            <a:r>
              <a:rPr lang="en-US" sz="2800" b="1" i="1" dirty="0">
                <a:solidFill>
                  <a:srgbClr val="008000"/>
                </a:solidFill>
                <a:latin typeface="Times New Roman" pitchFamily="18" charset="0"/>
                <a:cs typeface="Times New Roman" pitchFamily="18" charset="0"/>
              </a:rPr>
              <a:t>đánh cá</a:t>
            </a:r>
            <a:r>
              <a:rPr lang="en-US" sz="2800" b="1" dirty="0">
                <a:solidFill>
                  <a:srgbClr val="008000"/>
                </a:solidFill>
                <a:latin typeface="Times New Roman" pitchFamily="18" charset="0"/>
                <a:cs typeface="Times New Roman" pitchFamily="18" charset="0"/>
              </a:rPr>
              <a:t>, </a:t>
            </a:r>
            <a:r>
              <a:rPr lang="en-US" sz="2800" b="1" i="1" dirty="0">
                <a:solidFill>
                  <a:srgbClr val="008000"/>
                </a:solidFill>
                <a:latin typeface="Times New Roman" pitchFamily="18" charset="0"/>
                <a:cs typeface="Times New Roman" pitchFamily="18" charset="0"/>
              </a:rPr>
              <a:t>săn bắn</a:t>
            </a:r>
            <a:r>
              <a:rPr lang="en-US" sz="2800" b="1" dirty="0">
                <a:solidFill>
                  <a:srgbClr val="008000"/>
                </a:solidFill>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 Con người </a:t>
            </a:r>
            <a:r>
              <a:rPr lang="en-US" sz="2800" b="1" i="1" dirty="0">
                <a:solidFill>
                  <a:srgbClr val="008000"/>
                </a:solidFill>
                <a:latin typeface="Times New Roman" pitchFamily="18" charset="0"/>
                <a:cs typeface="Times New Roman" pitchFamily="18" charset="0"/>
              </a:rPr>
              <a:t>đánh trống</a:t>
            </a:r>
            <a:r>
              <a:rPr lang="en-US" sz="2800" b="1" dirty="0">
                <a:solidFill>
                  <a:srgbClr val="008000"/>
                </a:solidFill>
                <a:latin typeface="Times New Roman" pitchFamily="18" charset="0"/>
                <a:cs typeface="Times New Roman" pitchFamily="18" charset="0"/>
              </a:rPr>
              <a:t>, </a:t>
            </a:r>
            <a:r>
              <a:rPr lang="en-US" sz="2800" b="1" i="1" dirty="0">
                <a:solidFill>
                  <a:srgbClr val="008000"/>
                </a:solidFill>
                <a:latin typeface="Times New Roman" pitchFamily="18" charset="0"/>
                <a:cs typeface="Times New Roman" pitchFamily="18" charset="0"/>
              </a:rPr>
              <a:t>thổi kèn</a:t>
            </a:r>
            <a:r>
              <a:rPr lang="en-US" sz="2800" b="1" dirty="0">
                <a:solidFill>
                  <a:srgbClr val="008000"/>
                </a:solidFill>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 Con người </a:t>
            </a:r>
            <a:r>
              <a:rPr lang="en-US" sz="2800" b="1" i="1" dirty="0">
                <a:solidFill>
                  <a:srgbClr val="008000"/>
                </a:solidFill>
                <a:latin typeface="Times New Roman" pitchFamily="18" charset="0"/>
                <a:cs typeface="Times New Roman" pitchFamily="18" charset="0"/>
              </a:rPr>
              <a:t>cầm vũ khí</a:t>
            </a:r>
            <a:r>
              <a:rPr lang="en-US" sz="2800" b="1" dirty="0">
                <a:solidFill>
                  <a:srgbClr val="0000FF"/>
                </a:solidFill>
                <a:latin typeface="Times New Roman" pitchFamily="18" charset="0"/>
                <a:cs typeface="Times New Roman" pitchFamily="18" charset="0"/>
              </a:rPr>
              <a:t> bảo vệ quê hương  và tưng bừng nhảy múa mừng chiến công  hay cảm tạ thần linh… Đó là con người </a:t>
            </a:r>
            <a:r>
              <a:rPr lang="en-US" sz="2800" b="1" i="1" dirty="0">
                <a:solidFill>
                  <a:srgbClr val="008000"/>
                </a:solidFill>
                <a:latin typeface="Times New Roman" pitchFamily="18" charset="0"/>
                <a:cs typeface="Times New Roman" pitchFamily="18" charset="0"/>
              </a:rPr>
              <a:t>thuần hậu</a:t>
            </a:r>
            <a:r>
              <a:rPr lang="en-US" sz="2800" b="1" dirty="0">
                <a:solidFill>
                  <a:srgbClr val="008000"/>
                </a:solidFill>
                <a:latin typeface="Times New Roman" pitchFamily="18" charset="0"/>
                <a:cs typeface="Times New Roman" pitchFamily="18" charset="0"/>
              </a:rPr>
              <a:t>, </a:t>
            </a:r>
            <a:r>
              <a:rPr lang="en-US" sz="2800" b="1" i="1" dirty="0">
                <a:solidFill>
                  <a:srgbClr val="008000"/>
                </a:solidFill>
                <a:latin typeface="Times New Roman" pitchFamily="18" charset="0"/>
                <a:cs typeface="Times New Roman" pitchFamily="18" charset="0"/>
              </a:rPr>
              <a:t>hiền hoà</a:t>
            </a:r>
            <a:r>
              <a:rPr lang="en-US" sz="2800" b="1" dirty="0">
                <a:solidFill>
                  <a:srgbClr val="008000"/>
                </a:solidFill>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 mang tính </a:t>
            </a:r>
            <a:r>
              <a:rPr lang="en-US" sz="2800" b="1" i="1" dirty="0">
                <a:solidFill>
                  <a:srgbClr val="008000"/>
                </a:solidFill>
                <a:latin typeface="Times New Roman" pitchFamily="18" charset="0"/>
                <a:cs typeface="Times New Roman" pitchFamily="18" charset="0"/>
              </a:rPr>
              <a:t>nhân bản</a:t>
            </a:r>
            <a:r>
              <a:rPr lang="en-US" sz="2800" b="1" dirty="0">
                <a:solidFill>
                  <a:srgbClr val="0000FF"/>
                </a:solidFill>
                <a:latin typeface="Times New Roman" pitchFamily="18" charset="0"/>
                <a:cs typeface="Times New Roman" pitchFamily="18" charset="0"/>
              </a:rPr>
              <a:t> sâu sắc.</a:t>
            </a:r>
          </a:p>
        </p:txBody>
      </p:sp>
      <p:pic>
        <p:nvPicPr>
          <p:cNvPr id="13319" name="Picture 12" descr="http://t0.gstatic.com/images?q=tbn:5NcYe6POg-TdhM:http://www.marofin.com/img/members5/mynghetruyenthong/cvcbdfdh.jpg">
            <a:hlinkClick r:id="rId2"/>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162800" y="2968229"/>
            <a:ext cx="1981200" cy="170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54"/>
                                        </p:tgtEl>
                                        <p:attrNameLst>
                                          <p:attrName>style.visibility</p:attrName>
                                        </p:attrNameLst>
                                      </p:cBhvr>
                                      <p:to>
                                        <p:strVal val="visible"/>
                                      </p:to>
                                    </p:set>
                                    <p:anim calcmode="discrete" valueType="clr">
                                      <p:cBhvr override="childStyle">
                                        <p:cTn id="7" dur="80"/>
                                        <p:tgtEl>
                                          <p:spTgt spid="1025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54"/>
                                        </p:tgtEl>
                                        <p:attrNameLst>
                                          <p:attrName>fillcolor</p:attrName>
                                        </p:attrNameLst>
                                      </p:cBhvr>
                                      <p:tavLst>
                                        <p:tav tm="0">
                                          <p:val>
                                            <p:clrVal>
                                              <a:schemeClr val="accent2"/>
                                            </p:clrVal>
                                          </p:val>
                                        </p:tav>
                                        <p:tav tm="50000">
                                          <p:val>
                                            <p:clrVal>
                                              <a:schemeClr val="hlink"/>
                                            </p:clrVal>
                                          </p:val>
                                        </p:tav>
                                      </p:tavLst>
                                    </p:anim>
                                    <p:set>
                                      <p:cBhvr>
                                        <p:cTn id="9" dur="80"/>
                                        <p:tgtEl>
                                          <p:spTgt spid="102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p:txBody>
          <a:bodyPr/>
          <a:lstStyle/>
          <a:p>
            <a:pPr eaLnBrk="1" hangingPunct="1"/>
            <a:endParaRPr lang="en-US" smtClean="0"/>
          </a:p>
          <a:p>
            <a:pPr eaLnBrk="1" hangingPunct="1"/>
            <a:endParaRPr lang="en-US" smtClean="0"/>
          </a:p>
        </p:txBody>
      </p:sp>
      <p:pic>
        <p:nvPicPr>
          <p:cNvPr id="14339" name="Picture 5" descr="ho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WordArt 6"/>
          <p:cNvSpPr>
            <a:spLocks noChangeArrowheads="1" noChangeShapeType="1" noTextEdit="1"/>
          </p:cNvSpPr>
          <p:nvPr/>
        </p:nvSpPr>
        <p:spPr bwMode="auto">
          <a:xfrm>
            <a:off x="228600" y="800100"/>
            <a:ext cx="8305800" cy="3600450"/>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1">
                  <a:gsLst>
                    <a:gs pos="0">
                      <a:srgbClr val="FFE701"/>
                    </a:gs>
                    <a:gs pos="100000">
                      <a:srgbClr val="FE3E02"/>
                    </a:gs>
                  </a:gsLst>
                  <a:lin ang="5400000" scaled="1"/>
                </a:gradFill>
                <a:latin typeface="Impact"/>
              </a:rPr>
              <a:t>CHÀO CÁC EM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HINH N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71450"/>
            <a:ext cx="90170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WordArt 4"/>
          <p:cNvSpPr>
            <a:spLocks noChangeArrowheads="1" noChangeShapeType="1" noTextEdit="1"/>
          </p:cNvSpPr>
          <p:nvPr/>
        </p:nvSpPr>
        <p:spPr bwMode="auto">
          <a:xfrm>
            <a:off x="3124200" y="1485900"/>
            <a:ext cx="4019550" cy="914400"/>
          </a:xfrm>
          <a:prstGeom prst="rect">
            <a:avLst/>
          </a:prstGeom>
        </p:spPr>
        <p:txBody>
          <a:bodyPr wrap="none" fromWordArt="1">
            <a:prstTxWarp prst="textPlain">
              <a:avLst>
                <a:gd name="adj" fmla="val 50000"/>
              </a:avLst>
            </a:prstTxWarp>
          </a:bodyPr>
          <a:lstStyle/>
          <a:p>
            <a:pPr algn="ctr"/>
            <a:r>
              <a:rPr lang="vi-VN" sz="3600" b="1" kern="1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Khởi động.</a:t>
            </a:r>
            <a:endParaRPr lang="en-US" sz="3600" b="1" kern="1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500" fill="hold"/>
                                        <p:tgtEl>
                                          <p:spTgt spid="35844"/>
                                        </p:tgtEl>
                                        <p:attrNameLst>
                                          <p:attrName>ppt_x</p:attrName>
                                        </p:attrNameLst>
                                      </p:cBhvr>
                                      <p:tavLst>
                                        <p:tav tm="0">
                                          <p:val>
                                            <p:strVal val="#ppt_x"/>
                                          </p:val>
                                        </p:tav>
                                        <p:tav tm="100000">
                                          <p:val>
                                            <p:strVal val="#ppt_x"/>
                                          </p:val>
                                        </p:tav>
                                      </p:tavLst>
                                    </p:anim>
                                    <p:anim calcmode="lin" valueType="num">
                                      <p:cBhvr additive="base">
                                        <p:cTn id="8" dur="500" fill="hold"/>
                                        <p:tgtEl>
                                          <p:spTgt spid="358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81000" y="1028700"/>
            <a:ext cx="762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a:solidFill>
                  <a:srgbClr val="0000FF"/>
                </a:solidFill>
                <a:latin typeface="Times New Roman" pitchFamily="18" charset="0"/>
                <a:cs typeface="Times New Roman" pitchFamily="18" charset="0"/>
              </a:rPr>
              <a:t>- </a:t>
            </a:r>
            <a:r>
              <a:rPr lang="en-US" sz="3200" b="1">
                <a:solidFill>
                  <a:srgbClr val="0000FF"/>
                </a:solidFill>
                <a:latin typeface="Times New Roman" pitchFamily="18" charset="0"/>
                <a:cs typeface="Times New Roman" pitchFamily="18" charset="0"/>
              </a:rPr>
              <a:t>Đọc bài: Bốn anh tài.</a:t>
            </a:r>
            <a:endParaRPr lang="en-US" sz="3200" b="1">
              <a:latin typeface="Times New Roman" pitchFamily="18" charset="0"/>
              <a:cs typeface="Times New Roman" pitchFamily="18" charset="0"/>
            </a:endParaRPr>
          </a:p>
        </p:txBody>
      </p:sp>
      <p:sp>
        <p:nvSpPr>
          <p:cNvPr id="27651" name="Text Box 3"/>
          <p:cNvSpPr txBox="1">
            <a:spLocks noChangeArrowheads="1"/>
          </p:cNvSpPr>
          <p:nvPr/>
        </p:nvSpPr>
        <p:spPr bwMode="auto">
          <a:xfrm>
            <a:off x="0" y="180975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3200" b="1" dirty="0">
                <a:solidFill>
                  <a:srgbClr val="008000"/>
                </a:solidFill>
                <a:latin typeface="Times New Roman" pitchFamily="18" charset="0"/>
                <a:cs typeface="Times New Roman" pitchFamily="18" charset="0"/>
              </a:rPr>
              <a:t>* Ý nghĩa của câu chuyện này là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7650"/>
                                        </p:tgtEl>
                                        <p:attrNameLst>
                                          <p:attrName>style.visibility</p:attrName>
                                        </p:attrNameLst>
                                      </p:cBhvr>
                                      <p:to>
                                        <p:strVal val="visible"/>
                                      </p:to>
                                    </p:set>
                                    <p:anim calcmode="discrete" valueType="clr">
                                      <p:cBhvr override="childStyle">
                                        <p:cTn id="7" dur="80"/>
                                        <p:tgtEl>
                                          <p:spTgt spid="2765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50"/>
                                        </p:tgtEl>
                                        <p:attrNameLst>
                                          <p:attrName>fillcolor</p:attrName>
                                        </p:attrNameLst>
                                      </p:cBhvr>
                                      <p:tavLst>
                                        <p:tav tm="0">
                                          <p:val>
                                            <p:clrVal>
                                              <a:schemeClr val="accent2"/>
                                            </p:clrVal>
                                          </p:val>
                                        </p:tav>
                                        <p:tav tm="50000">
                                          <p:val>
                                            <p:clrVal>
                                              <a:schemeClr val="hlink"/>
                                            </p:clrVal>
                                          </p:val>
                                        </p:tav>
                                      </p:tavLst>
                                    </p:anim>
                                    <p:set>
                                      <p:cBhvr>
                                        <p:cTn id="9" dur="80"/>
                                        <p:tgtEl>
                                          <p:spTgt spid="2765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7651"/>
                                        </p:tgtEl>
                                        <p:attrNameLst>
                                          <p:attrName>style.visibility</p:attrName>
                                        </p:attrNameLst>
                                      </p:cBhvr>
                                      <p:to>
                                        <p:strVal val="visible"/>
                                      </p:to>
                                    </p:set>
                                    <p:anim calcmode="discrete" valueType="clr">
                                      <p:cBhvr override="childStyle">
                                        <p:cTn id="14" dur="80"/>
                                        <p:tgtEl>
                                          <p:spTgt spid="2765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7651"/>
                                        </p:tgtEl>
                                        <p:attrNameLst>
                                          <p:attrName>fillcolor</p:attrName>
                                        </p:attrNameLst>
                                      </p:cBhvr>
                                      <p:tavLst>
                                        <p:tav tm="0">
                                          <p:val>
                                            <p:clrVal>
                                              <a:schemeClr val="accent2"/>
                                            </p:clrVal>
                                          </p:val>
                                        </p:tav>
                                        <p:tav tm="50000">
                                          <p:val>
                                            <p:clrVal>
                                              <a:schemeClr val="hlink"/>
                                            </p:clrVal>
                                          </p:val>
                                        </p:tav>
                                      </p:tavLst>
                                    </p:anim>
                                    <p:set>
                                      <p:cBhvr>
                                        <p:cTn id="16" dur="80"/>
                                        <p:tgtEl>
                                          <p:spTgt spid="276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743200" y="228600"/>
            <a:ext cx="3810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endParaRPr lang="en-US">
              <a:latin typeface="Garamond" pitchFamily="18" charset="0"/>
            </a:endParaRPr>
          </a:p>
        </p:txBody>
      </p:sp>
      <p:sp>
        <p:nvSpPr>
          <p:cNvPr id="5123" name="Text Box 8"/>
          <p:cNvSpPr txBox="1">
            <a:spLocks noChangeArrowheads="1"/>
          </p:cNvSpPr>
          <p:nvPr/>
        </p:nvSpPr>
        <p:spPr bwMode="auto">
          <a:xfrm>
            <a:off x="5562600" y="1028700"/>
            <a:ext cx="3124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endParaRPr lang="en-US">
              <a:latin typeface="Garamond" pitchFamily="18" charset="0"/>
            </a:endParaRPr>
          </a:p>
        </p:txBody>
      </p:sp>
      <p:pic>
        <p:nvPicPr>
          <p:cNvPr id="11277" name="Picture 13" descr="http://t1.gstatic.com/images?q=tbn:ptvRTf1Xs5o4WM:http://thuvienkhoahoc.com/tusach/images/V%E1%BB%8B_tr%C3%AD_ph%C3%A1t_hi%E1%BB%87n_di_t%C3%ADch_tr%E1%BB%91ng_%C4%91%E1%BB%93ng_%C4%90%C3%B4ng_S%C6%A1n_t%E1%BA%A1i_VN.jpg">
            <a:hlinkClick r:id="rId2"/>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267200" y="1303735"/>
            <a:ext cx="4419600" cy="3839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AutoShape 14"/>
          <p:cNvSpPr>
            <a:spLocks noChangeArrowheads="1"/>
          </p:cNvSpPr>
          <p:nvPr/>
        </p:nvSpPr>
        <p:spPr bwMode="auto">
          <a:xfrm>
            <a:off x="7986713" y="2050256"/>
            <a:ext cx="1104900" cy="914400"/>
          </a:xfrm>
          <a:prstGeom prst="wedgeEllipseCallout">
            <a:avLst>
              <a:gd name="adj1" fmla="val -78778"/>
              <a:gd name="adj2" fmla="val -7699"/>
            </a:avLst>
          </a:prstGeom>
          <a:solidFill>
            <a:schemeClr val="accent1"/>
          </a:solidFill>
          <a:ln w="9525">
            <a:solidFill>
              <a:schemeClr val="tx1"/>
            </a:solidFill>
            <a:miter lim="800000"/>
            <a:headEnd/>
            <a:tailEnd/>
          </a:ln>
        </p:spPr>
        <p:txBody>
          <a:bodyPr/>
          <a:lstStyle/>
          <a:p>
            <a:pPr algn="ctr" eaLnBrk="0" hangingPunct="0"/>
            <a:endParaRPr lang="en-US">
              <a:latin typeface="Garamond" pitchFamily="18" charset="0"/>
            </a:endParaRPr>
          </a:p>
        </p:txBody>
      </p:sp>
      <p:sp>
        <p:nvSpPr>
          <p:cNvPr id="5126" name="Text Box 15"/>
          <p:cNvSpPr txBox="1">
            <a:spLocks noChangeArrowheads="1"/>
          </p:cNvSpPr>
          <p:nvPr/>
        </p:nvSpPr>
        <p:spPr bwMode="auto">
          <a:xfrm>
            <a:off x="7604126" y="3096816"/>
            <a:ext cx="1235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atin typeface="Garamond" pitchFamily="18" charset="0"/>
            </a:endParaRPr>
          </a:p>
        </p:txBody>
      </p:sp>
      <p:sp>
        <p:nvSpPr>
          <p:cNvPr id="11287" name="WordArt 23"/>
          <p:cNvSpPr>
            <a:spLocks noChangeArrowheads="1" noChangeShapeType="1" noTextEdit="1"/>
          </p:cNvSpPr>
          <p:nvPr/>
        </p:nvSpPr>
        <p:spPr bwMode="auto">
          <a:xfrm>
            <a:off x="8037514" y="2226469"/>
            <a:ext cx="1004887" cy="4429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20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Đông Sơn</a:t>
            </a:r>
          </a:p>
          <a:p>
            <a:pPr algn="ctr"/>
            <a:r>
              <a:rPr lang="vi-VN" sz="20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 Thanh Hoá)</a:t>
            </a:r>
            <a:endParaRPr lang="en-US" sz="20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endParaRPr>
          </a:p>
        </p:txBody>
      </p:sp>
      <p:pic>
        <p:nvPicPr>
          <p:cNvPr id="11288" name="Picture 24" descr="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00200"/>
            <a:ext cx="42672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 Box 12"/>
          <p:cNvSpPr txBox="1">
            <a:spLocks noChangeArrowheads="1"/>
          </p:cNvSpPr>
          <p:nvPr/>
        </p:nvSpPr>
        <p:spPr bwMode="auto">
          <a:xfrm>
            <a:off x="0" y="74295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3200" b="1">
                <a:solidFill>
                  <a:srgbClr val="FF0000"/>
                </a:solidFill>
                <a:latin typeface="Times New Roman" pitchFamily="18" charset="0"/>
                <a:cs typeface="Times New Roman" pitchFamily="18" charset="0"/>
              </a:rPr>
              <a:t>Trống đồng Đông Sơn. </a:t>
            </a:r>
            <a:endParaRPr lang="en-US" sz="3200">
              <a:latin typeface="Times New Roman" pitchFamily="18" charset="0"/>
              <a:cs typeface="Times New Roman" pitchFamily="18" charset="0"/>
            </a:endParaRPr>
          </a:p>
        </p:txBody>
      </p:sp>
      <p:sp>
        <p:nvSpPr>
          <p:cNvPr id="5130" name="Text Box 13"/>
          <p:cNvSpPr txBox="1">
            <a:spLocks noChangeArrowheads="1"/>
          </p:cNvSpPr>
          <p:nvPr/>
        </p:nvSpPr>
        <p:spPr bwMode="auto">
          <a:xfrm>
            <a:off x="0" y="3429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3200" b="1">
                <a:solidFill>
                  <a:srgbClr val="0000FF"/>
                </a:solidFill>
                <a:latin typeface="Times New Roman" pitchFamily="18" charset="0"/>
                <a:cs typeface="Times New Roman" pitchFamily="18" charset="0"/>
              </a:rPr>
              <a:t>Tập đọc </a:t>
            </a:r>
            <a:endParaRPr lang="en-US" sz="3200">
              <a:latin typeface="Times New Roman" pitchFamily="18" charset="0"/>
              <a:cs typeface="Times New Roman" pitchFamily="18" charset="0"/>
            </a:endParaRPr>
          </a:p>
        </p:txBody>
      </p:sp>
      <p:sp>
        <p:nvSpPr>
          <p:cNvPr id="5131" name="Rectangle 4"/>
          <p:cNvSpPr>
            <a:spLocks noChangeArrowheads="1"/>
          </p:cNvSpPr>
          <p:nvPr/>
        </p:nvSpPr>
        <p:spPr bwMode="auto">
          <a:xfrm>
            <a:off x="0" y="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vi-VN" sz="2800" b="1">
                <a:solidFill>
                  <a:srgbClr val="0000FF"/>
                </a:solidFill>
                <a:latin typeface="Times New Roman" pitchFamily="18" charset="0"/>
                <a:cs typeface="Times New Roman" pitchFamily="18" charset="0"/>
              </a:rPr>
              <a:t>Thứ </a:t>
            </a:r>
            <a:r>
              <a:rPr lang="en-US" sz="2800" b="1">
                <a:solidFill>
                  <a:srgbClr val="0000FF"/>
                </a:solidFill>
                <a:latin typeface="Times New Roman" pitchFamily="18" charset="0"/>
                <a:cs typeface="Times New Roman" pitchFamily="18" charset="0"/>
              </a:rPr>
              <a:t>tư</a:t>
            </a:r>
            <a:r>
              <a:rPr lang="vi-VN" sz="2800" b="1">
                <a:solidFill>
                  <a:srgbClr val="0000FF"/>
                </a:solidFill>
                <a:latin typeface="Times New Roman" pitchFamily="18" charset="0"/>
                <a:cs typeface="Times New Roman" pitchFamily="18" charset="0"/>
              </a:rPr>
              <a:t> ngày </a:t>
            </a:r>
            <a:r>
              <a:rPr lang="en-US" sz="2800" b="1">
                <a:solidFill>
                  <a:srgbClr val="0000FF"/>
                </a:solidFill>
                <a:latin typeface="Times New Roman" pitchFamily="18" charset="0"/>
                <a:cs typeface="Times New Roman" pitchFamily="18" charset="0"/>
              </a:rPr>
              <a:t>26 </a:t>
            </a:r>
            <a:r>
              <a:rPr lang="vi-VN" sz="2800" b="1">
                <a:solidFill>
                  <a:srgbClr val="0000FF"/>
                </a:solidFill>
                <a:latin typeface="Times New Roman" pitchFamily="18" charset="0"/>
                <a:cs typeface="Times New Roman" pitchFamily="18" charset="0"/>
              </a:rPr>
              <a:t>tháng </a:t>
            </a:r>
            <a:r>
              <a:rPr lang="en-US" sz="2800" b="1">
                <a:solidFill>
                  <a:srgbClr val="0000FF"/>
                </a:solidFill>
                <a:latin typeface="Times New Roman" pitchFamily="18" charset="0"/>
                <a:cs typeface="Times New Roman" pitchFamily="18" charset="0"/>
              </a:rPr>
              <a:t> </a:t>
            </a:r>
            <a:r>
              <a:rPr lang="vi-VN" sz="2800" b="1">
                <a:solidFill>
                  <a:srgbClr val="0000FF"/>
                </a:solidFill>
                <a:latin typeface="Times New Roman" pitchFamily="18" charset="0"/>
                <a:cs typeface="Times New Roman" pitchFamily="18" charset="0"/>
              </a:rPr>
              <a:t>1 năm 20</a:t>
            </a:r>
            <a:r>
              <a:rPr lang="en-US" sz="2800" b="1">
                <a:solidFill>
                  <a:srgbClr val="0000FF"/>
                </a:solidFill>
                <a:latin typeface="Times New Roman" pitchFamily="18" charset="0"/>
                <a:cs typeface="Times New Roman" pitchFamily="18" charset="0"/>
              </a:rPr>
              <a:t>22</a:t>
            </a:r>
            <a:r>
              <a:rPr lang="en-US" sz="2800">
                <a:solidFill>
                  <a:srgbClr val="0000FF"/>
                </a:solidFill>
                <a:latin typeface="Times New Roman" pitchFamily="18" charset="0"/>
                <a:cs typeface="Times New Roman" pitchFamily="18" charset="0"/>
              </a:rPr>
              <a:t>  </a:t>
            </a: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1288"/>
                                        </p:tgtEl>
                                        <p:attrNameLst>
                                          <p:attrName>style.visibility</p:attrName>
                                        </p:attrNameLst>
                                      </p:cBhvr>
                                      <p:to>
                                        <p:strVal val="visible"/>
                                      </p:to>
                                    </p:set>
                                    <p:anim calcmode="lin" valueType="num">
                                      <p:cBhvr>
                                        <p:cTn id="7" dur="1000" fill="hold"/>
                                        <p:tgtEl>
                                          <p:spTgt spid="11288"/>
                                        </p:tgtEl>
                                        <p:attrNameLst>
                                          <p:attrName>ppt_w</p:attrName>
                                        </p:attrNameLst>
                                      </p:cBhvr>
                                      <p:tavLst>
                                        <p:tav tm="0">
                                          <p:val>
                                            <p:fltVal val="0"/>
                                          </p:val>
                                        </p:tav>
                                        <p:tav tm="100000">
                                          <p:val>
                                            <p:strVal val="#ppt_w"/>
                                          </p:val>
                                        </p:tav>
                                      </p:tavLst>
                                    </p:anim>
                                    <p:anim calcmode="lin" valueType="num">
                                      <p:cBhvr>
                                        <p:cTn id="8" dur="1000" fill="hold"/>
                                        <p:tgtEl>
                                          <p:spTgt spid="11288"/>
                                        </p:tgtEl>
                                        <p:attrNameLst>
                                          <p:attrName>ppt_h</p:attrName>
                                        </p:attrNameLst>
                                      </p:cBhvr>
                                      <p:tavLst>
                                        <p:tav tm="0">
                                          <p:val>
                                            <p:fltVal val="0"/>
                                          </p:val>
                                        </p:tav>
                                        <p:tav tm="100000">
                                          <p:val>
                                            <p:strVal val="#ppt_h"/>
                                          </p:val>
                                        </p:tav>
                                      </p:tavLst>
                                    </p:anim>
                                    <p:anim calcmode="lin" valueType="num">
                                      <p:cBhvr>
                                        <p:cTn id="9" dur="1000" fill="hold"/>
                                        <p:tgtEl>
                                          <p:spTgt spid="11288"/>
                                        </p:tgtEl>
                                        <p:attrNameLst>
                                          <p:attrName>style.rotation</p:attrName>
                                        </p:attrNameLst>
                                      </p:cBhvr>
                                      <p:tavLst>
                                        <p:tav tm="0">
                                          <p:val>
                                            <p:fltVal val="90"/>
                                          </p:val>
                                        </p:tav>
                                        <p:tav tm="100000">
                                          <p:val>
                                            <p:fltVal val="0"/>
                                          </p:val>
                                        </p:tav>
                                      </p:tavLst>
                                    </p:anim>
                                    <p:animEffect transition="in" filter="fade">
                                      <p:cBhvr>
                                        <p:cTn id="10" dur="1000"/>
                                        <p:tgtEl>
                                          <p:spTgt spid="11288"/>
                                        </p:tgtEl>
                                      </p:cBhvr>
                                    </p:animEffect>
                                  </p:childTnLst>
                                </p:cTn>
                              </p:par>
                              <p:par>
                                <p:cTn id="11" presetID="8" presetClass="entr" presetSubtype="16" fill="hold" nodeType="withEffect">
                                  <p:stCondLst>
                                    <p:cond delay="0"/>
                                  </p:stCondLst>
                                  <p:childTnLst>
                                    <p:set>
                                      <p:cBhvr>
                                        <p:cTn id="12" dur="1" fill="hold">
                                          <p:stCondLst>
                                            <p:cond delay="0"/>
                                          </p:stCondLst>
                                        </p:cTn>
                                        <p:tgtEl>
                                          <p:spTgt spid="11277"/>
                                        </p:tgtEl>
                                        <p:attrNameLst>
                                          <p:attrName>style.visibility</p:attrName>
                                        </p:attrNameLst>
                                      </p:cBhvr>
                                      <p:to>
                                        <p:strVal val="visible"/>
                                      </p:to>
                                    </p:set>
                                    <p:animEffect transition="in" filter="diamond(in)">
                                      <p:cBhvr>
                                        <p:cTn id="13" dur="2000"/>
                                        <p:tgtEl>
                                          <p:spTgt spid="1127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1" presetClass="entr" presetSubtype="0" fill="hold" grpId="0" nodeType="clickEffect">
                                  <p:stCondLst>
                                    <p:cond delay="0"/>
                                  </p:stCondLst>
                                  <p:iterate type="lt">
                                    <p:tmPct val="5000"/>
                                  </p:iterate>
                                  <p:childTnLst>
                                    <p:set>
                                      <p:cBhvr>
                                        <p:cTn id="17" dur="1" fill="hold">
                                          <p:stCondLst>
                                            <p:cond delay="0"/>
                                          </p:stCondLst>
                                        </p:cTn>
                                        <p:tgtEl>
                                          <p:spTgt spid="11278"/>
                                        </p:tgtEl>
                                        <p:attrNameLst>
                                          <p:attrName>style.visibility</p:attrName>
                                        </p:attrNameLst>
                                      </p:cBhvr>
                                      <p:to>
                                        <p:strVal val="visible"/>
                                      </p:to>
                                    </p:set>
                                    <p:anim calcmode="lin" valueType="num">
                                      <p:cBhvr>
                                        <p:cTn id="18" dur="500" fill="hold"/>
                                        <p:tgtEl>
                                          <p:spTgt spid="11278"/>
                                        </p:tgtEl>
                                        <p:attrNameLst>
                                          <p:attrName>ppt_w</p:attrName>
                                        </p:attrNameLst>
                                      </p:cBhvr>
                                      <p:tavLst>
                                        <p:tav tm="0">
                                          <p:val>
                                            <p:fltVal val="0"/>
                                          </p:val>
                                        </p:tav>
                                        <p:tav tm="100000">
                                          <p:val>
                                            <p:strVal val="#ppt_w"/>
                                          </p:val>
                                        </p:tav>
                                      </p:tavLst>
                                    </p:anim>
                                    <p:anim calcmode="lin" valueType="num">
                                      <p:cBhvr>
                                        <p:cTn id="19" dur="500" fill="hold"/>
                                        <p:tgtEl>
                                          <p:spTgt spid="11278"/>
                                        </p:tgtEl>
                                        <p:attrNameLst>
                                          <p:attrName>ppt_h</p:attrName>
                                        </p:attrNameLst>
                                      </p:cBhvr>
                                      <p:tavLst>
                                        <p:tav tm="0">
                                          <p:val>
                                            <p:fltVal val="0"/>
                                          </p:val>
                                        </p:tav>
                                        <p:tav tm="100000">
                                          <p:val>
                                            <p:strVal val="#ppt_h"/>
                                          </p:val>
                                        </p:tav>
                                      </p:tavLst>
                                    </p:anim>
                                    <p:anim calcmode="lin" valueType="num">
                                      <p:cBhvr>
                                        <p:cTn id="20" dur="500" fill="hold"/>
                                        <p:tgtEl>
                                          <p:spTgt spid="11278"/>
                                        </p:tgtEl>
                                        <p:attrNameLst>
                                          <p:attrName>style.rotation</p:attrName>
                                        </p:attrNameLst>
                                      </p:cBhvr>
                                      <p:tavLst>
                                        <p:tav tm="0">
                                          <p:val>
                                            <p:fltVal val="90"/>
                                          </p:val>
                                        </p:tav>
                                        <p:tav tm="100000">
                                          <p:val>
                                            <p:fltVal val="0"/>
                                          </p:val>
                                        </p:tav>
                                      </p:tavLst>
                                    </p:anim>
                                    <p:animEffect transition="in" filter="fade">
                                      <p:cBhvr>
                                        <p:cTn id="21" dur="500"/>
                                        <p:tgtEl>
                                          <p:spTgt spid="11278"/>
                                        </p:tgtEl>
                                      </p:cBhvr>
                                    </p:animEffect>
                                  </p:childTnLst>
                                </p:cTn>
                              </p:par>
                              <p:par>
                                <p:cTn id="22" presetID="31" presetClass="entr" presetSubtype="0" fill="hold" grpId="0" nodeType="withEffect">
                                  <p:stCondLst>
                                    <p:cond delay="0"/>
                                  </p:stCondLst>
                                  <p:iterate type="lt">
                                    <p:tmPct val="5000"/>
                                  </p:iterate>
                                  <p:childTnLst>
                                    <p:set>
                                      <p:cBhvr>
                                        <p:cTn id="23" dur="1" fill="hold">
                                          <p:stCondLst>
                                            <p:cond delay="0"/>
                                          </p:stCondLst>
                                        </p:cTn>
                                        <p:tgtEl>
                                          <p:spTgt spid="11287"/>
                                        </p:tgtEl>
                                        <p:attrNameLst>
                                          <p:attrName>style.visibility</p:attrName>
                                        </p:attrNameLst>
                                      </p:cBhvr>
                                      <p:to>
                                        <p:strVal val="visible"/>
                                      </p:to>
                                    </p:set>
                                    <p:anim calcmode="lin" valueType="num">
                                      <p:cBhvr>
                                        <p:cTn id="24" dur="500" fill="hold"/>
                                        <p:tgtEl>
                                          <p:spTgt spid="11287"/>
                                        </p:tgtEl>
                                        <p:attrNameLst>
                                          <p:attrName>ppt_w</p:attrName>
                                        </p:attrNameLst>
                                      </p:cBhvr>
                                      <p:tavLst>
                                        <p:tav tm="0">
                                          <p:val>
                                            <p:fltVal val="0"/>
                                          </p:val>
                                        </p:tav>
                                        <p:tav tm="100000">
                                          <p:val>
                                            <p:strVal val="#ppt_w"/>
                                          </p:val>
                                        </p:tav>
                                      </p:tavLst>
                                    </p:anim>
                                    <p:anim calcmode="lin" valueType="num">
                                      <p:cBhvr>
                                        <p:cTn id="25" dur="500" fill="hold"/>
                                        <p:tgtEl>
                                          <p:spTgt spid="11287"/>
                                        </p:tgtEl>
                                        <p:attrNameLst>
                                          <p:attrName>ppt_h</p:attrName>
                                        </p:attrNameLst>
                                      </p:cBhvr>
                                      <p:tavLst>
                                        <p:tav tm="0">
                                          <p:val>
                                            <p:fltVal val="0"/>
                                          </p:val>
                                        </p:tav>
                                        <p:tav tm="100000">
                                          <p:val>
                                            <p:strVal val="#ppt_h"/>
                                          </p:val>
                                        </p:tav>
                                      </p:tavLst>
                                    </p:anim>
                                    <p:anim calcmode="lin" valueType="num">
                                      <p:cBhvr>
                                        <p:cTn id="26" dur="500" fill="hold"/>
                                        <p:tgtEl>
                                          <p:spTgt spid="11287"/>
                                        </p:tgtEl>
                                        <p:attrNameLst>
                                          <p:attrName>style.rotation</p:attrName>
                                        </p:attrNameLst>
                                      </p:cBhvr>
                                      <p:tavLst>
                                        <p:tav tm="0">
                                          <p:val>
                                            <p:fltVal val="90"/>
                                          </p:val>
                                        </p:tav>
                                        <p:tav tm="100000">
                                          <p:val>
                                            <p:fltVal val="0"/>
                                          </p:val>
                                        </p:tav>
                                      </p:tavLst>
                                    </p:anim>
                                    <p:animEffect transition="in" filter="fade">
                                      <p:cBhvr>
                                        <p:cTn id="27" dur="500"/>
                                        <p:tgtEl>
                                          <p:spTgt spid="1128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108"/>
                                        </p:tgtEl>
                                        <p:attrNameLst>
                                          <p:attrName>style.visibility</p:attrName>
                                        </p:attrNameLst>
                                      </p:cBhvr>
                                      <p:to>
                                        <p:strVal val="visible"/>
                                      </p:to>
                                    </p:set>
                                    <p:anim calcmode="lin" valueType="num">
                                      <p:cBhvr additive="base">
                                        <p:cTn id="32" dur="500" fill="hold"/>
                                        <p:tgtEl>
                                          <p:spTgt spid="4108"/>
                                        </p:tgtEl>
                                        <p:attrNameLst>
                                          <p:attrName>ppt_x</p:attrName>
                                        </p:attrNameLst>
                                      </p:cBhvr>
                                      <p:tavLst>
                                        <p:tav tm="0">
                                          <p:val>
                                            <p:strVal val="#ppt_x"/>
                                          </p:val>
                                        </p:tav>
                                        <p:tav tm="100000">
                                          <p:val>
                                            <p:strVal val="#ppt_x"/>
                                          </p:val>
                                        </p:tav>
                                      </p:tavLst>
                                    </p:anim>
                                    <p:anim calcmode="lin" valueType="num">
                                      <p:cBhvr additive="base">
                                        <p:cTn id="33" dur="500" fill="hold"/>
                                        <p:tgtEl>
                                          <p:spTgt spid="4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8" grpId="0" animBg="1"/>
      <p:bldP spid="11287" grpId="0" animBg="1"/>
      <p:bldP spid="410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1"/>
          <p:cNvSpPr txBox="1">
            <a:spLocks noChangeArrowheads="1"/>
          </p:cNvSpPr>
          <p:nvPr/>
        </p:nvSpPr>
        <p:spPr bwMode="auto">
          <a:xfrm>
            <a:off x="609600" y="2171700"/>
            <a:ext cx="365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endParaRPr lang="vi-VN" altLang="en-US" sz="2800" b="1">
              <a:solidFill>
                <a:srgbClr val="0000FF"/>
              </a:solidFill>
              <a:latin typeface="Times New Roman" pitchFamily="18" charset="0"/>
            </a:endParaRPr>
          </a:p>
        </p:txBody>
      </p:sp>
      <p:sp>
        <p:nvSpPr>
          <p:cNvPr id="81932" name="Text Box 12"/>
          <p:cNvSpPr txBox="1">
            <a:spLocks noChangeArrowheads="1"/>
          </p:cNvSpPr>
          <p:nvPr/>
        </p:nvSpPr>
        <p:spPr bwMode="auto">
          <a:xfrm>
            <a:off x="468313" y="2378869"/>
            <a:ext cx="838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0"/>
              </a:spcBef>
            </a:pPr>
            <a:r>
              <a:rPr lang="en-US" altLang="en-US" sz="3600" b="1">
                <a:solidFill>
                  <a:srgbClr val="FF0000"/>
                </a:solidFill>
                <a:latin typeface="Times New Roman" pitchFamily="18" charset="0"/>
                <a:cs typeface="Times New Roman" pitchFamily="18" charset="0"/>
              </a:rPr>
              <a:t>Đoạn 1: </a:t>
            </a:r>
            <a:r>
              <a:rPr lang="en-US" altLang="en-US" sz="3600" b="1">
                <a:solidFill>
                  <a:srgbClr val="0000FF"/>
                </a:solidFill>
                <a:latin typeface="Times New Roman" pitchFamily="18" charset="0"/>
                <a:cs typeface="Times New Roman" pitchFamily="18" charset="0"/>
              </a:rPr>
              <a:t>Từ đầu ... đến hươu nai có gạc</a:t>
            </a:r>
          </a:p>
          <a:p>
            <a:pPr>
              <a:lnSpc>
                <a:spcPct val="75000"/>
              </a:lnSpc>
              <a:spcBef>
                <a:spcPct val="50000"/>
              </a:spcBef>
            </a:pPr>
            <a:r>
              <a:rPr lang="en-US" altLang="en-US" sz="3600" b="1">
                <a:solidFill>
                  <a:srgbClr val="FF0000"/>
                </a:solidFill>
                <a:latin typeface="Times New Roman" pitchFamily="18" charset="0"/>
                <a:cs typeface="Times New Roman" pitchFamily="18" charset="0"/>
              </a:rPr>
              <a:t>Đoạn 2:</a:t>
            </a:r>
            <a:r>
              <a:rPr lang="en-US" altLang="en-US" sz="3600" b="1">
                <a:solidFill>
                  <a:srgbClr val="0000FF"/>
                </a:solidFill>
                <a:latin typeface="Times New Roman" pitchFamily="18" charset="0"/>
                <a:cs typeface="Times New Roman" pitchFamily="18" charset="0"/>
              </a:rPr>
              <a:t> Phần còn lại. </a:t>
            </a:r>
          </a:p>
        </p:txBody>
      </p:sp>
      <p:sp>
        <p:nvSpPr>
          <p:cNvPr id="9220" name="Rectangle 1"/>
          <p:cNvSpPr>
            <a:spLocks noChangeArrowheads="1"/>
          </p:cNvSpPr>
          <p:nvPr/>
        </p:nvSpPr>
        <p:spPr bwMode="auto">
          <a:xfrm>
            <a:off x="938214" y="1687116"/>
            <a:ext cx="63769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sz="3600" b="1">
                <a:solidFill>
                  <a:srgbClr val="0000FF"/>
                </a:solidFill>
                <a:latin typeface="Times New Roman" pitchFamily="18" charset="0"/>
                <a:cs typeface="Times New Roman" pitchFamily="18" charset="0"/>
              </a:rPr>
              <a:t>Bài chia bài làm     đoạn</a:t>
            </a:r>
          </a:p>
        </p:txBody>
      </p:sp>
      <p:sp>
        <p:nvSpPr>
          <p:cNvPr id="3" name="Rectangle 2"/>
          <p:cNvSpPr>
            <a:spLocks noChangeArrowheads="1"/>
          </p:cNvSpPr>
          <p:nvPr/>
        </p:nvSpPr>
        <p:spPr bwMode="auto">
          <a:xfrm>
            <a:off x="4343400" y="1714500"/>
            <a:ext cx="415498"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en-US" sz="3600" b="1">
                <a:solidFill>
                  <a:srgbClr val="FF0000"/>
                </a:solidFill>
                <a:latin typeface="Times New Roman" pitchFamily="18" charset="0"/>
                <a:cs typeface="Times New Roman" pitchFamily="18" charset="0"/>
              </a:rPr>
              <a:t>2</a:t>
            </a:r>
            <a:endParaRPr lang="en-US" altLang="en-US" sz="3600">
              <a:solidFill>
                <a:srgbClr val="FF0000"/>
              </a:solidFill>
              <a:latin typeface="Times New Roman" pitchFamily="18" charset="0"/>
              <a:cs typeface="Times New Roman" pitchFamily="18" charset="0"/>
            </a:endParaRPr>
          </a:p>
        </p:txBody>
      </p:sp>
      <p:sp>
        <p:nvSpPr>
          <p:cNvPr id="8" name="WordArt 8"/>
          <p:cNvSpPr>
            <a:spLocks noChangeArrowheads="1" noChangeShapeType="1" noTextEdit="1"/>
          </p:cNvSpPr>
          <p:nvPr/>
        </p:nvSpPr>
        <p:spPr bwMode="auto">
          <a:xfrm>
            <a:off x="0" y="285750"/>
            <a:ext cx="5410200" cy="1143000"/>
          </a:xfrm>
          <a:prstGeom prst="rect">
            <a:avLst/>
          </a:prstGeom>
        </p:spPr>
        <p:txBody>
          <a:bodyPr wrap="none" fromWordArt="1">
            <a:prstTxWarp prst="textCurveDown">
              <a:avLst>
                <a:gd name="adj" fmla="val 25088"/>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a:cs typeface="Times New Roman"/>
              </a:rPr>
              <a:t>LUYỆN ĐỌC.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fade">
                                      <p:cBhvr>
                                        <p:cTn id="12" dur="500"/>
                                        <p:tgtEl>
                                          <p:spTgt spid="92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1932"/>
                                        </p:tgtEl>
                                        <p:attrNameLst>
                                          <p:attrName>style.visibility</p:attrName>
                                        </p:attrNameLst>
                                      </p:cBhvr>
                                      <p:to>
                                        <p:strVal val="visible"/>
                                      </p:to>
                                    </p:set>
                                    <p:animEffect transition="in" filter="wipe(down)">
                                      <p:cBhvr>
                                        <p:cTn id="22" dur="500"/>
                                        <p:tgtEl>
                                          <p:spTgt spid="81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2" grpId="0"/>
      <p:bldP spid="9220" grpId="0"/>
      <p:bldP spid="3"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28600" y="107009"/>
            <a:ext cx="2057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u="sng" dirty="0">
                <a:solidFill>
                  <a:srgbClr val="0000FF"/>
                </a:solidFill>
                <a:latin typeface="Times New Roman" pitchFamily="18" charset="0"/>
                <a:cs typeface="Times New Roman" pitchFamily="18" charset="0"/>
              </a:rPr>
              <a:t>Luyện đọc</a:t>
            </a:r>
            <a:r>
              <a:rPr lang="en-US" sz="2800" b="1" dirty="0">
                <a:solidFill>
                  <a:srgbClr val="0000FF"/>
                </a:solidFill>
                <a:latin typeface="Times New Roman" pitchFamily="18" charset="0"/>
                <a:cs typeface="Times New Roman" pitchFamily="18" charset="0"/>
              </a:rPr>
              <a:t>:</a:t>
            </a:r>
          </a:p>
        </p:txBody>
      </p:sp>
      <p:sp>
        <p:nvSpPr>
          <p:cNvPr id="28675" name="Text Box 3"/>
          <p:cNvSpPr txBox="1">
            <a:spLocks noChangeArrowheads="1"/>
          </p:cNvSpPr>
          <p:nvPr/>
        </p:nvSpPr>
        <p:spPr bwMode="auto">
          <a:xfrm>
            <a:off x="0" y="973129"/>
            <a:ext cx="9144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a:solidFill>
                  <a:srgbClr val="0000FF"/>
                </a:solidFill>
                <a:latin typeface="Times New Roman" pitchFamily="18" charset="0"/>
                <a:cs typeface="Times New Roman" pitchFamily="18" charset="0"/>
              </a:rPr>
              <a:t>- Bộ sưu tập, hoa văn, chèo thuyền, thuần hậu.</a:t>
            </a:r>
          </a:p>
        </p:txBody>
      </p:sp>
      <p:sp>
        <p:nvSpPr>
          <p:cNvPr id="28676" name="Text Box 4"/>
          <p:cNvSpPr txBox="1">
            <a:spLocks noChangeArrowheads="1"/>
          </p:cNvSpPr>
          <p:nvPr/>
        </p:nvSpPr>
        <p:spPr bwMode="auto">
          <a:xfrm>
            <a:off x="0" y="1658929"/>
            <a:ext cx="9144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a:solidFill>
                  <a:srgbClr val="0000FF"/>
                </a:solidFill>
                <a:latin typeface="Times New Roman" pitchFamily="18" charset="0"/>
                <a:cs typeface="Times New Roman" pitchFamily="18" charset="0"/>
              </a:rPr>
              <a:t>  - Niềm tự hào chính đáng của chúng ta /trong nền văn hoá Đông Sơn/ chính là bộ sưu tập trống đồng hết sức phong phú.//</a:t>
            </a:r>
          </a:p>
        </p:txBody>
      </p:sp>
      <p:sp>
        <p:nvSpPr>
          <p:cNvPr id="28679" name="Text Box 7"/>
          <p:cNvSpPr txBox="1">
            <a:spLocks noChangeArrowheads="1"/>
          </p:cNvSpPr>
          <p:nvPr/>
        </p:nvSpPr>
        <p:spPr bwMode="auto">
          <a:xfrm>
            <a:off x="0" y="596579"/>
            <a:ext cx="38862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600" b="1" dirty="0">
                <a:solidFill>
                  <a:srgbClr val="008000"/>
                </a:solidFill>
                <a:latin typeface="Times New Roman" pitchFamily="18" charset="0"/>
                <a:cs typeface="Times New Roman" pitchFamily="18" charset="0"/>
              </a:rPr>
              <a:t>* Đọc đúng:</a:t>
            </a:r>
          </a:p>
        </p:txBody>
      </p:sp>
      <p:sp>
        <p:nvSpPr>
          <p:cNvPr id="28680" name="Text Box 8"/>
          <p:cNvSpPr txBox="1">
            <a:spLocks noChangeArrowheads="1"/>
          </p:cNvSpPr>
          <p:nvPr/>
        </p:nvSpPr>
        <p:spPr bwMode="auto">
          <a:xfrm>
            <a:off x="0" y="1316029"/>
            <a:ext cx="3810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600" b="1">
                <a:solidFill>
                  <a:srgbClr val="008000"/>
                </a:solidFill>
                <a:latin typeface="Times New Roman" pitchFamily="18" charset="0"/>
                <a:cs typeface="Times New Roman" pitchFamily="18" charset="0"/>
              </a:rPr>
              <a:t>* Ngắt câu:</a:t>
            </a:r>
          </a:p>
        </p:txBody>
      </p:sp>
      <p:sp>
        <p:nvSpPr>
          <p:cNvPr id="28681" name="Text Box 9"/>
          <p:cNvSpPr txBox="1">
            <a:spLocks noChangeArrowheads="1"/>
          </p:cNvSpPr>
          <p:nvPr/>
        </p:nvSpPr>
        <p:spPr bwMode="auto">
          <a:xfrm>
            <a:off x="0" y="2419350"/>
            <a:ext cx="3657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600" b="1" dirty="0">
                <a:solidFill>
                  <a:srgbClr val="008000"/>
                </a:solidFill>
                <a:latin typeface="Times New Roman" pitchFamily="18" charset="0"/>
                <a:cs typeface="Times New Roman" pitchFamily="18" charset="0"/>
              </a:rPr>
              <a:t>* Giải nghĩa từ:</a:t>
            </a:r>
          </a:p>
        </p:txBody>
      </p:sp>
      <p:sp>
        <p:nvSpPr>
          <p:cNvPr id="28682" name="Text Box 10"/>
          <p:cNvSpPr txBox="1">
            <a:spLocks noChangeArrowheads="1"/>
          </p:cNvSpPr>
          <p:nvPr/>
        </p:nvSpPr>
        <p:spPr bwMode="auto">
          <a:xfrm>
            <a:off x="0" y="2780022"/>
            <a:ext cx="9144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dirty="0">
                <a:solidFill>
                  <a:srgbClr val="0000FF"/>
                </a:solidFill>
                <a:latin typeface="Times New Roman" pitchFamily="18" charset="0"/>
                <a:cs typeface="Times New Roman" pitchFamily="18" charset="0"/>
              </a:rPr>
              <a:t>- Chính đáng:</a:t>
            </a:r>
          </a:p>
        </p:txBody>
      </p:sp>
      <p:sp>
        <p:nvSpPr>
          <p:cNvPr id="28683" name="Text Box 11"/>
          <p:cNvSpPr txBox="1">
            <a:spLocks noChangeArrowheads="1"/>
          </p:cNvSpPr>
          <p:nvPr/>
        </p:nvSpPr>
        <p:spPr bwMode="auto">
          <a:xfrm>
            <a:off x="0" y="3119047"/>
            <a:ext cx="9144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600" b="1" dirty="0">
                <a:solidFill>
                  <a:srgbClr val="0000FF"/>
                </a:solidFill>
                <a:latin typeface="Times New Roman" pitchFamily="18" charset="0"/>
                <a:cs typeface="Times New Roman" pitchFamily="18" charset="0"/>
              </a:rPr>
              <a:t>- Văn hoá Đông Sơn:</a:t>
            </a:r>
          </a:p>
        </p:txBody>
      </p:sp>
      <p:sp>
        <p:nvSpPr>
          <p:cNvPr id="28688" name="Text Box 16"/>
          <p:cNvSpPr txBox="1">
            <a:spLocks noChangeArrowheads="1"/>
          </p:cNvSpPr>
          <p:nvPr/>
        </p:nvSpPr>
        <p:spPr bwMode="auto">
          <a:xfrm>
            <a:off x="0" y="3771900"/>
            <a:ext cx="9144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a:solidFill>
                  <a:srgbClr val="0000FF"/>
                </a:solidFill>
                <a:latin typeface="Times New Roman" pitchFamily="18" charset="0"/>
                <a:cs typeface="Times New Roman" pitchFamily="18" charset="0"/>
              </a:rPr>
              <a:t>- Hoa văn:</a:t>
            </a:r>
          </a:p>
        </p:txBody>
      </p:sp>
      <p:sp>
        <p:nvSpPr>
          <p:cNvPr id="28689" name="Text Box 17"/>
          <p:cNvSpPr txBox="1">
            <a:spLocks noChangeArrowheads="1"/>
          </p:cNvSpPr>
          <p:nvPr/>
        </p:nvSpPr>
        <p:spPr bwMode="auto">
          <a:xfrm>
            <a:off x="29749" y="3452486"/>
            <a:ext cx="9144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600" b="1" dirty="0">
                <a:solidFill>
                  <a:srgbClr val="0000FF"/>
                </a:solidFill>
                <a:latin typeface="Times New Roman" pitchFamily="18" charset="0"/>
                <a:cs typeface="Times New Roman" pitchFamily="18" charset="0"/>
              </a:rPr>
              <a:t>- Vũ công :</a:t>
            </a:r>
          </a:p>
        </p:txBody>
      </p:sp>
      <p:sp>
        <p:nvSpPr>
          <p:cNvPr id="28690" name="Text Box 18"/>
          <p:cNvSpPr txBox="1">
            <a:spLocks noChangeArrowheads="1"/>
          </p:cNvSpPr>
          <p:nvPr/>
        </p:nvSpPr>
        <p:spPr bwMode="auto">
          <a:xfrm>
            <a:off x="38100" y="4119543"/>
            <a:ext cx="9144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dirty="0">
                <a:solidFill>
                  <a:srgbClr val="0000FF"/>
                </a:solidFill>
                <a:latin typeface="Times New Roman" pitchFamily="18" charset="0"/>
                <a:cs typeface="Times New Roman" pitchFamily="18" charset="0"/>
              </a:rPr>
              <a:t>- Nhân bản:</a:t>
            </a:r>
          </a:p>
        </p:txBody>
      </p:sp>
      <p:sp>
        <p:nvSpPr>
          <p:cNvPr id="28691" name="Text Box 19"/>
          <p:cNvSpPr txBox="1">
            <a:spLocks noChangeArrowheads="1"/>
          </p:cNvSpPr>
          <p:nvPr/>
        </p:nvSpPr>
        <p:spPr bwMode="auto">
          <a:xfrm>
            <a:off x="0" y="4476750"/>
            <a:ext cx="9144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600" b="1">
                <a:solidFill>
                  <a:srgbClr val="0000FF"/>
                </a:solidFill>
                <a:latin typeface="Times New Roman" pitchFamily="18" charset="0"/>
                <a:cs typeface="Times New Roman" pitchFamily="18" charset="0"/>
              </a:rPr>
              <a:t>- Chim Lạc, chim Hồng:</a:t>
            </a:r>
          </a:p>
        </p:txBody>
      </p:sp>
      <p:pic>
        <p:nvPicPr>
          <p:cNvPr id="12335" name="Picture 47" descr="http://t1.gstatic.com/images?q=tbn:gfTZ3fXCiN0kNM:http://farm3.static.flickr.com/2275/1558690058_21ebba5693_o.jpg">
            <a:hlinkClick r:id="rId2"/>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239000" y="3144829"/>
            <a:ext cx="1905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56" name="Picture 68" descr="images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144829"/>
            <a:ext cx="1524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55" name="Picture 67" descr="images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3087679"/>
            <a:ext cx="23622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8674"/>
                                        </p:tgtEl>
                                        <p:attrNameLst>
                                          <p:attrName>style.visibility</p:attrName>
                                        </p:attrNameLst>
                                      </p:cBhvr>
                                      <p:to>
                                        <p:strVal val="visible"/>
                                      </p:to>
                                    </p:set>
                                    <p:anim calcmode="discrete" valueType="clr">
                                      <p:cBhvr override="childStyle">
                                        <p:cTn id="7" dur="80"/>
                                        <p:tgtEl>
                                          <p:spTgt spid="286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674"/>
                                        </p:tgtEl>
                                        <p:attrNameLst>
                                          <p:attrName>fillcolor</p:attrName>
                                        </p:attrNameLst>
                                      </p:cBhvr>
                                      <p:tavLst>
                                        <p:tav tm="0">
                                          <p:val>
                                            <p:clrVal>
                                              <a:schemeClr val="accent2"/>
                                            </p:clrVal>
                                          </p:val>
                                        </p:tav>
                                        <p:tav tm="50000">
                                          <p:val>
                                            <p:clrVal>
                                              <a:schemeClr val="hlink"/>
                                            </p:clrVal>
                                          </p:val>
                                        </p:tav>
                                      </p:tavLst>
                                    </p:anim>
                                    <p:set>
                                      <p:cBhvr>
                                        <p:cTn id="9" dur="80"/>
                                        <p:tgtEl>
                                          <p:spTgt spid="2867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8679"/>
                                        </p:tgtEl>
                                        <p:attrNameLst>
                                          <p:attrName>style.visibility</p:attrName>
                                        </p:attrNameLst>
                                      </p:cBhvr>
                                      <p:to>
                                        <p:strVal val="visible"/>
                                      </p:to>
                                    </p:set>
                                    <p:anim calcmode="discrete" valueType="clr">
                                      <p:cBhvr override="childStyle">
                                        <p:cTn id="14" dur="80"/>
                                        <p:tgtEl>
                                          <p:spTgt spid="2867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8679"/>
                                        </p:tgtEl>
                                        <p:attrNameLst>
                                          <p:attrName>fillcolor</p:attrName>
                                        </p:attrNameLst>
                                      </p:cBhvr>
                                      <p:tavLst>
                                        <p:tav tm="0">
                                          <p:val>
                                            <p:clrVal>
                                              <a:schemeClr val="accent2"/>
                                            </p:clrVal>
                                          </p:val>
                                        </p:tav>
                                        <p:tav tm="50000">
                                          <p:val>
                                            <p:clrVal>
                                              <a:schemeClr val="hlink"/>
                                            </p:clrVal>
                                          </p:val>
                                        </p:tav>
                                      </p:tavLst>
                                    </p:anim>
                                    <p:set>
                                      <p:cBhvr>
                                        <p:cTn id="16" dur="80"/>
                                        <p:tgtEl>
                                          <p:spTgt spid="28679"/>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8675"/>
                                        </p:tgtEl>
                                        <p:attrNameLst>
                                          <p:attrName>style.visibility</p:attrName>
                                        </p:attrNameLst>
                                      </p:cBhvr>
                                      <p:to>
                                        <p:strVal val="visible"/>
                                      </p:to>
                                    </p:set>
                                    <p:anim calcmode="discrete" valueType="clr">
                                      <p:cBhvr override="childStyle">
                                        <p:cTn id="21" dur="80"/>
                                        <p:tgtEl>
                                          <p:spTgt spid="2867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8675"/>
                                        </p:tgtEl>
                                        <p:attrNameLst>
                                          <p:attrName>fillcolor</p:attrName>
                                        </p:attrNameLst>
                                      </p:cBhvr>
                                      <p:tavLst>
                                        <p:tav tm="0">
                                          <p:val>
                                            <p:clrVal>
                                              <a:schemeClr val="accent2"/>
                                            </p:clrVal>
                                          </p:val>
                                        </p:tav>
                                        <p:tav tm="50000">
                                          <p:val>
                                            <p:clrVal>
                                              <a:schemeClr val="hlink"/>
                                            </p:clrVal>
                                          </p:val>
                                        </p:tav>
                                      </p:tavLst>
                                    </p:anim>
                                    <p:set>
                                      <p:cBhvr>
                                        <p:cTn id="23" dur="80"/>
                                        <p:tgtEl>
                                          <p:spTgt spid="28675"/>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8680"/>
                                        </p:tgtEl>
                                        <p:attrNameLst>
                                          <p:attrName>style.visibility</p:attrName>
                                        </p:attrNameLst>
                                      </p:cBhvr>
                                      <p:to>
                                        <p:strVal val="visible"/>
                                      </p:to>
                                    </p:set>
                                    <p:anim calcmode="discrete" valueType="clr">
                                      <p:cBhvr override="childStyle">
                                        <p:cTn id="28" dur="80"/>
                                        <p:tgtEl>
                                          <p:spTgt spid="28680"/>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8680"/>
                                        </p:tgtEl>
                                        <p:attrNameLst>
                                          <p:attrName>fillcolor</p:attrName>
                                        </p:attrNameLst>
                                      </p:cBhvr>
                                      <p:tavLst>
                                        <p:tav tm="0">
                                          <p:val>
                                            <p:clrVal>
                                              <a:schemeClr val="accent2"/>
                                            </p:clrVal>
                                          </p:val>
                                        </p:tav>
                                        <p:tav tm="50000">
                                          <p:val>
                                            <p:clrVal>
                                              <a:schemeClr val="hlink"/>
                                            </p:clrVal>
                                          </p:val>
                                        </p:tav>
                                      </p:tavLst>
                                    </p:anim>
                                    <p:set>
                                      <p:cBhvr>
                                        <p:cTn id="30" dur="80"/>
                                        <p:tgtEl>
                                          <p:spTgt spid="28680"/>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28676"/>
                                        </p:tgtEl>
                                        <p:attrNameLst>
                                          <p:attrName>style.visibility</p:attrName>
                                        </p:attrNameLst>
                                      </p:cBhvr>
                                      <p:to>
                                        <p:strVal val="visible"/>
                                      </p:to>
                                    </p:set>
                                    <p:anim calcmode="discrete" valueType="clr">
                                      <p:cBhvr override="childStyle">
                                        <p:cTn id="35" dur="80"/>
                                        <p:tgtEl>
                                          <p:spTgt spid="28676"/>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8676"/>
                                        </p:tgtEl>
                                        <p:attrNameLst>
                                          <p:attrName>fillcolor</p:attrName>
                                        </p:attrNameLst>
                                      </p:cBhvr>
                                      <p:tavLst>
                                        <p:tav tm="0">
                                          <p:val>
                                            <p:clrVal>
                                              <a:schemeClr val="accent2"/>
                                            </p:clrVal>
                                          </p:val>
                                        </p:tav>
                                        <p:tav tm="50000">
                                          <p:val>
                                            <p:clrVal>
                                              <a:schemeClr val="hlink"/>
                                            </p:clrVal>
                                          </p:val>
                                        </p:tav>
                                      </p:tavLst>
                                    </p:anim>
                                    <p:set>
                                      <p:cBhvr>
                                        <p:cTn id="37" dur="80"/>
                                        <p:tgtEl>
                                          <p:spTgt spid="28676"/>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28681"/>
                                        </p:tgtEl>
                                        <p:attrNameLst>
                                          <p:attrName>style.visibility</p:attrName>
                                        </p:attrNameLst>
                                      </p:cBhvr>
                                      <p:to>
                                        <p:strVal val="visible"/>
                                      </p:to>
                                    </p:set>
                                    <p:anim calcmode="discrete" valueType="clr">
                                      <p:cBhvr override="childStyle">
                                        <p:cTn id="42" dur="80"/>
                                        <p:tgtEl>
                                          <p:spTgt spid="28681"/>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8681"/>
                                        </p:tgtEl>
                                        <p:attrNameLst>
                                          <p:attrName>fillcolor</p:attrName>
                                        </p:attrNameLst>
                                      </p:cBhvr>
                                      <p:tavLst>
                                        <p:tav tm="0">
                                          <p:val>
                                            <p:clrVal>
                                              <a:schemeClr val="accent2"/>
                                            </p:clrVal>
                                          </p:val>
                                        </p:tav>
                                        <p:tav tm="50000">
                                          <p:val>
                                            <p:clrVal>
                                              <a:schemeClr val="hlink"/>
                                            </p:clrVal>
                                          </p:val>
                                        </p:tav>
                                      </p:tavLst>
                                    </p:anim>
                                    <p:set>
                                      <p:cBhvr>
                                        <p:cTn id="44" dur="80"/>
                                        <p:tgtEl>
                                          <p:spTgt spid="28681"/>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28682"/>
                                        </p:tgtEl>
                                        <p:attrNameLst>
                                          <p:attrName>style.visibility</p:attrName>
                                        </p:attrNameLst>
                                      </p:cBhvr>
                                      <p:to>
                                        <p:strVal val="visible"/>
                                      </p:to>
                                    </p:set>
                                    <p:anim calcmode="discrete" valueType="clr">
                                      <p:cBhvr override="childStyle">
                                        <p:cTn id="49" dur="80"/>
                                        <p:tgtEl>
                                          <p:spTgt spid="28682"/>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8682"/>
                                        </p:tgtEl>
                                        <p:attrNameLst>
                                          <p:attrName>fillcolor</p:attrName>
                                        </p:attrNameLst>
                                      </p:cBhvr>
                                      <p:tavLst>
                                        <p:tav tm="0">
                                          <p:val>
                                            <p:clrVal>
                                              <a:schemeClr val="accent2"/>
                                            </p:clrVal>
                                          </p:val>
                                        </p:tav>
                                        <p:tav tm="50000">
                                          <p:val>
                                            <p:clrVal>
                                              <a:schemeClr val="hlink"/>
                                            </p:clrVal>
                                          </p:val>
                                        </p:tav>
                                      </p:tavLst>
                                    </p:anim>
                                    <p:set>
                                      <p:cBhvr>
                                        <p:cTn id="51" dur="80"/>
                                        <p:tgtEl>
                                          <p:spTgt spid="28682"/>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28683"/>
                                        </p:tgtEl>
                                        <p:attrNameLst>
                                          <p:attrName>style.visibility</p:attrName>
                                        </p:attrNameLst>
                                      </p:cBhvr>
                                      <p:to>
                                        <p:strVal val="visible"/>
                                      </p:to>
                                    </p:set>
                                    <p:anim calcmode="discrete" valueType="clr">
                                      <p:cBhvr override="childStyle">
                                        <p:cTn id="56" dur="80"/>
                                        <p:tgtEl>
                                          <p:spTgt spid="28683"/>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28683"/>
                                        </p:tgtEl>
                                        <p:attrNameLst>
                                          <p:attrName>fillcolor</p:attrName>
                                        </p:attrNameLst>
                                      </p:cBhvr>
                                      <p:tavLst>
                                        <p:tav tm="0">
                                          <p:val>
                                            <p:clrVal>
                                              <a:schemeClr val="accent2"/>
                                            </p:clrVal>
                                          </p:val>
                                        </p:tav>
                                        <p:tav tm="50000">
                                          <p:val>
                                            <p:clrVal>
                                              <a:schemeClr val="hlink"/>
                                            </p:clrVal>
                                          </p:val>
                                        </p:tav>
                                      </p:tavLst>
                                    </p:anim>
                                    <p:set>
                                      <p:cBhvr>
                                        <p:cTn id="58" dur="80"/>
                                        <p:tgtEl>
                                          <p:spTgt spid="28683"/>
                                        </p:tgtEl>
                                        <p:attrNameLst>
                                          <p:attrName>fill.type</p:attrName>
                                        </p:attrNameLst>
                                      </p:cBhvr>
                                      <p:to>
                                        <p:strVal val="solid"/>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28688"/>
                                        </p:tgtEl>
                                        <p:attrNameLst>
                                          <p:attrName>style.visibility</p:attrName>
                                        </p:attrNameLst>
                                      </p:cBhvr>
                                      <p:to>
                                        <p:strVal val="visible"/>
                                      </p:to>
                                    </p:set>
                                    <p:anim calcmode="discrete" valueType="clr">
                                      <p:cBhvr override="childStyle">
                                        <p:cTn id="63" dur="80"/>
                                        <p:tgtEl>
                                          <p:spTgt spid="28688"/>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28688"/>
                                        </p:tgtEl>
                                        <p:attrNameLst>
                                          <p:attrName>fillcolor</p:attrName>
                                        </p:attrNameLst>
                                      </p:cBhvr>
                                      <p:tavLst>
                                        <p:tav tm="0">
                                          <p:val>
                                            <p:clrVal>
                                              <a:schemeClr val="accent2"/>
                                            </p:clrVal>
                                          </p:val>
                                        </p:tav>
                                        <p:tav tm="50000">
                                          <p:val>
                                            <p:clrVal>
                                              <a:schemeClr val="hlink"/>
                                            </p:clrVal>
                                          </p:val>
                                        </p:tav>
                                      </p:tavLst>
                                    </p:anim>
                                    <p:set>
                                      <p:cBhvr>
                                        <p:cTn id="65" dur="80"/>
                                        <p:tgtEl>
                                          <p:spTgt spid="28688"/>
                                        </p:tgtEl>
                                        <p:attrNameLst>
                                          <p:attrName>fill.type</p:attrName>
                                        </p:attrNameLst>
                                      </p:cBhvr>
                                      <p:to>
                                        <p:strVal val="solid"/>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28689"/>
                                        </p:tgtEl>
                                        <p:attrNameLst>
                                          <p:attrName>style.visibility</p:attrName>
                                        </p:attrNameLst>
                                      </p:cBhvr>
                                      <p:to>
                                        <p:strVal val="visible"/>
                                      </p:to>
                                    </p:set>
                                    <p:anim calcmode="discrete" valueType="clr">
                                      <p:cBhvr override="childStyle">
                                        <p:cTn id="70" dur="80"/>
                                        <p:tgtEl>
                                          <p:spTgt spid="28689"/>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28689"/>
                                        </p:tgtEl>
                                        <p:attrNameLst>
                                          <p:attrName>fillcolor</p:attrName>
                                        </p:attrNameLst>
                                      </p:cBhvr>
                                      <p:tavLst>
                                        <p:tav tm="0">
                                          <p:val>
                                            <p:clrVal>
                                              <a:schemeClr val="accent2"/>
                                            </p:clrVal>
                                          </p:val>
                                        </p:tav>
                                        <p:tav tm="50000">
                                          <p:val>
                                            <p:clrVal>
                                              <a:schemeClr val="hlink"/>
                                            </p:clrVal>
                                          </p:val>
                                        </p:tav>
                                      </p:tavLst>
                                    </p:anim>
                                    <p:set>
                                      <p:cBhvr>
                                        <p:cTn id="72" dur="80"/>
                                        <p:tgtEl>
                                          <p:spTgt spid="28689"/>
                                        </p:tgtEl>
                                        <p:attrNameLst>
                                          <p:attrName>fill.type</p:attrName>
                                        </p:attrNameLst>
                                      </p:cBhvr>
                                      <p:to>
                                        <p:strVal val="solid"/>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28690"/>
                                        </p:tgtEl>
                                        <p:attrNameLst>
                                          <p:attrName>style.visibility</p:attrName>
                                        </p:attrNameLst>
                                      </p:cBhvr>
                                      <p:to>
                                        <p:strVal val="visible"/>
                                      </p:to>
                                    </p:set>
                                    <p:anim calcmode="discrete" valueType="clr">
                                      <p:cBhvr override="childStyle">
                                        <p:cTn id="77" dur="80"/>
                                        <p:tgtEl>
                                          <p:spTgt spid="28690"/>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28690"/>
                                        </p:tgtEl>
                                        <p:attrNameLst>
                                          <p:attrName>fillcolor</p:attrName>
                                        </p:attrNameLst>
                                      </p:cBhvr>
                                      <p:tavLst>
                                        <p:tav tm="0">
                                          <p:val>
                                            <p:clrVal>
                                              <a:schemeClr val="accent2"/>
                                            </p:clrVal>
                                          </p:val>
                                        </p:tav>
                                        <p:tav tm="50000">
                                          <p:val>
                                            <p:clrVal>
                                              <a:schemeClr val="hlink"/>
                                            </p:clrVal>
                                          </p:val>
                                        </p:tav>
                                      </p:tavLst>
                                    </p:anim>
                                    <p:set>
                                      <p:cBhvr>
                                        <p:cTn id="79" dur="80"/>
                                        <p:tgtEl>
                                          <p:spTgt spid="28690"/>
                                        </p:tgtEl>
                                        <p:attrNameLst>
                                          <p:attrName>fill.type</p:attrName>
                                        </p:attrNameLst>
                                      </p:cBhvr>
                                      <p:to>
                                        <p:strVal val="solid"/>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27" presetClass="entr" presetSubtype="0" fill="hold" grpId="0" nodeType="clickEffect">
                                  <p:stCondLst>
                                    <p:cond delay="0"/>
                                  </p:stCondLst>
                                  <p:iterate type="lt">
                                    <p:tmPct val="50000"/>
                                  </p:iterate>
                                  <p:childTnLst>
                                    <p:set>
                                      <p:cBhvr>
                                        <p:cTn id="83" dur="1" fill="hold">
                                          <p:stCondLst>
                                            <p:cond delay="0"/>
                                          </p:stCondLst>
                                        </p:cTn>
                                        <p:tgtEl>
                                          <p:spTgt spid="28691"/>
                                        </p:tgtEl>
                                        <p:attrNameLst>
                                          <p:attrName>style.visibility</p:attrName>
                                        </p:attrNameLst>
                                      </p:cBhvr>
                                      <p:to>
                                        <p:strVal val="visible"/>
                                      </p:to>
                                    </p:set>
                                    <p:anim calcmode="discrete" valueType="clr">
                                      <p:cBhvr override="childStyle">
                                        <p:cTn id="84" dur="80"/>
                                        <p:tgtEl>
                                          <p:spTgt spid="28691"/>
                                        </p:tgtEl>
                                        <p:attrNameLst>
                                          <p:attrName>style.color</p:attrName>
                                        </p:attrNameLst>
                                      </p:cBhvr>
                                      <p:tavLst>
                                        <p:tav tm="0">
                                          <p:val>
                                            <p:clrVal>
                                              <a:schemeClr val="accent2"/>
                                            </p:clrVal>
                                          </p:val>
                                        </p:tav>
                                        <p:tav tm="50000">
                                          <p:val>
                                            <p:clrVal>
                                              <a:schemeClr val="hlink"/>
                                            </p:clrVal>
                                          </p:val>
                                        </p:tav>
                                      </p:tavLst>
                                    </p:anim>
                                    <p:anim calcmode="discrete" valueType="clr">
                                      <p:cBhvr>
                                        <p:cTn id="85" dur="80"/>
                                        <p:tgtEl>
                                          <p:spTgt spid="28691"/>
                                        </p:tgtEl>
                                        <p:attrNameLst>
                                          <p:attrName>fillcolor</p:attrName>
                                        </p:attrNameLst>
                                      </p:cBhvr>
                                      <p:tavLst>
                                        <p:tav tm="0">
                                          <p:val>
                                            <p:clrVal>
                                              <a:schemeClr val="accent2"/>
                                            </p:clrVal>
                                          </p:val>
                                        </p:tav>
                                        <p:tav tm="50000">
                                          <p:val>
                                            <p:clrVal>
                                              <a:schemeClr val="hlink"/>
                                            </p:clrVal>
                                          </p:val>
                                        </p:tav>
                                      </p:tavLst>
                                    </p:anim>
                                    <p:set>
                                      <p:cBhvr>
                                        <p:cTn id="86" dur="80"/>
                                        <p:tgtEl>
                                          <p:spTgt spid="28691"/>
                                        </p:tgtEl>
                                        <p:attrNameLst>
                                          <p:attrName>fill.type</p:attrName>
                                        </p:attrNameLst>
                                      </p:cBhvr>
                                      <p:to>
                                        <p:strVal val="solid"/>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3" presetClass="entr" presetSubtype="10" fill="hold" nodeType="clickEffect">
                                  <p:stCondLst>
                                    <p:cond delay="0"/>
                                  </p:stCondLst>
                                  <p:childTnLst>
                                    <p:set>
                                      <p:cBhvr>
                                        <p:cTn id="90" dur="1" fill="hold">
                                          <p:stCondLst>
                                            <p:cond delay="0"/>
                                          </p:stCondLst>
                                        </p:cTn>
                                        <p:tgtEl>
                                          <p:spTgt spid="12335"/>
                                        </p:tgtEl>
                                        <p:attrNameLst>
                                          <p:attrName>style.visibility</p:attrName>
                                        </p:attrNameLst>
                                      </p:cBhvr>
                                      <p:to>
                                        <p:strVal val="visible"/>
                                      </p:to>
                                    </p:set>
                                    <p:animEffect transition="in" filter="blinds(horizontal)">
                                      <p:cBhvr>
                                        <p:cTn id="91" dur="500"/>
                                        <p:tgtEl>
                                          <p:spTgt spid="12335"/>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8" presetClass="entr" presetSubtype="16" fill="hold" nodeType="clickEffect">
                                  <p:stCondLst>
                                    <p:cond delay="0"/>
                                  </p:stCondLst>
                                  <p:childTnLst>
                                    <p:set>
                                      <p:cBhvr>
                                        <p:cTn id="95" dur="1" fill="hold">
                                          <p:stCondLst>
                                            <p:cond delay="0"/>
                                          </p:stCondLst>
                                        </p:cTn>
                                        <p:tgtEl>
                                          <p:spTgt spid="12356"/>
                                        </p:tgtEl>
                                        <p:attrNameLst>
                                          <p:attrName>style.visibility</p:attrName>
                                        </p:attrNameLst>
                                      </p:cBhvr>
                                      <p:to>
                                        <p:strVal val="visible"/>
                                      </p:to>
                                    </p:set>
                                    <p:animEffect transition="in" filter="diamond(in)">
                                      <p:cBhvr>
                                        <p:cTn id="96" dur="2000"/>
                                        <p:tgtEl>
                                          <p:spTgt spid="12356"/>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8" presetClass="entr" presetSubtype="16" fill="hold" nodeType="clickEffect">
                                  <p:stCondLst>
                                    <p:cond delay="0"/>
                                  </p:stCondLst>
                                  <p:childTnLst>
                                    <p:set>
                                      <p:cBhvr>
                                        <p:cTn id="100" dur="1" fill="hold">
                                          <p:stCondLst>
                                            <p:cond delay="0"/>
                                          </p:stCondLst>
                                        </p:cTn>
                                        <p:tgtEl>
                                          <p:spTgt spid="12355"/>
                                        </p:tgtEl>
                                        <p:attrNameLst>
                                          <p:attrName>style.visibility</p:attrName>
                                        </p:attrNameLst>
                                      </p:cBhvr>
                                      <p:to>
                                        <p:strVal val="visible"/>
                                      </p:to>
                                    </p:set>
                                    <p:animEffect transition="in" filter="diamond(in)">
                                      <p:cBhvr>
                                        <p:cTn id="101" dur="2000"/>
                                        <p:tgtEl>
                                          <p:spTgt spid="12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p:bldP spid="28676" grpId="0"/>
      <p:bldP spid="28679" grpId="0"/>
      <p:bldP spid="28680" grpId="0"/>
      <p:bldP spid="28681" grpId="0"/>
      <p:bldP spid="28682" grpId="0"/>
      <p:bldP spid="28683" grpId="0"/>
      <p:bldP spid="28688" grpId="0"/>
      <p:bldP spid="28689" grpId="0"/>
      <p:bldP spid="28690" grpId="0"/>
      <p:bldP spid="286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
          <p:cNvSpPr txBox="1">
            <a:spLocks noChangeArrowheads="1"/>
          </p:cNvSpPr>
          <p:nvPr/>
        </p:nvSpPr>
        <p:spPr bwMode="auto">
          <a:xfrm>
            <a:off x="2057400" y="2171700"/>
            <a:ext cx="556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endParaRPr lang="en-US">
              <a:latin typeface="Garamond" pitchFamily="18" charset="0"/>
            </a:endParaRPr>
          </a:p>
        </p:txBody>
      </p:sp>
      <p:sp>
        <p:nvSpPr>
          <p:cNvPr id="5134" name="Text Box 14"/>
          <p:cNvSpPr txBox="1">
            <a:spLocks noChangeArrowheads="1"/>
          </p:cNvSpPr>
          <p:nvPr/>
        </p:nvSpPr>
        <p:spPr bwMode="auto">
          <a:xfrm>
            <a:off x="11399" y="97155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dirty="0">
                <a:solidFill>
                  <a:srgbClr val="008000"/>
                </a:solidFill>
                <a:latin typeface="Times New Roman" pitchFamily="18" charset="0"/>
                <a:cs typeface="Times New Roman" pitchFamily="18" charset="0"/>
              </a:rPr>
              <a:t>1.Trống đồng Đông Sơn đa dạng như thế nào?</a:t>
            </a:r>
          </a:p>
        </p:txBody>
      </p:sp>
      <p:pic>
        <p:nvPicPr>
          <p:cNvPr id="19459" name="Picture 3" descr="imges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71650"/>
            <a:ext cx="1752600" cy="14287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icture 5" descr="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771650"/>
            <a:ext cx="1981200" cy="14287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9466" name="Picture 10" descr="http://t0.gstatic.com/images?q=tbn:TLko2jz0IBp5jM:http://www.sieuthihangchatluong.com/uploads/1244348218_Cac%2520sp.jpg">
            <a:hlinkClick r:id="rId4"/>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086600" y="1771650"/>
            <a:ext cx="2057400" cy="14287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9476" name="Picture 20" descr="8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1771650"/>
            <a:ext cx="1828800" cy="14287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9486" name="Picture 30" descr="Tập tin:Trong dong Dong Son Guime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1771650"/>
            <a:ext cx="1524000" cy="140017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44035" name="Picture 3" descr="trong dong co loa"/>
          <p:cNvPicPr>
            <a:picLocks noChangeAspect="1" noChangeArrowheads="1"/>
          </p:cNvPicPr>
          <p:nvPr/>
        </p:nvPicPr>
        <p:blipFill>
          <a:blip r:embed="rId9">
            <a:extLst>
              <a:ext uri="{28A0092B-C50C-407E-A947-70E740481C1C}">
                <a14:useLocalDpi xmlns:a14="http://schemas.microsoft.com/office/drawing/2010/main" val="0"/>
              </a:ext>
            </a:extLst>
          </a:blip>
          <a:srcRect t="9554" b="4207"/>
          <a:stretch>
            <a:fillRect/>
          </a:stretch>
        </p:blipFill>
        <p:spPr bwMode="auto">
          <a:xfrm>
            <a:off x="0" y="3200400"/>
            <a:ext cx="25146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ChangeArrowheads="1"/>
          </p:cNvSpPr>
          <p:nvPr/>
        </p:nvSpPr>
        <p:spPr bwMode="auto">
          <a:xfrm>
            <a:off x="228600" y="4800600"/>
            <a:ext cx="2819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400" b="1" dirty="0">
                <a:latin typeface="Times New Roman" pitchFamily="18" charset="0"/>
                <a:cs typeface="Times New Roman" pitchFamily="18" charset="0"/>
              </a:rPr>
              <a:t>Trống đồng Cổ Loa</a:t>
            </a:r>
          </a:p>
        </p:txBody>
      </p:sp>
      <p:pic>
        <p:nvPicPr>
          <p:cNvPr id="44034" name="Picture 2" descr="trong dong ngoc lu"/>
          <p:cNvPicPr>
            <a:picLocks noChangeAspect="1" noChangeArrowheads="1"/>
          </p:cNvPicPr>
          <p:nvPr/>
        </p:nvPicPr>
        <p:blipFill>
          <a:blip r:embed="rId10">
            <a:extLst>
              <a:ext uri="{28A0092B-C50C-407E-A947-70E740481C1C}">
                <a14:useLocalDpi xmlns:a14="http://schemas.microsoft.com/office/drawing/2010/main" val="0"/>
              </a:ext>
            </a:extLst>
          </a:blip>
          <a:srcRect t="8511" b="4256"/>
          <a:stretch>
            <a:fillRect/>
          </a:stretch>
        </p:blipFill>
        <p:spPr bwMode="auto">
          <a:xfrm>
            <a:off x="3276600" y="3200400"/>
            <a:ext cx="2667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6"/>
          <p:cNvSpPr>
            <a:spLocks noChangeArrowheads="1"/>
          </p:cNvSpPr>
          <p:nvPr/>
        </p:nvSpPr>
        <p:spPr bwMode="auto">
          <a:xfrm>
            <a:off x="3276600" y="4800600"/>
            <a:ext cx="29077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400" b="1">
                <a:latin typeface="Times New Roman" pitchFamily="18" charset="0"/>
                <a:cs typeface="Times New Roman" pitchFamily="18" charset="0"/>
              </a:rPr>
              <a:t>Trống đồng Ngọc Lũ</a:t>
            </a:r>
          </a:p>
        </p:txBody>
      </p:sp>
      <p:pic>
        <p:nvPicPr>
          <p:cNvPr id="44036" name="Picture 4" descr="trong dong song da"/>
          <p:cNvPicPr>
            <a:picLocks noChangeAspect="1" noChangeArrowheads="1"/>
          </p:cNvPicPr>
          <p:nvPr/>
        </p:nvPicPr>
        <p:blipFill>
          <a:blip r:embed="rId11">
            <a:extLst>
              <a:ext uri="{28A0092B-C50C-407E-A947-70E740481C1C}">
                <a14:useLocalDpi xmlns:a14="http://schemas.microsoft.com/office/drawing/2010/main" val="0"/>
              </a:ext>
            </a:extLst>
          </a:blip>
          <a:srcRect b="6258"/>
          <a:stretch>
            <a:fillRect/>
          </a:stretch>
        </p:blipFill>
        <p:spPr bwMode="auto">
          <a:xfrm>
            <a:off x="6248400" y="3257550"/>
            <a:ext cx="2895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Rectangle 8"/>
          <p:cNvSpPr>
            <a:spLocks noChangeArrowheads="1"/>
          </p:cNvSpPr>
          <p:nvPr/>
        </p:nvSpPr>
        <p:spPr bwMode="auto">
          <a:xfrm>
            <a:off x="6256338" y="4800600"/>
            <a:ext cx="28917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400" b="1">
                <a:latin typeface="Times New Roman" pitchFamily="18" charset="0"/>
                <a:cs typeface="Times New Roman" pitchFamily="18" charset="0"/>
              </a:rPr>
              <a:t>Trống đồng Sông Đà</a:t>
            </a:r>
          </a:p>
        </p:txBody>
      </p:sp>
      <p:sp>
        <p:nvSpPr>
          <p:cNvPr id="19" name="WordArt 8"/>
          <p:cNvSpPr>
            <a:spLocks noChangeArrowheads="1" noChangeShapeType="1" noTextEdit="1"/>
          </p:cNvSpPr>
          <p:nvPr/>
        </p:nvSpPr>
        <p:spPr bwMode="auto">
          <a:xfrm>
            <a:off x="1371600" y="98642"/>
            <a:ext cx="5257800" cy="685800"/>
          </a:xfrm>
          <a:prstGeom prst="rect">
            <a:avLst/>
          </a:prstGeom>
        </p:spPr>
        <p:txBody>
          <a:bodyPr wrap="none" fromWordArt="1">
            <a:prstTxWarp prst="textCurveDown">
              <a:avLst>
                <a:gd name="adj" fmla="val 25088"/>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sz="1000" b="1" kern="10" dirty="0">
                <a:ln w="9525">
                  <a:round/>
                  <a:headEnd/>
                  <a:tailEnd/>
                </a:ln>
                <a:gradFill rotWithShape="1">
                  <a:gsLst>
                    <a:gs pos="0">
                      <a:srgbClr val="FFE701"/>
                    </a:gs>
                    <a:gs pos="100000">
                      <a:srgbClr val="FE3E02"/>
                    </a:gs>
                  </a:gsLst>
                  <a:lin ang="5400000" scaled="1"/>
                </a:gradFill>
                <a:latin typeface="Times New Roman"/>
                <a:cs typeface="Times New Roman"/>
              </a:rPr>
              <a:t>TÌM HIỂU BÀI.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134"/>
                                        </p:tgtEl>
                                        <p:attrNameLst>
                                          <p:attrName>style.visibility</p:attrName>
                                        </p:attrNameLst>
                                      </p:cBhvr>
                                      <p:to>
                                        <p:strVal val="visible"/>
                                      </p:to>
                                    </p:set>
                                    <p:anim calcmode="discrete" valueType="clr">
                                      <p:cBhvr override="childStyle">
                                        <p:cTn id="12" dur="80"/>
                                        <p:tgtEl>
                                          <p:spTgt spid="513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134"/>
                                        </p:tgtEl>
                                        <p:attrNameLst>
                                          <p:attrName>fillcolor</p:attrName>
                                        </p:attrNameLst>
                                      </p:cBhvr>
                                      <p:tavLst>
                                        <p:tav tm="0">
                                          <p:val>
                                            <p:clrVal>
                                              <a:schemeClr val="accent2"/>
                                            </p:clrVal>
                                          </p:val>
                                        </p:tav>
                                        <p:tav tm="50000">
                                          <p:val>
                                            <p:clrVal>
                                              <a:schemeClr val="hlink"/>
                                            </p:clrVal>
                                          </p:val>
                                        </p:tav>
                                      </p:tavLst>
                                    </p:anim>
                                    <p:set>
                                      <p:cBhvr>
                                        <p:cTn id="14" dur="80"/>
                                        <p:tgtEl>
                                          <p:spTgt spid="5134"/>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486"/>
                                        </p:tgtEl>
                                        <p:attrNameLst>
                                          <p:attrName>style.visibility</p:attrName>
                                        </p:attrNameLst>
                                      </p:cBhvr>
                                      <p:to>
                                        <p:strVal val="visible"/>
                                      </p:to>
                                    </p:set>
                                    <p:anim calcmode="lin" valueType="num">
                                      <p:cBhvr additive="base">
                                        <p:cTn id="19" dur="500" fill="hold"/>
                                        <p:tgtEl>
                                          <p:spTgt spid="19486"/>
                                        </p:tgtEl>
                                        <p:attrNameLst>
                                          <p:attrName>ppt_x</p:attrName>
                                        </p:attrNameLst>
                                      </p:cBhvr>
                                      <p:tavLst>
                                        <p:tav tm="0">
                                          <p:val>
                                            <p:strVal val="#ppt_x"/>
                                          </p:val>
                                        </p:tav>
                                        <p:tav tm="100000">
                                          <p:val>
                                            <p:strVal val="#ppt_x"/>
                                          </p:val>
                                        </p:tav>
                                      </p:tavLst>
                                    </p:anim>
                                    <p:anim calcmode="lin" valueType="num">
                                      <p:cBhvr additive="base">
                                        <p:cTn id="20" dur="500" fill="hold"/>
                                        <p:tgtEl>
                                          <p:spTgt spid="19486"/>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500"/>
                            </p:stCondLst>
                            <p:childTnLst>
                              <p:par>
                                <p:cTn id="22" presetID="2" presetClass="entr" presetSubtype="4" fill="hold" nodeType="afterEffect">
                                  <p:stCondLst>
                                    <p:cond delay="0"/>
                                  </p:stCondLst>
                                  <p:childTnLst>
                                    <p:set>
                                      <p:cBhvr>
                                        <p:cTn id="23" dur="1" fill="hold">
                                          <p:stCondLst>
                                            <p:cond delay="0"/>
                                          </p:stCondLst>
                                        </p:cTn>
                                        <p:tgtEl>
                                          <p:spTgt spid="19459"/>
                                        </p:tgtEl>
                                        <p:attrNameLst>
                                          <p:attrName>style.visibility</p:attrName>
                                        </p:attrNameLst>
                                      </p:cBhvr>
                                      <p:to>
                                        <p:strVal val="visible"/>
                                      </p:to>
                                    </p:set>
                                    <p:anim calcmode="lin" valueType="num">
                                      <p:cBhvr additive="base">
                                        <p:cTn id="24" dur="500" fill="hold"/>
                                        <p:tgtEl>
                                          <p:spTgt spid="19459"/>
                                        </p:tgtEl>
                                        <p:attrNameLst>
                                          <p:attrName>ppt_x</p:attrName>
                                        </p:attrNameLst>
                                      </p:cBhvr>
                                      <p:tavLst>
                                        <p:tav tm="0">
                                          <p:val>
                                            <p:strVal val="#ppt_x"/>
                                          </p:val>
                                        </p:tav>
                                        <p:tav tm="100000">
                                          <p:val>
                                            <p:strVal val="#ppt_x"/>
                                          </p:val>
                                        </p:tav>
                                      </p:tavLst>
                                    </p:anim>
                                    <p:anim calcmode="lin" valueType="num">
                                      <p:cBhvr additive="base">
                                        <p:cTn id="25" dur="500" fill="hold"/>
                                        <p:tgtEl>
                                          <p:spTgt spid="19459"/>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1000"/>
                            </p:stCondLst>
                            <p:childTnLst>
                              <p:par>
                                <p:cTn id="27" presetID="2" presetClass="entr" presetSubtype="4" fill="hold" nodeType="afterEffect">
                                  <p:stCondLst>
                                    <p:cond delay="0"/>
                                  </p:stCondLst>
                                  <p:childTnLst>
                                    <p:set>
                                      <p:cBhvr>
                                        <p:cTn id="28" dur="1" fill="hold">
                                          <p:stCondLst>
                                            <p:cond delay="0"/>
                                          </p:stCondLst>
                                        </p:cTn>
                                        <p:tgtEl>
                                          <p:spTgt spid="19476"/>
                                        </p:tgtEl>
                                        <p:attrNameLst>
                                          <p:attrName>style.visibility</p:attrName>
                                        </p:attrNameLst>
                                      </p:cBhvr>
                                      <p:to>
                                        <p:strVal val="visible"/>
                                      </p:to>
                                    </p:set>
                                    <p:anim calcmode="lin" valueType="num">
                                      <p:cBhvr additive="base">
                                        <p:cTn id="29" dur="500" fill="hold"/>
                                        <p:tgtEl>
                                          <p:spTgt spid="19476"/>
                                        </p:tgtEl>
                                        <p:attrNameLst>
                                          <p:attrName>ppt_x</p:attrName>
                                        </p:attrNameLst>
                                      </p:cBhvr>
                                      <p:tavLst>
                                        <p:tav tm="0">
                                          <p:val>
                                            <p:strVal val="#ppt_x"/>
                                          </p:val>
                                        </p:tav>
                                        <p:tav tm="100000">
                                          <p:val>
                                            <p:strVal val="#ppt_x"/>
                                          </p:val>
                                        </p:tav>
                                      </p:tavLst>
                                    </p:anim>
                                    <p:anim calcmode="lin" valueType="num">
                                      <p:cBhvr additive="base">
                                        <p:cTn id="30" dur="500" fill="hold"/>
                                        <p:tgtEl>
                                          <p:spTgt spid="19476"/>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1500"/>
                            </p:stCondLst>
                            <p:childTnLst>
                              <p:par>
                                <p:cTn id="32" presetID="2" presetClass="entr" presetSubtype="4" fill="hold" nodeType="afterEffect">
                                  <p:stCondLst>
                                    <p:cond delay="0"/>
                                  </p:stCondLst>
                                  <p:childTnLst>
                                    <p:set>
                                      <p:cBhvr>
                                        <p:cTn id="33" dur="1" fill="hold">
                                          <p:stCondLst>
                                            <p:cond delay="0"/>
                                          </p:stCondLst>
                                        </p:cTn>
                                        <p:tgtEl>
                                          <p:spTgt spid="19461"/>
                                        </p:tgtEl>
                                        <p:attrNameLst>
                                          <p:attrName>style.visibility</p:attrName>
                                        </p:attrNameLst>
                                      </p:cBhvr>
                                      <p:to>
                                        <p:strVal val="visible"/>
                                      </p:to>
                                    </p:set>
                                    <p:anim calcmode="lin" valueType="num">
                                      <p:cBhvr additive="base">
                                        <p:cTn id="34" dur="500" fill="hold"/>
                                        <p:tgtEl>
                                          <p:spTgt spid="19461"/>
                                        </p:tgtEl>
                                        <p:attrNameLst>
                                          <p:attrName>ppt_x</p:attrName>
                                        </p:attrNameLst>
                                      </p:cBhvr>
                                      <p:tavLst>
                                        <p:tav tm="0">
                                          <p:val>
                                            <p:strVal val="#ppt_x"/>
                                          </p:val>
                                        </p:tav>
                                        <p:tav tm="100000">
                                          <p:val>
                                            <p:strVal val="#ppt_x"/>
                                          </p:val>
                                        </p:tav>
                                      </p:tavLst>
                                    </p:anim>
                                    <p:anim calcmode="lin" valueType="num">
                                      <p:cBhvr additive="base">
                                        <p:cTn id="35" dur="500" fill="hold"/>
                                        <p:tgtEl>
                                          <p:spTgt spid="19461"/>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2000"/>
                            </p:stCondLst>
                            <p:childTnLst>
                              <p:par>
                                <p:cTn id="37" presetID="2" presetClass="entr" presetSubtype="4" fill="hold" nodeType="afterEffect">
                                  <p:stCondLst>
                                    <p:cond delay="0"/>
                                  </p:stCondLst>
                                  <p:childTnLst>
                                    <p:set>
                                      <p:cBhvr>
                                        <p:cTn id="38" dur="1" fill="hold">
                                          <p:stCondLst>
                                            <p:cond delay="0"/>
                                          </p:stCondLst>
                                        </p:cTn>
                                        <p:tgtEl>
                                          <p:spTgt spid="19466"/>
                                        </p:tgtEl>
                                        <p:attrNameLst>
                                          <p:attrName>style.visibility</p:attrName>
                                        </p:attrNameLst>
                                      </p:cBhvr>
                                      <p:to>
                                        <p:strVal val="visible"/>
                                      </p:to>
                                    </p:set>
                                    <p:anim calcmode="lin" valueType="num">
                                      <p:cBhvr additive="base">
                                        <p:cTn id="39" dur="500" fill="hold"/>
                                        <p:tgtEl>
                                          <p:spTgt spid="19466"/>
                                        </p:tgtEl>
                                        <p:attrNameLst>
                                          <p:attrName>ppt_x</p:attrName>
                                        </p:attrNameLst>
                                      </p:cBhvr>
                                      <p:tavLst>
                                        <p:tav tm="0">
                                          <p:val>
                                            <p:strVal val="#ppt_x"/>
                                          </p:val>
                                        </p:tav>
                                        <p:tav tm="100000">
                                          <p:val>
                                            <p:strVal val="#ppt_x"/>
                                          </p:val>
                                        </p:tav>
                                      </p:tavLst>
                                    </p:anim>
                                    <p:anim calcmode="lin" valueType="num">
                                      <p:cBhvr additive="base">
                                        <p:cTn id="40" dur="500" fill="hold"/>
                                        <p:tgtEl>
                                          <p:spTgt spid="19466"/>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2500"/>
                            </p:stCondLst>
                            <p:childTnLst>
                              <p:par>
                                <p:cTn id="42" presetID="2" presetClass="entr" presetSubtype="4" fill="hold" nodeType="afterEffect">
                                  <p:stCondLst>
                                    <p:cond delay="0"/>
                                  </p:stCondLst>
                                  <p:childTnLst>
                                    <p:set>
                                      <p:cBhvr>
                                        <p:cTn id="43" dur="1" fill="hold">
                                          <p:stCondLst>
                                            <p:cond delay="0"/>
                                          </p:stCondLst>
                                        </p:cTn>
                                        <p:tgtEl>
                                          <p:spTgt spid="44035"/>
                                        </p:tgtEl>
                                        <p:attrNameLst>
                                          <p:attrName>style.visibility</p:attrName>
                                        </p:attrNameLst>
                                      </p:cBhvr>
                                      <p:to>
                                        <p:strVal val="visible"/>
                                      </p:to>
                                    </p:set>
                                    <p:anim calcmode="lin" valueType="num">
                                      <p:cBhvr additive="base">
                                        <p:cTn id="44" dur="500" fill="hold"/>
                                        <p:tgtEl>
                                          <p:spTgt spid="44035"/>
                                        </p:tgtEl>
                                        <p:attrNameLst>
                                          <p:attrName>ppt_x</p:attrName>
                                        </p:attrNameLst>
                                      </p:cBhvr>
                                      <p:tavLst>
                                        <p:tav tm="0">
                                          <p:val>
                                            <p:strVal val="#ppt_x"/>
                                          </p:val>
                                        </p:tav>
                                        <p:tav tm="100000">
                                          <p:val>
                                            <p:strVal val="#ppt_x"/>
                                          </p:val>
                                        </p:tav>
                                      </p:tavLst>
                                    </p:anim>
                                    <p:anim calcmode="lin" valueType="num">
                                      <p:cBhvr additive="base">
                                        <p:cTn id="45" dur="500" fill="hold"/>
                                        <p:tgtEl>
                                          <p:spTgt spid="44035"/>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3000"/>
                            </p:stCondLst>
                            <p:childTnLst>
                              <p:par>
                                <p:cTn id="47" presetID="2" presetClass="entr" presetSubtype="4" fill="hold" nodeType="afterEffect">
                                  <p:stCondLst>
                                    <p:cond delay="0"/>
                                  </p:stCondLst>
                                  <p:childTnLst>
                                    <p:set>
                                      <p:cBhvr>
                                        <p:cTn id="48" dur="1" fill="hold">
                                          <p:stCondLst>
                                            <p:cond delay="0"/>
                                          </p:stCondLst>
                                        </p:cTn>
                                        <p:tgtEl>
                                          <p:spTgt spid="44034"/>
                                        </p:tgtEl>
                                        <p:attrNameLst>
                                          <p:attrName>style.visibility</p:attrName>
                                        </p:attrNameLst>
                                      </p:cBhvr>
                                      <p:to>
                                        <p:strVal val="visible"/>
                                      </p:to>
                                    </p:set>
                                    <p:anim calcmode="lin" valueType="num">
                                      <p:cBhvr additive="base">
                                        <p:cTn id="49" dur="500" fill="hold"/>
                                        <p:tgtEl>
                                          <p:spTgt spid="44034"/>
                                        </p:tgtEl>
                                        <p:attrNameLst>
                                          <p:attrName>ppt_x</p:attrName>
                                        </p:attrNameLst>
                                      </p:cBhvr>
                                      <p:tavLst>
                                        <p:tav tm="0">
                                          <p:val>
                                            <p:strVal val="#ppt_x"/>
                                          </p:val>
                                        </p:tav>
                                        <p:tav tm="100000">
                                          <p:val>
                                            <p:strVal val="#ppt_x"/>
                                          </p:val>
                                        </p:tav>
                                      </p:tavLst>
                                    </p:anim>
                                    <p:anim calcmode="lin" valueType="num">
                                      <p:cBhvr additive="base">
                                        <p:cTn id="50" dur="500" fill="hold"/>
                                        <p:tgtEl>
                                          <p:spTgt spid="44034"/>
                                        </p:tgtEl>
                                        <p:attrNameLst>
                                          <p:attrName>ppt_y</p:attrName>
                                        </p:attrNameLst>
                                      </p:cBhvr>
                                      <p:tavLst>
                                        <p:tav tm="0">
                                          <p:val>
                                            <p:strVal val="1+#ppt_h/2"/>
                                          </p:val>
                                        </p:tav>
                                        <p:tav tm="100000">
                                          <p:val>
                                            <p:strVal val="#ppt_y"/>
                                          </p:val>
                                        </p:tav>
                                      </p:tavLst>
                                    </p:anim>
                                  </p:childTnLst>
                                </p:cTn>
                              </p:par>
                            </p:childTnLst>
                          </p:cTn>
                        </p:par>
                        <p:par>
                          <p:cTn id="51" fill="hold" nodeType="afterGroup">
                            <p:stCondLst>
                              <p:cond delay="3500"/>
                            </p:stCondLst>
                            <p:childTnLst>
                              <p:par>
                                <p:cTn id="52" presetID="2" presetClass="entr" presetSubtype="4" fill="hold" nodeType="afterEffect">
                                  <p:stCondLst>
                                    <p:cond delay="0"/>
                                  </p:stCondLst>
                                  <p:childTnLst>
                                    <p:set>
                                      <p:cBhvr>
                                        <p:cTn id="53" dur="1" fill="hold">
                                          <p:stCondLst>
                                            <p:cond delay="0"/>
                                          </p:stCondLst>
                                        </p:cTn>
                                        <p:tgtEl>
                                          <p:spTgt spid="44036"/>
                                        </p:tgtEl>
                                        <p:attrNameLst>
                                          <p:attrName>style.visibility</p:attrName>
                                        </p:attrNameLst>
                                      </p:cBhvr>
                                      <p:to>
                                        <p:strVal val="visible"/>
                                      </p:to>
                                    </p:set>
                                    <p:anim calcmode="lin" valueType="num">
                                      <p:cBhvr additive="base">
                                        <p:cTn id="54" dur="500" fill="hold"/>
                                        <p:tgtEl>
                                          <p:spTgt spid="44036"/>
                                        </p:tgtEl>
                                        <p:attrNameLst>
                                          <p:attrName>ppt_x</p:attrName>
                                        </p:attrNameLst>
                                      </p:cBhvr>
                                      <p:tavLst>
                                        <p:tav tm="0">
                                          <p:val>
                                            <p:strVal val="#ppt_x"/>
                                          </p:val>
                                        </p:tav>
                                        <p:tav tm="100000">
                                          <p:val>
                                            <p:strVal val="#ppt_x"/>
                                          </p:val>
                                        </p:tav>
                                      </p:tavLst>
                                    </p:anim>
                                    <p:anim calcmode="lin" valueType="num">
                                      <p:cBhvr additive="base">
                                        <p:cTn id="55" dur="500" fill="hold"/>
                                        <p:tgtEl>
                                          <p:spTgt spid="44036"/>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7" presetClass="entr" presetSubtype="0" fill="hold" grpId="0" nodeType="clickEffect">
                                  <p:stCondLst>
                                    <p:cond delay="0"/>
                                  </p:stCondLst>
                                  <p:iterate type="lt">
                                    <p:tmPct val="50000"/>
                                  </p:iterate>
                                  <p:childTnLst>
                                    <p:set>
                                      <p:cBhvr>
                                        <p:cTn id="59" dur="1" fill="hold">
                                          <p:stCondLst>
                                            <p:cond delay="0"/>
                                          </p:stCondLst>
                                        </p:cTn>
                                        <p:tgtEl>
                                          <p:spTgt spid="44037"/>
                                        </p:tgtEl>
                                        <p:attrNameLst>
                                          <p:attrName>style.visibility</p:attrName>
                                        </p:attrNameLst>
                                      </p:cBhvr>
                                      <p:to>
                                        <p:strVal val="visible"/>
                                      </p:to>
                                    </p:set>
                                    <p:anim calcmode="discrete" valueType="clr">
                                      <p:cBhvr override="childStyle">
                                        <p:cTn id="60" dur="80"/>
                                        <p:tgtEl>
                                          <p:spTgt spid="44037"/>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44037"/>
                                        </p:tgtEl>
                                        <p:attrNameLst>
                                          <p:attrName>fillcolor</p:attrName>
                                        </p:attrNameLst>
                                      </p:cBhvr>
                                      <p:tavLst>
                                        <p:tav tm="0">
                                          <p:val>
                                            <p:clrVal>
                                              <a:schemeClr val="accent2"/>
                                            </p:clrVal>
                                          </p:val>
                                        </p:tav>
                                        <p:tav tm="50000">
                                          <p:val>
                                            <p:clrVal>
                                              <a:schemeClr val="hlink"/>
                                            </p:clrVal>
                                          </p:val>
                                        </p:tav>
                                      </p:tavLst>
                                    </p:anim>
                                    <p:set>
                                      <p:cBhvr>
                                        <p:cTn id="62" dur="80"/>
                                        <p:tgtEl>
                                          <p:spTgt spid="44037"/>
                                        </p:tgtEl>
                                        <p:attrNameLst>
                                          <p:attrName>fill.type</p:attrName>
                                        </p:attrNameLst>
                                      </p:cBhvr>
                                      <p:to>
                                        <p:strVal val="solid"/>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7" presetClass="entr" presetSubtype="0" fill="hold" grpId="0" nodeType="clickEffect">
                                  <p:stCondLst>
                                    <p:cond delay="0"/>
                                  </p:stCondLst>
                                  <p:iterate type="lt">
                                    <p:tmPct val="50000"/>
                                  </p:iterate>
                                  <p:childTnLst>
                                    <p:set>
                                      <p:cBhvr>
                                        <p:cTn id="66" dur="1" fill="hold">
                                          <p:stCondLst>
                                            <p:cond delay="0"/>
                                          </p:stCondLst>
                                        </p:cTn>
                                        <p:tgtEl>
                                          <p:spTgt spid="44038"/>
                                        </p:tgtEl>
                                        <p:attrNameLst>
                                          <p:attrName>style.visibility</p:attrName>
                                        </p:attrNameLst>
                                      </p:cBhvr>
                                      <p:to>
                                        <p:strVal val="visible"/>
                                      </p:to>
                                    </p:set>
                                    <p:anim calcmode="discrete" valueType="clr">
                                      <p:cBhvr override="childStyle">
                                        <p:cTn id="67" dur="80"/>
                                        <p:tgtEl>
                                          <p:spTgt spid="44038"/>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44038"/>
                                        </p:tgtEl>
                                        <p:attrNameLst>
                                          <p:attrName>fillcolor</p:attrName>
                                        </p:attrNameLst>
                                      </p:cBhvr>
                                      <p:tavLst>
                                        <p:tav tm="0">
                                          <p:val>
                                            <p:clrVal>
                                              <a:schemeClr val="accent2"/>
                                            </p:clrVal>
                                          </p:val>
                                        </p:tav>
                                        <p:tav tm="50000">
                                          <p:val>
                                            <p:clrVal>
                                              <a:schemeClr val="hlink"/>
                                            </p:clrVal>
                                          </p:val>
                                        </p:tav>
                                      </p:tavLst>
                                    </p:anim>
                                    <p:set>
                                      <p:cBhvr>
                                        <p:cTn id="69" dur="80"/>
                                        <p:tgtEl>
                                          <p:spTgt spid="44038"/>
                                        </p:tgtEl>
                                        <p:attrNameLst>
                                          <p:attrName>fill.type</p:attrName>
                                        </p:attrNameLst>
                                      </p:cBhvr>
                                      <p:to>
                                        <p:strVal val="solid"/>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7" presetClass="entr" presetSubtype="0" fill="hold" grpId="0" nodeType="clickEffect">
                                  <p:stCondLst>
                                    <p:cond delay="0"/>
                                  </p:stCondLst>
                                  <p:iterate type="lt">
                                    <p:tmPct val="50000"/>
                                  </p:iterate>
                                  <p:childTnLst>
                                    <p:set>
                                      <p:cBhvr>
                                        <p:cTn id="73" dur="1" fill="hold">
                                          <p:stCondLst>
                                            <p:cond delay="0"/>
                                          </p:stCondLst>
                                        </p:cTn>
                                        <p:tgtEl>
                                          <p:spTgt spid="44040"/>
                                        </p:tgtEl>
                                        <p:attrNameLst>
                                          <p:attrName>style.visibility</p:attrName>
                                        </p:attrNameLst>
                                      </p:cBhvr>
                                      <p:to>
                                        <p:strVal val="visible"/>
                                      </p:to>
                                    </p:set>
                                    <p:anim calcmode="discrete" valueType="clr">
                                      <p:cBhvr override="childStyle">
                                        <p:cTn id="74" dur="80"/>
                                        <p:tgtEl>
                                          <p:spTgt spid="44040"/>
                                        </p:tgtEl>
                                        <p:attrNameLst>
                                          <p:attrName>style.color</p:attrName>
                                        </p:attrNameLst>
                                      </p:cBhvr>
                                      <p:tavLst>
                                        <p:tav tm="0">
                                          <p:val>
                                            <p:clrVal>
                                              <a:schemeClr val="accent2"/>
                                            </p:clrVal>
                                          </p:val>
                                        </p:tav>
                                        <p:tav tm="50000">
                                          <p:val>
                                            <p:clrVal>
                                              <a:schemeClr val="hlink"/>
                                            </p:clrVal>
                                          </p:val>
                                        </p:tav>
                                      </p:tavLst>
                                    </p:anim>
                                    <p:anim calcmode="discrete" valueType="clr">
                                      <p:cBhvr>
                                        <p:cTn id="75" dur="80"/>
                                        <p:tgtEl>
                                          <p:spTgt spid="44040"/>
                                        </p:tgtEl>
                                        <p:attrNameLst>
                                          <p:attrName>fillcolor</p:attrName>
                                        </p:attrNameLst>
                                      </p:cBhvr>
                                      <p:tavLst>
                                        <p:tav tm="0">
                                          <p:val>
                                            <p:clrVal>
                                              <a:schemeClr val="accent2"/>
                                            </p:clrVal>
                                          </p:val>
                                        </p:tav>
                                        <p:tav tm="50000">
                                          <p:val>
                                            <p:clrVal>
                                              <a:schemeClr val="hlink"/>
                                            </p:clrVal>
                                          </p:val>
                                        </p:tav>
                                      </p:tavLst>
                                    </p:anim>
                                    <p:set>
                                      <p:cBhvr>
                                        <p:cTn id="76" dur="80"/>
                                        <p:tgtEl>
                                          <p:spTgt spid="440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4" grpId="0"/>
      <p:bldP spid="44037" grpId="0"/>
      <p:bldP spid="44038" grpId="0"/>
      <p:bldP spid="44040" grpId="0"/>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5"/>
          <p:cNvSpPr>
            <a:spLocks noChangeArrowheads="1"/>
          </p:cNvSpPr>
          <p:nvPr/>
        </p:nvSpPr>
        <p:spPr bwMode="auto">
          <a:xfrm>
            <a:off x="533401" y="6000751"/>
            <a:ext cx="7008813" cy="55399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sz="3000">
                <a:solidFill>
                  <a:srgbClr val="FF3300"/>
                </a:solidFill>
                <a:latin typeface="Times New Roman" pitchFamily="18" charset="0"/>
              </a:rPr>
              <a:t>Trống đồng Đông Sơn đa dạng như thế nào?</a:t>
            </a:r>
          </a:p>
        </p:txBody>
      </p:sp>
      <p:sp>
        <p:nvSpPr>
          <p:cNvPr id="7185" name="Text Box 17"/>
          <p:cNvSpPr txBox="1">
            <a:spLocks noChangeArrowheads="1"/>
          </p:cNvSpPr>
          <p:nvPr/>
        </p:nvSpPr>
        <p:spPr bwMode="auto">
          <a:xfrm>
            <a:off x="152400" y="74295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rgbClr val="008000"/>
                </a:solidFill>
                <a:latin typeface="Times New Roman" pitchFamily="18" charset="0"/>
                <a:cs typeface="Times New Roman" pitchFamily="18" charset="0"/>
              </a:rPr>
              <a:t>2. Những hoạt động nào của con người được miêu tả trên trống đồng</a:t>
            </a:r>
            <a:r>
              <a:rPr lang="vi-VN" sz="2800" b="1">
                <a:solidFill>
                  <a:srgbClr val="008000"/>
                </a:solidFill>
                <a:latin typeface="Times New Roman" pitchFamily="18" charset="0"/>
                <a:cs typeface="Times New Roman" pitchFamily="18" charset="0"/>
              </a:rPr>
              <a:t> ?</a:t>
            </a:r>
            <a:endParaRPr lang="en-US" sz="2800" b="1">
              <a:solidFill>
                <a:srgbClr val="008000"/>
              </a:solidFill>
              <a:latin typeface="Times New Roman" pitchFamily="18" charset="0"/>
              <a:cs typeface="Times New Roman" pitchFamily="18" charset="0"/>
            </a:endParaRPr>
          </a:p>
        </p:txBody>
      </p:sp>
      <p:pic>
        <p:nvPicPr>
          <p:cNvPr id="22537" name="Picture 9" descr="http://t3.gstatic.com/images?q=tbn:Xx53ZvVctyVrAM:http://www.cinet.gov.vn/sacmau/trongdongdongson/images/t4.jpg">
            <a:hlinkClick r:id="rId2"/>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324600" y="1771650"/>
            <a:ext cx="28194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0" descr="http://t1.gstatic.com/images?q=tbn:gLm10UkHN5VK-M:http://www.haiphongpartner.com/upload_images/Image/LIEN/Du%2520Lich/201-trong.jpg">
            <a:hlinkClick r:id="rId5"/>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3810000" y="1771650"/>
            <a:ext cx="24384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8" name="Text Box 20"/>
          <p:cNvSpPr txBox="1">
            <a:spLocks noChangeArrowheads="1"/>
          </p:cNvSpPr>
          <p:nvPr/>
        </p:nvSpPr>
        <p:spPr bwMode="auto">
          <a:xfrm>
            <a:off x="0" y="2000250"/>
            <a:ext cx="3581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a:solidFill>
                  <a:srgbClr val="0000FF"/>
                </a:solidFill>
                <a:latin typeface="Times New Roman" pitchFamily="18" charset="0"/>
                <a:cs typeface="Times New Roman" pitchFamily="18" charset="0"/>
              </a:rPr>
              <a:t>- Ghép đôi muông thú, nam nữ.</a:t>
            </a:r>
          </a:p>
        </p:txBody>
      </p:sp>
      <p:sp>
        <p:nvSpPr>
          <p:cNvPr id="7189" name="Text Box 21"/>
          <p:cNvSpPr txBox="1">
            <a:spLocks noChangeArrowheads="1"/>
          </p:cNvSpPr>
          <p:nvPr/>
        </p:nvSpPr>
        <p:spPr bwMode="auto">
          <a:xfrm>
            <a:off x="1" y="2743200"/>
            <a:ext cx="41449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rgbClr val="0000FF"/>
                </a:solidFill>
                <a:latin typeface="Times New Roman" pitchFamily="18" charset="0"/>
                <a:cs typeface="Times New Roman" pitchFamily="18" charset="0"/>
              </a:rPr>
              <a:t>- Lao động.</a:t>
            </a:r>
          </a:p>
        </p:txBody>
      </p:sp>
      <p:sp>
        <p:nvSpPr>
          <p:cNvPr id="7190" name="Text Box 22"/>
          <p:cNvSpPr txBox="1">
            <a:spLocks noChangeArrowheads="1"/>
          </p:cNvSpPr>
          <p:nvPr/>
        </p:nvSpPr>
        <p:spPr bwMode="auto">
          <a:xfrm>
            <a:off x="0" y="354330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dirty="0">
                <a:solidFill>
                  <a:srgbClr val="008000"/>
                </a:solidFill>
                <a:latin typeface="Times New Roman" pitchFamily="18" charset="0"/>
                <a:cs typeface="Times New Roman" pitchFamily="18" charset="0"/>
              </a:rPr>
              <a:t>* Những hoạt động của con người được miêu tả trên mặt trống đồng: lao động, đánh cá, săn bắn, đánh trống, thổi kèn, cầm vũ khí bảo vệ quê hương,tưng bừng nhảy múa mừng chiến công,cảm tạ thần linh, ghép đôi nam nữ..</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85"/>
                                        </p:tgtEl>
                                        <p:attrNameLst>
                                          <p:attrName>style.visibility</p:attrName>
                                        </p:attrNameLst>
                                      </p:cBhvr>
                                      <p:to>
                                        <p:strVal val="visible"/>
                                      </p:to>
                                    </p:set>
                                    <p:anim calcmode="discrete" valueType="clr">
                                      <p:cBhvr override="childStyle">
                                        <p:cTn id="7" dur="80"/>
                                        <p:tgtEl>
                                          <p:spTgt spid="718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85"/>
                                        </p:tgtEl>
                                        <p:attrNameLst>
                                          <p:attrName>fillcolor</p:attrName>
                                        </p:attrNameLst>
                                      </p:cBhvr>
                                      <p:tavLst>
                                        <p:tav tm="0">
                                          <p:val>
                                            <p:clrVal>
                                              <a:schemeClr val="accent2"/>
                                            </p:clrVal>
                                          </p:val>
                                        </p:tav>
                                        <p:tav tm="50000">
                                          <p:val>
                                            <p:clrVal>
                                              <a:schemeClr val="hlink"/>
                                            </p:clrVal>
                                          </p:val>
                                        </p:tav>
                                      </p:tavLst>
                                    </p:anim>
                                    <p:set>
                                      <p:cBhvr>
                                        <p:cTn id="9" dur="80"/>
                                        <p:tgtEl>
                                          <p:spTgt spid="718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2538"/>
                                        </p:tgtEl>
                                        <p:attrNameLst>
                                          <p:attrName>style.visibility</p:attrName>
                                        </p:attrNameLst>
                                      </p:cBhvr>
                                      <p:to>
                                        <p:strVal val="visible"/>
                                      </p:to>
                                    </p:set>
                                    <p:anim calcmode="lin" valueType="num">
                                      <p:cBhvr additive="base">
                                        <p:cTn id="14" dur="500" fill="hold"/>
                                        <p:tgtEl>
                                          <p:spTgt spid="22538"/>
                                        </p:tgtEl>
                                        <p:attrNameLst>
                                          <p:attrName>ppt_x</p:attrName>
                                        </p:attrNameLst>
                                      </p:cBhvr>
                                      <p:tavLst>
                                        <p:tav tm="0">
                                          <p:val>
                                            <p:strVal val="#ppt_x"/>
                                          </p:val>
                                        </p:tav>
                                        <p:tav tm="100000">
                                          <p:val>
                                            <p:strVal val="#ppt_x"/>
                                          </p:val>
                                        </p:tav>
                                      </p:tavLst>
                                    </p:anim>
                                    <p:anim calcmode="lin" valueType="num">
                                      <p:cBhvr additive="base">
                                        <p:cTn id="15" dur="500" fill="hold"/>
                                        <p:tgtEl>
                                          <p:spTgt spid="22538"/>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500"/>
                            </p:stCondLst>
                            <p:childTnLst>
                              <p:par>
                                <p:cTn id="17" presetID="2" presetClass="entr" presetSubtype="4" fill="hold" nodeType="afterEffect">
                                  <p:stCondLst>
                                    <p:cond delay="0"/>
                                  </p:stCondLst>
                                  <p:childTnLst>
                                    <p:set>
                                      <p:cBhvr>
                                        <p:cTn id="18" dur="1" fill="hold">
                                          <p:stCondLst>
                                            <p:cond delay="0"/>
                                          </p:stCondLst>
                                        </p:cTn>
                                        <p:tgtEl>
                                          <p:spTgt spid="22537"/>
                                        </p:tgtEl>
                                        <p:attrNameLst>
                                          <p:attrName>style.visibility</p:attrName>
                                        </p:attrNameLst>
                                      </p:cBhvr>
                                      <p:to>
                                        <p:strVal val="visible"/>
                                      </p:to>
                                    </p:set>
                                    <p:anim calcmode="lin" valueType="num">
                                      <p:cBhvr additive="base">
                                        <p:cTn id="19" dur="500" fill="hold"/>
                                        <p:tgtEl>
                                          <p:spTgt spid="22537"/>
                                        </p:tgtEl>
                                        <p:attrNameLst>
                                          <p:attrName>ppt_x</p:attrName>
                                        </p:attrNameLst>
                                      </p:cBhvr>
                                      <p:tavLst>
                                        <p:tav tm="0">
                                          <p:val>
                                            <p:strVal val="#ppt_x"/>
                                          </p:val>
                                        </p:tav>
                                        <p:tav tm="100000">
                                          <p:val>
                                            <p:strVal val="#ppt_x"/>
                                          </p:val>
                                        </p:tav>
                                      </p:tavLst>
                                    </p:anim>
                                    <p:anim calcmode="lin" valueType="num">
                                      <p:cBhvr additive="base">
                                        <p:cTn id="20" dur="500" fill="hold"/>
                                        <p:tgtEl>
                                          <p:spTgt spid="2253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7188"/>
                                        </p:tgtEl>
                                        <p:attrNameLst>
                                          <p:attrName>style.visibility</p:attrName>
                                        </p:attrNameLst>
                                      </p:cBhvr>
                                      <p:to>
                                        <p:strVal val="visible"/>
                                      </p:to>
                                    </p:set>
                                    <p:anim calcmode="discrete" valueType="clr">
                                      <p:cBhvr override="childStyle">
                                        <p:cTn id="25" dur="80"/>
                                        <p:tgtEl>
                                          <p:spTgt spid="7188"/>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7188"/>
                                        </p:tgtEl>
                                        <p:attrNameLst>
                                          <p:attrName>fillcolor</p:attrName>
                                        </p:attrNameLst>
                                      </p:cBhvr>
                                      <p:tavLst>
                                        <p:tav tm="0">
                                          <p:val>
                                            <p:clrVal>
                                              <a:schemeClr val="accent2"/>
                                            </p:clrVal>
                                          </p:val>
                                        </p:tav>
                                        <p:tav tm="50000">
                                          <p:val>
                                            <p:clrVal>
                                              <a:schemeClr val="hlink"/>
                                            </p:clrVal>
                                          </p:val>
                                        </p:tav>
                                      </p:tavLst>
                                    </p:anim>
                                    <p:set>
                                      <p:cBhvr>
                                        <p:cTn id="27" dur="80"/>
                                        <p:tgtEl>
                                          <p:spTgt spid="7188"/>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7189"/>
                                        </p:tgtEl>
                                        <p:attrNameLst>
                                          <p:attrName>style.visibility</p:attrName>
                                        </p:attrNameLst>
                                      </p:cBhvr>
                                      <p:to>
                                        <p:strVal val="visible"/>
                                      </p:to>
                                    </p:set>
                                    <p:anim calcmode="discrete" valueType="clr">
                                      <p:cBhvr override="childStyle">
                                        <p:cTn id="32" dur="80"/>
                                        <p:tgtEl>
                                          <p:spTgt spid="7189"/>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7189"/>
                                        </p:tgtEl>
                                        <p:attrNameLst>
                                          <p:attrName>fillcolor</p:attrName>
                                        </p:attrNameLst>
                                      </p:cBhvr>
                                      <p:tavLst>
                                        <p:tav tm="0">
                                          <p:val>
                                            <p:clrVal>
                                              <a:schemeClr val="accent2"/>
                                            </p:clrVal>
                                          </p:val>
                                        </p:tav>
                                        <p:tav tm="50000">
                                          <p:val>
                                            <p:clrVal>
                                              <a:schemeClr val="hlink"/>
                                            </p:clrVal>
                                          </p:val>
                                        </p:tav>
                                      </p:tavLst>
                                    </p:anim>
                                    <p:set>
                                      <p:cBhvr>
                                        <p:cTn id="34" dur="80"/>
                                        <p:tgtEl>
                                          <p:spTgt spid="7189"/>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7190"/>
                                        </p:tgtEl>
                                        <p:attrNameLst>
                                          <p:attrName>style.visibility</p:attrName>
                                        </p:attrNameLst>
                                      </p:cBhvr>
                                      <p:to>
                                        <p:strVal val="visible"/>
                                      </p:to>
                                    </p:set>
                                    <p:anim calcmode="discrete" valueType="clr">
                                      <p:cBhvr override="childStyle">
                                        <p:cTn id="39" dur="80"/>
                                        <p:tgtEl>
                                          <p:spTgt spid="7190"/>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7190"/>
                                        </p:tgtEl>
                                        <p:attrNameLst>
                                          <p:attrName>fillcolor</p:attrName>
                                        </p:attrNameLst>
                                      </p:cBhvr>
                                      <p:tavLst>
                                        <p:tav tm="0">
                                          <p:val>
                                            <p:clrVal>
                                              <a:schemeClr val="accent2"/>
                                            </p:clrVal>
                                          </p:val>
                                        </p:tav>
                                        <p:tav tm="50000">
                                          <p:val>
                                            <p:clrVal>
                                              <a:schemeClr val="hlink"/>
                                            </p:clrVal>
                                          </p:val>
                                        </p:tav>
                                      </p:tavLst>
                                    </p:anim>
                                    <p:set>
                                      <p:cBhvr>
                                        <p:cTn id="41" dur="80"/>
                                        <p:tgtEl>
                                          <p:spTgt spid="71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5" grpId="0"/>
      <p:bldP spid="7188" grpId="0"/>
      <p:bldP spid="7189" grpId="0"/>
      <p:bldP spid="71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7" name="Text Box 19"/>
          <p:cNvSpPr txBox="1">
            <a:spLocks noChangeArrowheads="1"/>
          </p:cNvSpPr>
          <p:nvPr/>
        </p:nvSpPr>
        <p:spPr bwMode="auto">
          <a:xfrm>
            <a:off x="152400" y="1314450"/>
            <a:ext cx="899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endParaRPr lang="en-US" sz="2800">
              <a:latin typeface="Times New Roman" pitchFamily="18" charset="0"/>
            </a:endParaRPr>
          </a:p>
        </p:txBody>
      </p:sp>
      <p:sp>
        <p:nvSpPr>
          <p:cNvPr id="9230" name="Text Box 14"/>
          <p:cNvSpPr txBox="1">
            <a:spLocks noChangeArrowheads="1"/>
          </p:cNvSpPr>
          <p:nvPr/>
        </p:nvSpPr>
        <p:spPr bwMode="auto">
          <a:xfrm>
            <a:off x="44450" y="2780110"/>
            <a:ext cx="9144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600" b="1">
                <a:solidFill>
                  <a:srgbClr val="008000"/>
                </a:solidFill>
                <a:latin typeface="Times New Roman" pitchFamily="18" charset="0"/>
                <a:cs typeface="Times New Roman" pitchFamily="18" charset="0"/>
              </a:rPr>
              <a:t>4. Vì sao trống đồng là niềm tự hào chính đáng của người Việt Nam ta?</a:t>
            </a:r>
          </a:p>
        </p:txBody>
      </p:sp>
      <p:sp>
        <p:nvSpPr>
          <p:cNvPr id="9231" name="Text Box 15"/>
          <p:cNvSpPr txBox="1">
            <a:spLocks noChangeArrowheads="1"/>
          </p:cNvSpPr>
          <p:nvPr/>
        </p:nvSpPr>
        <p:spPr bwMode="auto">
          <a:xfrm>
            <a:off x="58738" y="3543301"/>
            <a:ext cx="91440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600" b="1">
                <a:solidFill>
                  <a:srgbClr val="0000FF"/>
                </a:solidFill>
                <a:latin typeface="Times New Roman" pitchFamily="18" charset="0"/>
                <a:cs typeface="Times New Roman" pitchFamily="18" charset="0"/>
              </a:rPr>
              <a:t> * Trống đồng Đông Sơn đa dạng, hoa văn trang trí đẹp,</a:t>
            </a:r>
            <a:r>
              <a:rPr lang="vi-VN" sz="2600" b="1">
                <a:solidFill>
                  <a:srgbClr val="0000FF"/>
                </a:solidFill>
                <a:latin typeface="Times New Roman" pitchFamily="18" charset="0"/>
                <a:cs typeface="Times New Roman" pitchFamily="18" charset="0"/>
              </a:rPr>
              <a:t> </a:t>
            </a:r>
            <a:r>
              <a:rPr lang="en-US" sz="2600" b="1">
                <a:solidFill>
                  <a:srgbClr val="0000FF"/>
                </a:solidFill>
                <a:latin typeface="Times New Roman" pitchFamily="18" charset="0"/>
                <a:cs typeface="Times New Roman" pitchFamily="18" charset="0"/>
              </a:rPr>
              <a:t>là một cổ vật quý giá phản ánh trình độ văn minh của người Việt cổ xưa, là một bằng chứng nói lên rằng dân tộc Việt Nam là một dân tộc có một nền văn hoá lâu đời, bền vững</a:t>
            </a:r>
          </a:p>
        </p:txBody>
      </p:sp>
      <p:sp>
        <p:nvSpPr>
          <p:cNvPr id="10245" name="Text Box 16"/>
          <p:cNvSpPr txBox="1">
            <a:spLocks noChangeArrowheads="1"/>
          </p:cNvSpPr>
          <p:nvPr/>
        </p:nvSpPr>
        <p:spPr bwMode="auto">
          <a:xfrm>
            <a:off x="117475" y="457200"/>
            <a:ext cx="9144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600" b="1">
                <a:solidFill>
                  <a:srgbClr val="008000"/>
                </a:solidFill>
                <a:latin typeface="Times New Roman" pitchFamily="18" charset="0"/>
                <a:cs typeface="Times New Roman" pitchFamily="18" charset="0"/>
              </a:rPr>
              <a:t>3. Vì sao có thể nói hình ảnh con người chiếm ví trí nổi bật trên hoa văn trống đồng?</a:t>
            </a:r>
          </a:p>
        </p:txBody>
      </p:sp>
      <p:sp>
        <p:nvSpPr>
          <p:cNvPr id="9233" name="Text Box 17"/>
          <p:cNvSpPr txBox="1">
            <a:spLocks noChangeArrowheads="1"/>
          </p:cNvSpPr>
          <p:nvPr/>
        </p:nvSpPr>
        <p:spPr bwMode="auto">
          <a:xfrm>
            <a:off x="152400" y="1253729"/>
            <a:ext cx="91440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600" b="1">
                <a:solidFill>
                  <a:srgbClr val="0000FF"/>
                </a:solidFill>
                <a:latin typeface="Times New Roman" pitchFamily="18" charset="0"/>
                <a:cs typeface="Times New Roman" pitchFamily="18" charset="0"/>
              </a:rPr>
              <a:t> * Vì những hình ảnh con nguời với những  hoạt động thường ngày là những hình ảnh nổi rõ nhất trên hoa văn .Những hình ảnh : cánh cò ,chim, đàn cá lội …chỉ làm đẹp thêm cho hình tượng con người với những khát khao của mình.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nodePh="1">
                                  <p:stCondLst>
                                    <p:cond delay="0"/>
                                  </p:stCondLst>
                                  <p:endCondLst>
                                    <p:cond evt="begin" delay="0">
                                      <p:tn val="5"/>
                                    </p:cond>
                                  </p:endCondLst>
                                  <p:childTnLst>
                                    <p:set>
                                      <p:cBhvr>
                                        <p:cTn id="6" dur="1" fill="hold">
                                          <p:stCondLst>
                                            <p:cond delay="0"/>
                                          </p:stCondLst>
                                        </p:cTn>
                                        <p:tgtEl>
                                          <p:spTgt spid="22547"/>
                                        </p:tgtEl>
                                        <p:attrNameLst>
                                          <p:attrName>style.visibility</p:attrName>
                                        </p:attrNameLst>
                                      </p:cBhvr>
                                      <p:to>
                                        <p:strVal val="visible"/>
                                      </p:to>
                                    </p:set>
                                    <p:anim calcmode="lin" valueType="num">
                                      <p:cBhvr>
                                        <p:cTn id="7" dur="1000" fill="hold"/>
                                        <p:tgtEl>
                                          <p:spTgt spid="22547"/>
                                        </p:tgtEl>
                                        <p:attrNameLst>
                                          <p:attrName>ppt_w</p:attrName>
                                        </p:attrNameLst>
                                      </p:cBhvr>
                                      <p:tavLst>
                                        <p:tav tm="0">
                                          <p:val>
                                            <p:strVal val="#ppt_w*0.70"/>
                                          </p:val>
                                        </p:tav>
                                        <p:tav tm="100000">
                                          <p:val>
                                            <p:strVal val="#ppt_w"/>
                                          </p:val>
                                        </p:tav>
                                      </p:tavLst>
                                    </p:anim>
                                    <p:anim calcmode="lin" valueType="num">
                                      <p:cBhvr>
                                        <p:cTn id="8" dur="1000" fill="hold"/>
                                        <p:tgtEl>
                                          <p:spTgt spid="22547"/>
                                        </p:tgtEl>
                                        <p:attrNameLst>
                                          <p:attrName>ppt_h</p:attrName>
                                        </p:attrNameLst>
                                      </p:cBhvr>
                                      <p:tavLst>
                                        <p:tav tm="0">
                                          <p:val>
                                            <p:strVal val="#ppt_h"/>
                                          </p:val>
                                        </p:tav>
                                        <p:tav tm="100000">
                                          <p:val>
                                            <p:strVal val="#ppt_h"/>
                                          </p:val>
                                        </p:tav>
                                      </p:tavLst>
                                    </p:anim>
                                    <p:animEffect transition="in" filter="fade">
                                      <p:cBhvr>
                                        <p:cTn id="9" dur="1000"/>
                                        <p:tgtEl>
                                          <p:spTgt spid="2254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233"/>
                                        </p:tgtEl>
                                        <p:attrNameLst>
                                          <p:attrName>style.visibility</p:attrName>
                                        </p:attrNameLst>
                                      </p:cBhvr>
                                      <p:to>
                                        <p:strVal val="visible"/>
                                      </p:to>
                                    </p:set>
                                    <p:anim calcmode="discrete" valueType="clr">
                                      <p:cBhvr override="childStyle">
                                        <p:cTn id="14" dur="80"/>
                                        <p:tgtEl>
                                          <p:spTgt spid="923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233"/>
                                        </p:tgtEl>
                                        <p:attrNameLst>
                                          <p:attrName>fillcolor</p:attrName>
                                        </p:attrNameLst>
                                      </p:cBhvr>
                                      <p:tavLst>
                                        <p:tav tm="0">
                                          <p:val>
                                            <p:clrVal>
                                              <a:schemeClr val="accent2"/>
                                            </p:clrVal>
                                          </p:val>
                                        </p:tav>
                                        <p:tav tm="50000">
                                          <p:val>
                                            <p:clrVal>
                                              <a:schemeClr val="hlink"/>
                                            </p:clrVal>
                                          </p:val>
                                        </p:tav>
                                      </p:tavLst>
                                    </p:anim>
                                    <p:set>
                                      <p:cBhvr>
                                        <p:cTn id="16" dur="80"/>
                                        <p:tgtEl>
                                          <p:spTgt spid="9233"/>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9230"/>
                                        </p:tgtEl>
                                        <p:attrNameLst>
                                          <p:attrName>style.visibility</p:attrName>
                                        </p:attrNameLst>
                                      </p:cBhvr>
                                      <p:to>
                                        <p:strVal val="visible"/>
                                      </p:to>
                                    </p:set>
                                    <p:anim calcmode="discrete" valueType="clr">
                                      <p:cBhvr override="childStyle">
                                        <p:cTn id="21" dur="80"/>
                                        <p:tgtEl>
                                          <p:spTgt spid="9230"/>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230"/>
                                        </p:tgtEl>
                                        <p:attrNameLst>
                                          <p:attrName>fillcolor</p:attrName>
                                        </p:attrNameLst>
                                      </p:cBhvr>
                                      <p:tavLst>
                                        <p:tav tm="0">
                                          <p:val>
                                            <p:clrVal>
                                              <a:schemeClr val="accent2"/>
                                            </p:clrVal>
                                          </p:val>
                                        </p:tav>
                                        <p:tav tm="50000">
                                          <p:val>
                                            <p:clrVal>
                                              <a:schemeClr val="hlink"/>
                                            </p:clrVal>
                                          </p:val>
                                        </p:tav>
                                      </p:tavLst>
                                    </p:anim>
                                    <p:set>
                                      <p:cBhvr>
                                        <p:cTn id="23" dur="80"/>
                                        <p:tgtEl>
                                          <p:spTgt spid="9230"/>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9231"/>
                                        </p:tgtEl>
                                        <p:attrNameLst>
                                          <p:attrName>style.visibility</p:attrName>
                                        </p:attrNameLst>
                                      </p:cBhvr>
                                      <p:to>
                                        <p:strVal val="visible"/>
                                      </p:to>
                                    </p:set>
                                    <p:anim calcmode="discrete" valueType="clr">
                                      <p:cBhvr override="childStyle">
                                        <p:cTn id="28" dur="80"/>
                                        <p:tgtEl>
                                          <p:spTgt spid="923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231"/>
                                        </p:tgtEl>
                                        <p:attrNameLst>
                                          <p:attrName>fillcolor</p:attrName>
                                        </p:attrNameLst>
                                      </p:cBhvr>
                                      <p:tavLst>
                                        <p:tav tm="0">
                                          <p:val>
                                            <p:clrVal>
                                              <a:schemeClr val="accent2"/>
                                            </p:clrVal>
                                          </p:val>
                                        </p:tav>
                                        <p:tav tm="50000">
                                          <p:val>
                                            <p:clrVal>
                                              <a:schemeClr val="hlink"/>
                                            </p:clrVal>
                                          </p:val>
                                        </p:tav>
                                      </p:tavLst>
                                    </p:anim>
                                    <p:set>
                                      <p:cBhvr>
                                        <p:cTn id="30" dur="80"/>
                                        <p:tgtEl>
                                          <p:spTgt spid="92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7" grpId="0"/>
      <p:bldP spid="9230" grpId="0"/>
      <p:bldP spid="9231" grpId="0"/>
      <p:bldP spid="923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1627</TotalTime>
  <Words>599</Words>
  <Application>Microsoft Office PowerPoint</Application>
  <PresentationFormat>On-screen Show (16:9)</PresentationFormat>
  <Paragraphs>49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Times New Roman</vt:lpstr>
      <vt:lpstr>.VnTime</vt:lpstr>
      <vt:lpstr>Garamond</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TRƯỜNG TIỂU HỌC ĐOÀN TRỊ</dc:subject>
  <dc:creator>TRẦN THỊ BA</dc:creator>
  <cp:lastModifiedBy>PC</cp:lastModifiedBy>
  <cp:revision>82</cp:revision>
  <dcterms:created xsi:type="dcterms:W3CDTF">2009-10-29T14:49:04Z</dcterms:created>
  <dcterms:modified xsi:type="dcterms:W3CDTF">2022-01-23T13:21:05Z</dcterms:modified>
</cp:coreProperties>
</file>