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sldIdLst>
    <p:sldId id="275" r:id="rId3"/>
    <p:sldId id="279" r:id="rId4"/>
    <p:sldId id="258" r:id="rId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FF33CC"/>
    <a:srgbClr val="FF0000"/>
    <a:srgbClr val="FF66FF"/>
    <a:srgbClr val="FFFF00"/>
    <a:srgbClr val="00FF00"/>
    <a:srgbClr val="66FF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6" autoAdjust="0"/>
    <p:restoredTop sz="98695" autoAdjust="0"/>
  </p:normalViewPr>
  <p:slideViewPr>
    <p:cSldViewPr>
      <p:cViewPr>
        <p:scale>
          <a:sx n="89" d="100"/>
          <a:sy n="89" d="100"/>
        </p:scale>
        <p:origin x="30" y="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vi-VN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vi-VN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371600"/>
            <a:ext cx="6019800" cy="165735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200400"/>
            <a:ext cx="6019800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436D3-DCC8-4CD6-BEBC-7609E75E74AA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0985F-DDC1-4C4F-A0FE-B111945D7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8D79E-3C92-4F73-9D29-82FA6A815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C71A-8641-4BEF-835C-CD5596CA8F51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74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E25B6-5FB6-4754-9E39-381EC9198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69F88-DD01-48DC-8A76-2607A9D85D1D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15478"/>
            <a:ext cx="9144000" cy="51435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4701779"/>
            <a:ext cx="2895600" cy="4572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4525566"/>
            <a:ext cx="7845426" cy="638175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4" y="4516041"/>
            <a:ext cx="5684837" cy="636984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085850"/>
            <a:ext cx="8229600" cy="13025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10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717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6644-B74A-4473-ADEF-85E17D900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04D4-C2F0-4859-87D6-5B893BB46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36791-2AEB-4407-8194-04FC2D2700D0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1CD40-B54F-42D9-91BE-48F2DA0D5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54F04-E70C-4AA2-A00A-ADD6FD2CA32A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A7E8E-CCAF-43BC-82CB-19EB73F03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FC220-9FF3-49F8-A4D6-B0DC7CBD20F2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0DF68-6752-4234-B321-BBFAD21F3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80E04-EC11-4B2E-A20E-4A9F70CC0F00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EBFE-0E42-4D22-BAE9-BBA841FBA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7AF43-1C98-49A5-97B2-B7C3330624C9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7170A-905F-47CA-9974-B70E5CD15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66036-C792-4E8D-A285-FB66B2ACE0F7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3FEE2-8734-47B8-B58A-378AAD3FE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FE79F-3230-4352-BA0C-6B1D23F6DC1C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17985-20A5-4A85-B1B9-17C18FBAB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E1A9-725D-473F-883C-96B52716852E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2723A485-290E-44E7-9BD0-3034DC8F3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409575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vi-VN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vi-VN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vi-VN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vi-VN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vi-VN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vi-VN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vi-VN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vi-VN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D9F844B3-B031-4E85-AF93-CF3C3E1714F9}" type="datetimeFigureOut">
              <a:rPr lang="en-US"/>
              <a:pPr>
                <a:defRPr/>
              </a:pPr>
              <a:t>5/16/2022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1450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D8DCEB5-BFAC-48AC-8E08-D4B289682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sieuthiNHANH200903167412nmi5ngjhnz166288"/>
          <p:cNvPicPr>
            <a:picLocks noChangeAspect="1" noChangeArrowheads="1"/>
          </p:cNvPicPr>
          <p:nvPr/>
        </p:nvPicPr>
        <p:blipFill>
          <a:blip r:embed="rId3"/>
          <a:srcRect b="2280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752600" y="1543050"/>
            <a:ext cx="60198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0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Môn: Tập đọc</a:t>
            </a:r>
            <a:endParaRPr lang="en-US" sz="6000" b="1" kern="1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8" name="WordArt 12" descr="50%"/>
          <p:cNvSpPr>
            <a:spLocks noChangeArrowheads="1" noChangeShapeType="1" noTextEdit="1"/>
          </p:cNvSpPr>
          <p:nvPr/>
        </p:nvSpPr>
        <p:spPr bwMode="auto">
          <a:xfrm>
            <a:off x="2438400" y="2495550"/>
            <a:ext cx="3886200" cy="5643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LỚP :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685800" y="4343401"/>
            <a:ext cx="7391400" cy="5072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Năm học: </a:t>
            </a:r>
            <a:r>
              <a:rPr lang="vi-VN" sz="36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2021-2022</a:t>
            </a:r>
            <a:endParaRPr lang="en-US" sz="36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custDataLst>
      <p:tags r:id="rId1"/>
    </p:custData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8" grpId="0" animBg="1"/>
      <p:bldP spid="41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 descr="5%"/>
          <p:cNvSpPr>
            <a:spLocks noChangeArrowheads="1"/>
          </p:cNvSpPr>
          <p:nvPr/>
        </p:nvSpPr>
        <p:spPr bwMode="auto">
          <a:xfrm>
            <a:off x="457200" y="2571750"/>
            <a:ext cx="2209800" cy="22860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Bản báo cáo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 gồm những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 nội dung 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nào ?</a:t>
            </a:r>
            <a:endParaRPr lang="en-US" sz="3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57200" y="2038350"/>
            <a:ext cx="2362200" cy="2895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lvl="4" algn="ctr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Báo cáo </a:t>
            </a:r>
            <a:endParaRPr lang="vi-VN" sz="28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0" lvl="4" algn="ctr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kết quả</a:t>
            </a:r>
            <a:endParaRPr lang="vi-VN" sz="28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0" lvl="4" algn="ctr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 tháng </a:t>
            </a:r>
            <a:endParaRPr lang="vi-VN" sz="28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0" lvl="4" algn="ctr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thi đua</a:t>
            </a:r>
            <a:endParaRPr lang="vi-VN" sz="28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0" lvl="4" algn="ctr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 “Noi gương</a:t>
            </a:r>
            <a:endParaRPr lang="vi-VN" sz="28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0" lvl="4" algn="ctr"/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 chú bộ đội”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3" descr="05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38350"/>
            <a:ext cx="273081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8" descr="5%"/>
          <p:cNvSpPr>
            <a:spLocks noChangeArrowheads="1"/>
          </p:cNvSpPr>
          <p:nvPr/>
        </p:nvSpPr>
        <p:spPr bwMode="auto">
          <a:xfrm>
            <a:off x="3200400" y="2114550"/>
            <a:ext cx="2667000" cy="27432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Theo em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 , lớp báo cáo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 kết quả 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thi đua trong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 tháng để 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làm gì ? 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3200400" y="2114550"/>
            <a:ext cx="2667000" cy="2819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Báo cáo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 kết quả 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tháng 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thi đua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 “Noi gương</a:t>
            </a:r>
            <a:endParaRPr lang="vi-VN" sz="32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</a:rPr>
              <a:t> chú bộ đội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1" name="Picture 14" descr="2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114550"/>
            <a:ext cx="2743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Rectangle 9" descr="5%"/>
          <p:cNvSpPr>
            <a:spLocks noChangeArrowheads="1"/>
          </p:cNvSpPr>
          <p:nvPr/>
        </p:nvSpPr>
        <p:spPr bwMode="auto">
          <a:xfrm>
            <a:off x="6172200" y="2266950"/>
            <a:ext cx="2514600" cy="2628900"/>
          </a:xfrm>
          <a:prstGeom prst="rect">
            <a:avLst/>
          </a:prstGeom>
          <a:pattFill prst="pct5">
            <a:fgClr>
              <a:schemeClr val="accent1"/>
            </a:fgClr>
            <a:bgClr>
              <a:srgbClr val="FF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vi-VN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</a:p>
          <a:p>
            <a:pPr algn="ctr"/>
            <a:r>
              <a:rPr lang="vi-VN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báo cáo</a:t>
            </a:r>
          </a:p>
          <a:p>
            <a:pPr algn="ctr"/>
            <a:r>
              <a:rPr lang="vi-VN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này của ai?</a:t>
            </a:r>
            <a:r>
              <a:rPr lang="vi-VN" sz="3200" dirty="0" smtClean="0">
                <a:solidFill>
                  <a:srgbClr val="000000"/>
                </a:solidFill>
                <a:latin typeface="VNI-Times" pitchFamily="2" charset="0"/>
              </a:rPr>
              <a:t> </a:t>
            </a:r>
            <a:endParaRPr lang="en-US" sz="3200" dirty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6172200" y="2114550"/>
            <a:ext cx="2819400" cy="2819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28650" lvl="4" indent="-1143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 Báo cáo </a:t>
            </a:r>
            <a:endParaRPr lang="vi-VN" sz="28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628650" lvl="4" indent="-1143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kết quả </a:t>
            </a:r>
            <a:endParaRPr lang="vi-VN" sz="28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628650" lvl="4" indent="-1143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tháng thi đua</a:t>
            </a:r>
            <a:endParaRPr lang="vi-VN" sz="28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628650" lvl="4" indent="-1143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 “Noi gương</a:t>
            </a:r>
            <a:endParaRPr lang="vi-VN" sz="2800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628650" lvl="4" indent="-1143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 chú bộ đội”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endParaRPr 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4" name="Picture 15" descr="0249"/>
          <p:cNvPicPr>
            <a:picLocks noChangeAspect="1" noChangeArrowheads="1"/>
          </p:cNvPicPr>
          <p:nvPr/>
        </p:nvPicPr>
        <p:blipFill>
          <a:blip r:embed="rId4"/>
          <a:srcRect l="35001" t="18666" r="-2499" b="-1334"/>
          <a:stretch>
            <a:fillRect/>
          </a:stretch>
        </p:blipFill>
        <p:spPr bwMode="auto">
          <a:xfrm>
            <a:off x="6172200" y="2114550"/>
            <a:ext cx="29718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2819400" y="285750"/>
            <a:ext cx="3352800" cy="6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8650" lvl="4" indent="-114300" eaLnBrk="1" hangingPunct="1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vi-VN" sz="2800" b="1" u="sng" dirty="0" smtClean="0">
                <a:solidFill>
                  <a:srgbClr val="006600"/>
                </a:solidFill>
                <a:latin typeface="Times New Roman" pitchFamily="18" charset="0"/>
              </a:rPr>
              <a:t>KHỞI ĐỘNG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</a:rPr>
              <a:t>:    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1752600" y="1047750"/>
            <a:ext cx="6781800" cy="6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8650" lvl="4" indent="-114300" eaLnBrk="1" hangingPunct="1">
              <a:lnSpc>
                <a:spcPct val="13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vi-VN" sz="2800" b="1" u="sng" smtClean="0">
                <a:solidFill>
                  <a:srgbClr val="006600"/>
                </a:solidFill>
                <a:latin typeface="Times New Roman" pitchFamily="18" charset="0"/>
              </a:rPr>
              <a:t>Trò chơi: Chọn con vật yêu thích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</a:rPr>
              <a:t>:    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62000" y="26289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629400" y="1657350"/>
            <a:ext cx="2514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500" b="1">
                <a:solidFill>
                  <a:srgbClr val="FF99FF"/>
                </a:solidFill>
              </a:rPr>
              <a:t>.</a:t>
            </a:r>
          </a:p>
          <a:p>
            <a:pPr marL="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2500" b="1">
              <a:solidFill>
                <a:srgbClr val="FF99FF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819400" y="914400"/>
            <a:ext cx="381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Ở lại với chiến khu .</a:t>
            </a:r>
          </a:p>
        </p:txBody>
      </p:sp>
      <p:pic>
        <p:nvPicPr>
          <p:cNvPr id="7173" name="Picture 8" descr="a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50"/>
            <a:ext cx="9144000" cy="3714750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28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Tập</a:t>
            </a:r>
            <a:r>
              <a:rPr lang="en-US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đọc</a:t>
            </a:r>
            <a:r>
              <a:rPr lang="en-US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 </a:t>
            </a:r>
            <a:r>
              <a:rPr lang="en-US" sz="28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kể</a:t>
            </a:r>
            <a:r>
              <a:rPr lang="en-US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chuyện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8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3|0|0|0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2_Mountain To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119</Words>
  <Application>Microsoft Office PowerPoint</Application>
  <PresentationFormat>On-screen Show (16:9)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Pixel</vt:lpstr>
      <vt:lpstr>2_Mountain Top</vt:lpstr>
      <vt:lpstr>Slide 1</vt:lpstr>
      <vt:lpstr>Slide 2</vt:lpstr>
      <vt:lpstr>Slide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Van Nguyen</cp:lastModifiedBy>
  <cp:revision>99</cp:revision>
  <dcterms:created xsi:type="dcterms:W3CDTF">2008-01-06T13:08:30Z</dcterms:created>
  <dcterms:modified xsi:type="dcterms:W3CDTF">2022-05-16T13:33:15Z</dcterms:modified>
</cp:coreProperties>
</file>