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24"/>
  </p:notesMasterIdLst>
  <p:sldIdLst>
    <p:sldId id="312" r:id="rId2"/>
    <p:sldId id="310" r:id="rId3"/>
    <p:sldId id="308" r:id="rId4"/>
    <p:sldId id="293" r:id="rId5"/>
    <p:sldId id="307" r:id="rId6"/>
    <p:sldId id="311" r:id="rId7"/>
    <p:sldId id="276" r:id="rId8"/>
    <p:sldId id="292" r:id="rId9"/>
    <p:sldId id="259" r:id="rId10"/>
    <p:sldId id="286" r:id="rId11"/>
    <p:sldId id="296" r:id="rId12"/>
    <p:sldId id="297" r:id="rId13"/>
    <p:sldId id="298" r:id="rId14"/>
    <p:sldId id="299" r:id="rId15"/>
    <p:sldId id="300" r:id="rId16"/>
    <p:sldId id="301" r:id="rId17"/>
    <p:sldId id="281" r:id="rId18"/>
    <p:sldId id="294" r:id="rId19"/>
    <p:sldId id="303" r:id="rId20"/>
    <p:sldId id="274" r:id="rId21"/>
    <p:sldId id="288" r:id="rId22"/>
    <p:sldId id="313" r:id="rId23"/>
  </p:sldIdLst>
  <p:sldSz cx="9144000" cy="6858000" type="screen4x3"/>
  <p:notesSz cx="6858000" cy="9144000"/>
  <p:custDataLst>
    <p:tags r:id="rId25"/>
  </p:custDataLst>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FFCC00"/>
    <a:srgbClr val="FF9900"/>
    <a:srgbClr val="FF0000"/>
    <a:srgbClr val="FFCCFF"/>
    <a:srgbClr val="8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7" autoAdjust="0"/>
    <p:restoredTop sz="88640" autoAdjust="0"/>
  </p:normalViewPr>
  <p:slideViewPr>
    <p:cSldViewPr>
      <p:cViewPr>
        <p:scale>
          <a:sx n="71" d="100"/>
          <a:sy n="71" d="100"/>
        </p:scale>
        <p:origin x="-144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593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2458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C6B148C9-AEF8-45D5-A8DB-9F2E2076B5F8}" type="slidenum">
              <a:rPr lang="en-US" altLang="vi-VN"/>
              <a:pPr/>
              <a:t>‹#›</a:t>
            </a:fld>
            <a:endParaRPr lang="en-US" altLang="vi-VN"/>
          </a:p>
        </p:txBody>
      </p:sp>
    </p:spTree>
    <p:extLst>
      <p:ext uri="{BB962C8B-B14F-4D97-AF65-F5344CB8AC3E}">
        <p14:creationId xmlns:p14="http://schemas.microsoft.com/office/powerpoint/2010/main" val="3442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3DD4FFDB-756A-4C9F-B8AA-8937B930367B}" type="slidenum">
              <a:rPr lang="en-US" altLang="vi-VN"/>
              <a:pPr/>
              <a:t>7</a:t>
            </a:fld>
            <a:endParaRPr lang="en-US" altLang="vi-VN"/>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E1B678D2-2093-45E0-BCAC-3DE385340DF5}" type="slidenum">
              <a:rPr lang="en-US" altLang="vi-VN"/>
              <a:pPr/>
              <a:t>10</a:t>
            </a:fld>
            <a:endParaRPr lang="en-US" altLang="vi-VN"/>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fld id="{2A9A672B-D133-48DF-B9D0-55F72EA1BBE6}" type="datetimeFigureOut">
              <a:rPr lang="en-US" altLang="vi-VN"/>
              <a:pPr/>
              <a:t>1/23/2022</a:t>
            </a:fld>
            <a:endParaRPr lang="en-US" altLang="vi-VN"/>
          </a:p>
        </p:txBody>
      </p:sp>
      <p:sp>
        <p:nvSpPr>
          <p:cNvPr id="5" name="Rectangle 5"/>
          <p:cNvSpPr>
            <a:spLocks noGrp="1" noChangeArrowheads="1"/>
          </p:cNvSpPr>
          <p:nvPr>
            <p:ph type="ftr" sz="quarter" idx="11"/>
          </p:nvPr>
        </p:nvSpPr>
        <p:spPr>
          <a:ln/>
        </p:spPr>
        <p:txBody>
          <a:bodyPr/>
          <a:lstStyle>
            <a:lvl1pPr>
              <a:defRPr/>
            </a:lvl1pPr>
          </a:lstStyle>
          <a:p>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F7E6DA17-A84D-4F72-86D7-707EE048DFAC}" type="slidenum">
              <a:rPr lang="en-US" altLang="vi-VN"/>
              <a:pPr/>
              <a:t>‹#›</a:t>
            </a:fld>
            <a:endParaRPr lang="en-US" altLang="vi-VN"/>
          </a:p>
        </p:txBody>
      </p:sp>
    </p:spTree>
    <p:extLst>
      <p:ext uri="{BB962C8B-B14F-4D97-AF65-F5344CB8AC3E}">
        <p14:creationId xmlns:p14="http://schemas.microsoft.com/office/powerpoint/2010/main" val="143579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fld id="{444E7678-B050-4C4F-B678-C75CF26990CF}" type="datetimeFigureOut">
              <a:rPr lang="en-US" altLang="vi-VN"/>
              <a:pPr/>
              <a:t>1/23/2022</a:t>
            </a:fld>
            <a:endParaRPr lang="en-US" altLang="vi-VN"/>
          </a:p>
        </p:txBody>
      </p:sp>
      <p:sp>
        <p:nvSpPr>
          <p:cNvPr id="5" name="Rectangle 5"/>
          <p:cNvSpPr>
            <a:spLocks noGrp="1" noChangeArrowheads="1"/>
          </p:cNvSpPr>
          <p:nvPr>
            <p:ph type="ftr" sz="quarter" idx="11"/>
          </p:nvPr>
        </p:nvSpPr>
        <p:spPr>
          <a:ln/>
        </p:spPr>
        <p:txBody>
          <a:bodyPr/>
          <a:lstStyle>
            <a:lvl1pPr>
              <a:defRPr/>
            </a:lvl1pPr>
          </a:lstStyle>
          <a:p>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8F9D371D-6312-480D-8454-C230FFE12C7E}" type="slidenum">
              <a:rPr lang="en-US" altLang="vi-VN"/>
              <a:pPr/>
              <a:t>‹#›</a:t>
            </a:fld>
            <a:endParaRPr lang="en-US" altLang="vi-VN"/>
          </a:p>
        </p:txBody>
      </p:sp>
    </p:spTree>
    <p:extLst>
      <p:ext uri="{BB962C8B-B14F-4D97-AF65-F5344CB8AC3E}">
        <p14:creationId xmlns:p14="http://schemas.microsoft.com/office/powerpoint/2010/main" val="1060744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fld id="{D196D66D-798F-4786-871A-C6F072064986}" type="datetimeFigureOut">
              <a:rPr lang="en-US" altLang="vi-VN"/>
              <a:pPr/>
              <a:t>1/23/2022</a:t>
            </a:fld>
            <a:endParaRPr lang="en-US" altLang="vi-VN"/>
          </a:p>
        </p:txBody>
      </p:sp>
      <p:sp>
        <p:nvSpPr>
          <p:cNvPr id="5" name="Rectangle 5"/>
          <p:cNvSpPr>
            <a:spLocks noGrp="1" noChangeArrowheads="1"/>
          </p:cNvSpPr>
          <p:nvPr>
            <p:ph type="ftr" sz="quarter" idx="11"/>
          </p:nvPr>
        </p:nvSpPr>
        <p:spPr>
          <a:ln/>
        </p:spPr>
        <p:txBody>
          <a:bodyPr/>
          <a:lstStyle>
            <a:lvl1pPr>
              <a:defRPr/>
            </a:lvl1pPr>
          </a:lstStyle>
          <a:p>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38E2A348-5157-43D2-8619-BA2FF4D36108}" type="slidenum">
              <a:rPr lang="en-US" altLang="vi-VN"/>
              <a:pPr/>
              <a:t>‹#›</a:t>
            </a:fld>
            <a:endParaRPr lang="en-US" altLang="vi-VN"/>
          </a:p>
        </p:txBody>
      </p:sp>
    </p:spTree>
    <p:extLst>
      <p:ext uri="{BB962C8B-B14F-4D97-AF65-F5344CB8AC3E}">
        <p14:creationId xmlns:p14="http://schemas.microsoft.com/office/powerpoint/2010/main" val="1766339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fld id="{19367D8E-B790-4CD5-9424-565890CE3658}" type="datetimeFigureOut">
              <a:rPr lang="en-US" altLang="vi-VN"/>
              <a:pPr/>
              <a:t>1/23/2022</a:t>
            </a:fld>
            <a:endParaRPr lang="en-US" altLang="vi-VN"/>
          </a:p>
        </p:txBody>
      </p:sp>
      <p:sp>
        <p:nvSpPr>
          <p:cNvPr id="5" name="Rectangle 5"/>
          <p:cNvSpPr>
            <a:spLocks noGrp="1" noChangeArrowheads="1"/>
          </p:cNvSpPr>
          <p:nvPr>
            <p:ph type="ftr" sz="quarter" idx="11"/>
          </p:nvPr>
        </p:nvSpPr>
        <p:spPr>
          <a:ln/>
        </p:spPr>
        <p:txBody>
          <a:bodyPr/>
          <a:lstStyle>
            <a:lvl1pPr>
              <a:defRPr/>
            </a:lvl1pPr>
          </a:lstStyle>
          <a:p>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8929B055-A31C-4B54-B0C6-99E3CE88BDFE}" type="slidenum">
              <a:rPr lang="en-US" altLang="vi-VN"/>
              <a:pPr/>
              <a:t>‹#›</a:t>
            </a:fld>
            <a:endParaRPr lang="en-US" altLang="vi-VN"/>
          </a:p>
        </p:txBody>
      </p:sp>
    </p:spTree>
    <p:extLst>
      <p:ext uri="{BB962C8B-B14F-4D97-AF65-F5344CB8AC3E}">
        <p14:creationId xmlns:p14="http://schemas.microsoft.com/office/powerpoint/2010/main" val="1460139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fld id="{15AAB2ED-6CB3-4514-8509-D304F41D2F34}" type="datetimeFigureOut">
              <a:rPr lang="en-US" altLang="vi-VN"/>
              <a:pPr/>
              <a:t>1/23/2022</a:t>
            </a:fld>
            <a:endParaRPr lang="en-US" altLang="vi-VN"/>
          </a:p>
        </p:txBody>
      </p:sp>
      <p:sp>
        <p:nvSpPr>
          <p:cNvPr id="5" name="Rectangle 5"/>
          <p:cNvSpPr>
            <a:spLocks noGrp="1" noChangeArrowheads="1"/>
          </p:cNvSpPr>
          <p:nvPr>
            <p:ph type="ftr" sz="quarter" idx="11"/>
          </p:nvPr>
        </p:nvSpPr>
        <p:spPr>
          <a:ln/>
        </p:spPr>
        <p:txBody>
          <a:bodyPr/>
          <a:lstStyle>
            <a:lvl1pPr>
              <a:defRPr/>
            </a:lvl1pPr>
          </a:lstStyle>
          <a:p>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4ECACBE1-4ED3-46FD-99B5-7E99BC6D4473}" type="slidenum">
              <a:rPr lang="en-US" altLang="vi-VN"/>
              <a:pPr/>
              <a:t>‹#›</a:t>
            </a:fld>
            <a:endParaRPr lang="en-US" altLang="vi-VN"/>
          </a:p>
        </p:txBody>
      </p:sp>
    </p:spTree>
    <p:extLst>
      <p:ext uri="{BB962C8B-B14F-4D97-AF65-F5344CB8AC3E}">
        <p14:creationId xmlns:p14="http://schemas.microsoft.com/office/powerpoint/2010/main" val="2883533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fld id="{36EBD5C7-1978-4FD4-BF78-BA8B4D8914B3}" type="datetimeFigureOut">
              <a:rPr lang="en-US" altLang="vi-VN"/>
              <a:pPr/>
              <a:t>1/23/2022</a:t>
            </a:fld>
            <a:endParaRPr lang="en-US" altLang="vi-VN"/>
          </a:p>
        </p:txBody>
      </p:sp>
      <p:sp>
        <p:nvSpPr>
          <p:cNvPr id="6" name="Rectangle 5"/>
          <p:cNvSpPr>
            <a:spLocks noGrp="1" noChangeArrowheads="1"/>
          </p:cNvSpPr>
          <p:nvPr>
            <p:ph type="ftr" sz="quarter" idx="11"/>
          </p:nvPr>
        </p:nvSpPr>
        <p:spPr>
          <a:ln/>
        </p:spPr>
        <p:txBody>
          <a:bodyPr/>
          <a:lstStyle>
            <a:lvl1pPr>
              <a:defRPr/>
            </a:lvl1pPr>
          </a:lstStyle>
          <a:p>
            <a:endParaRPr lang="en-US" altLang="vi-VN"/>
          </a:p>
        </p:txBody>
      </p:sp>
      <p:sp>
        <p:nvSpPr>
          <p:cNvPr id="7" name="Rectangle 6"/>
          <p:cNvSpPr>
            <a:spLocks noGrp="1" noChangeArrowheads="1"/>
          </p:cNvSpPr>
          <p:nvPr>
            <p:ph type="sldNum" sz="quarter" idx="12"/>
          </p:nvPr>
        </p:nvSpPr>
        <p:spPr>
          <a:ln/>
        </p:spPr>
        <p:txBody>
          <a:bodyPr/>
          <a:lstStyle>
            <a:lvl1pPr>
              <a:defRPr/>
            </a:lvl1pPr>
          </a:lstStyle>
          <a:p>
            <a:fld id="{B5FA3389-7014-4876-BB45-CFC40BD2B094}" type="slidenum">
              <a:rPr lang="en-US" altLang="vi-VN"/>
              <a:pPr/>
              <a:t>‹#›</a:t>
            </a:fld>
            <a:endParaRPr lang="en-US" altLang="vi-VN"/>
          </a:p>
        </p:txBody>
      </p:sp>
    </p:spTree>
    <p:extLst>
      <p:ext uri="{BB962C8B-B14F-4D97-AF65-F5344CB8AC3E}">
        <p14:creationId xmlns:p14="http://schemas.microsoft.com/office/powerpoint/2010/main" val="281225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fld id="{FECE862D-5273-4D47-9EAE-F1AC6A61A5AD}" type="datetimeFigureOut">
              <a:rPr lang="en-US" altLang="vi-VN"/>
              <a:pPr/>
              <a:t>1/23/2022</a:t>
            </a:fld>
            <a:endParaRPr lang="en-US" altLang="vi-VN"/>
          </a:p>
        </p:txBody>
      </p:sp>
      <p:sp>
        <p:nvSpPr>
          <p:cNvPr id="8" name="Rectangle 5"/>
          <p:cNvSpPr>
            <a:spLocks noGrp="1" noChangeArrowheads="1"/>
          </p:cNvSpPr>
          <p:nvPr>
            <p:ph type="ftr" sz="quarter" idx="11"/>
          </p:nvPr>
        </p:nvSpPr>
        <p:spPr>
          <a:ln/>
        </p:spPr>
        <p:txBody>
          <a:bodyPr/>
          <a:lstStyle>
            <a:lvl1pPr>
              <a:defRPr/>
            </a:lvl1pPr>
          </a:lstStyle>
          <a:p>
            <a:endParaRPr lang="en-US" altLang="vi-VN"/>
          </a:p>
        </p:txBody>
      </p:sp>
      <p:sp>
        <p:nvSpPr>
          <p:cNvPr id="9" name="Rectangle 6"/>
          <p:cNvSpPr>
            <a:spLocks noGrp="1" noChangeArrowheads="1"/>
          </p:cNvSpPr>
          <p:nvPr>
            <p:ph type="sldNum" sz="quarter" idx="12"/>
          </p:nvPr>
        </p:nvSpPr>
        <p:spPr>
          <a:ln/>
        </p:spPr>
        <p:txBody>
          <a:bodyPr/>
          <a:lstStyle>
            <a:lvl1pPr>
              <a:defRPr/>
            </a:lvl1pPr>
          </a:lstStyle>
          <a:p>
            <a:fld id="{EF8BC6F4-B2E2-49C2-B1B7-E7D94157DDEC}" type="slidenum">
              <a:rPr lang="en-US" altLang="vi-VN"/>
              <a:pPr/>
              <a:t>‹#›</a:t>
            </a:fld>
            <a:endParaRPr lang="en-US" altLang="vi-VN"/>
          </a:p>
        </p:txBody>
      </p:sp>
    </p:spTree>
    <p:extLst>
      <p:ext uri="{BB962C8B-B14F-4D97-AF65-F5344CB8AC3E}">
        <p14:creationId xmlns:p14="http://schemas.microsoft.com/office/powerpoint/2010/main" val="2248823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fld id="{7C880F3A-E545-40CA-83E9-561EC652EC53}" type="datetimeFigureOut">
              <a:rPr lang="en-US" altLang="vi-VN"/>
              <a:pPr/>
              <a:t>1/23/2022</a:t>
            </a:fld>
            <a:endParaRPr lang="en-US" altLang="vi-VN"/>
          </a:p>
        </p:txBody>
      </p:sp>
      <p:sp>
        <p:nvSpPr>
          <p:cNvPr id="4" name="Rectangle 5"/>
          <p:cNvSpPr>
            <a:spLocks noGrp="1" noChangeArrowheads="1"/>
          </p:cNvSpPr>
          <p:nvPr>
            <p:ph type="ftr" sz="quarter" idx="11"/>
          </p:nvPr>
        </p:nvSpPr>
        <p:spPr>
          <a:ln/>
        </p:spPr>
        <p:txBody>
          <a:bodyPr/>
          <a:lstStyle>
            <a:lvl1pPr>
              <a:defRPr/>
            </a:lvl1pPr>
          </a:lstStyle>
          <a:p>
            <a:endParaRPr lang="en-US" altLang="vi-VN"/>
          </a:p>
        </p:txBody>
      </p:sp>
      <p:sp>
        <p:nvSpPr>
          <p:cNvPr id="5" name="Rectangle 6"/>
          <p:cNvSpPr>
            <a:spLocks noGrp="1" noChangeArrowheads="1"/>
          </p:cNvSpPr>
          <p:nvPr>
            <p:ph type="sldNum" sz="quarter" idx="12"/>
          </p:nvPr>
        </p:nvSpPr>
        <p:spPr>
          <a:ln/>
        </p:spPr>
        <p:txBody>
          <a:bodyPr/>
          <a:lstStyle>
            <a:lvl1pPr>
              <a:defRPr/>
            </a:lvl1pPr>
          </a:lstStyle>
          <a:p>
            <a:fld id="{5E3DF035-CBFB-4DEF-9D78-F15177C93F97}" type="slidenum">
              <a:rPr lang="en-US" altLang="vi-VN"/>
              <a:pPr/>
              <a:t>‹#›</a:t>
            </a:fld>
            <a:endParaRPr lang="en-US" altLang="vi-VN"/>
          </a:p>
        </p:txBody>
      </p:sp>
    </p:spTree>
    <p:extLst>
      <p:ext uri="{BB962C8B-B14F-4D97-AF65-F5344CB8AC3E}">
        <p14:creationId xmlns:p14="http://schemas.microsoft.com/office/powerpoint/2010/main" val="930610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070ED289-0942-42DC-BA80-8A4D62D204A0}" type="datetimeFigureOut">
              <a:rPr lang="en-US" altLang="vi-VN"/>
              <a:pPr/>
              <a:t>1/23/2022</a:t>
            </a:fld>
            <a:endParaRPr lang="en-US" altLang="vi-VN"/>
          </a:p>
        </p:txBody>
      </p:sp>
      <p:sp>
        <p:nvSpPr>
          <p:cNvPr id="3" name="Rectangle 5"/>
          <p:cNvSpPr>
            <a:spLocks noGrp="1" noChangeArrowheads="1"/>
          </p:cNvSpPr>
          <p:nvPr>
            <p:ph type="ftr" sz="quarter" idx="11"/>
          </p:nvPr>
        </p:nvSpPr>
        <p:spPr>
          <a:ln/>
        </p:spPr>
        <p:txBody>
          <a:bodyPr/>
          <a:lstStyle>
            <a:lvl1pPr>
              <a:defRPr/>
            </a:lvl1pPr>
          </a:lstStyle>
          <a:p>
            <a:endParaRPr lang="en-US" altLang="vi-VN"/>
          </a:p>
        </p:txBody>
      </p:sp>
      <p:sp>
        <p:nvSpPr>
          <p:cNvPr id="4" name="Rectangle 6"/>
          <p:cNvSpPr>
            <a:spLocks noGrp="1" noChangeArrowheads="1"/>
          </p:cNvSpPr>
          <p:nvPr>
            <p:ph type="sldNum" sz="quarter" idx="12"/>
          </p:nvPr>
        </p:nvSpPr>
        <p:spPr>
          <a:ln/>
        </p:spPr>
        <p:txBody>
          <a:bodyPr/>
          <a:lstStyle>
            <a:lvl1pPr>
              <a:defRPr/>
            </a:lvl1pPr>
          </a:lstStyle>
          <a:p>
            <a:fld id="{B4632BC0-DF02-4BB7-A234-1C86B0039EA9}" type="slidenum">
              <a:rPr lang="en-US" altLang="vi-VN"/>
              <a:pPr/>
              <a:t>‹#›</a:t>
            </a:fld>
            <a:endParaRPr lang="en-US" altLang="vi-VN"/>
          </a:p>
        </p:txBody>
      </p:sp>
    </p:spTree>
    <p:extLst>
      <p:ext uri="{BB962C8B-B14F-4D97-AF65-F5344CB8AC3E}">
        <p14:creationId xmlns:p14="http://schemas.microsoft.com/office/powerpoint/2010/main" val="282319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fld id="{A3AB762A-E759-4802-8E3B-7296506ACD01}" type="datetimeFigureOut">
              <a:rPr lang="en-US" altLang="vi-VN"/>
              <a:pPr/>
              <a:t>1/23/2022</a:t>
            </a:fld>
            <a:endParaRPr lang="en-US" altLang="vi-VN"/>
          </a:p>
        </p:txBody>
      </p:sp>
      <p:sp>
        <p:nvSpPr>
          <p:cNvPr id="6" name="Rectangle 5"/>
          <p:cNvSpPr>
            <a:spLocks noGrp="1" noChangeArrowheads="1"/>
          </p:cNvSpPr>
          <p:nvPr>
            <p:ph type="ftr" sz="quarter" idx="11"/>
          </p:nvPr>
        </p:nvSpPr>
        <p:spPr>
          <a:ln/>
        </p:spPr>
        <p:txBody>
          <a:bodyPr/>
          <a:lstStyle>
            <a:lvl1pPr>
              <a:defRPr/>
            </a:lvl1pPr>
          </a:lstStyle>
          <a:p>
            <a:endParaRPr lang="en-US" altLang="vi-VN"/>
          </a:p>
        </p:txBody>
      </p:sp>
      <p:sp>
        <p:nvSpPr>
          <p:cNvPr id="7" name="Rectangle 6"/>
          <p:cNvSpPr>
            <a:spLocks noGrp="1" noChangeArrowheads="1"/>
          </p:cNvSpPr>
          <p:nvPr>
            <p:ph type="sldNum" sz="quarter" idx="12"/>
          </p:nvPr>
        </p:nvSpPr>
        <p:spPr>
          <a:ln/>
        </p:spPr>
        <p:txBody>
          <a:bodyPr/>
          <a:lstStyle>
            <a:lvl1pPr>
              <a:defRPr/>
            </a:lvl1pPr>
          </a:lstStyle>
          <a:p>
            <a:fld id="{7F79C993-7487-4A6A-AD75-F8912AB1AD0E}" type="slidenum">
              <a:rPr lang="en-US" altLang="vi-VN"/>
              <a:pPr/>
              <a:t>‹#›</a:t>
            </a:fld>
            <a:endParaRPr lang="en-US" altLang="vi-VN"/>
          </a:p>
        </p:txBody>
      </p:sp>
    </p:spTree>
    <p:extLst>
      <p:ext uri="{BB962C8B-B14F-4D97-AF65-F5344CB8AC3E}">
        <p14:creationId xmlns:p14="http://schemas.microsoft.com/office/powerpoint/2010/main" val="2036449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fld id="{BF01BBF2-155B-4744-A87E-96C8E8975646}" type="datetimeFigureOut">
              <a:rPr lang="en-US" altLang="vi-VN"/>
              <a:pPr/>
              <a:t>1/23/2022</a:t>
            </a:fld>
            <a:endParaRPr lang="en-US" altLang="vi-VN"/>
          </a:p>
        </p:txBody>
      </p:sp>
      <p:sp>
        <p:nvSpPr>
          <p:cNvPr id="6" name="Rectangle 5"/>
          <p:cNvSpPr>
            <a:spLocks noGrp="1" noChangeArrowheads="1"/>
          </p:cNvSpPr>
          <p:nvPr>
            <p:ph type="ftr" sz="quarter" idx="11"/>
          </p:nvPr>
        </p:nvSpPr>
        <p:spPr>
          <a:ln/>
        </p:spPr>
        <p:txBody>
          <a:bodyPr/>
          <a:lstStyle>
            <a:lvl1pPr>
              <a:defRPr/>
            </a:lvl1pPr>
          </a:lstStyle>
          <a:p>
            <a:endParaRPr lang="en-US" altLang="vi-VN"/>
          </a:p>
        </p:txBody>
      </p:sp>
      <p:sp>
        <p:nvSpPr>
          <p:cNvPr id="7" name="Rectangle 6"/>
          <p:cNvSpPr>
            <a:spLocks noGrp="1" noChangeArrowheads="1"/>
          </p:cNvSpPr>
          <p:nvPr>
            <p:ph type="sldNum" sz="quarter" idx="12"/>
          </p:nvPr>
        </p:nvSpPr>
        <p:spPr>
          <a:ln/>
        </p:spPr>
        <p:txBody>
          <a:bodyPr/>
          <a:lstStyle>
            <a:lvl1pPr>
              <a:defRPr/>
            </a:lvl1pPr>
          </a:lstStyle>
          <a:p>
            <a:fld id="{94948D41-E705-4DF0-A25D-8684DB1E4651}" type="slidenum">
              <a:rPr lang="en-US" altLang="vi-VN"/>
              <a:pPr/>
              <a:t>‹#›</a:t>
            </a:fld>
            <a:endParaRPr lang="en-US" altLang="vi-VN"/>
          </a:p>
        </p:txBody>
      </p:sp>
    </p:spTree>
    <p:extLst>
      <p:ext uri="{BB962C8B-B14F-4D97-AF65-F5344CB8AC3E}">
        <p14:creationId xmlns:p14="http://schemas.microsoft.com/office/powerpoint/2010/main" val="677264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522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fld id="{950C200A-DE18-4D09-9A8D-EB48660F22CA}" type="datetimeFigureOut">
              <a:rPr lang="en-US" altLang="vi-VN"/>
              <a:pPr/>
              <a:t>1/23/2022</a:t>
            </a:fld>
            <a:endParaRPr lang="en-US" altLang="vi-VN"/>
          </a:p>
        </p:txBody>
      </p:sp>
      <p:sp>
        <p:nvSpPr>
          <p:cNvPr id="522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ltLang="vi-VN"/>
          </a:p>
        </p:txBody>
      </p:sp>
      <p:sp>
        <p:nvSpPr>
          <p:cNvPr id="522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1C40C4F8-7C7E-4C71-9789-1F3159DEB2AA}"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2.jpeg"/><Relationship Id="rId5" Type="http://schemas.openxmlformats.org/officeDocument/2006/relationships/image" Target="../media/image27.png"/><Relationship Id="rId10" Type="http://schemas.openxmlformats.org/officeDocument/2006/relationships/image" Target="../media/image31.jpeg"/><Relationship Id="rId4" Type="http://schemas.openxmlformats.org/officeDocument/2006/relationships/image" Target="../media/image26.png"/><Relationship Id="rId9" Type="http://schemas.openxmlformats.org/officeDocument/2006/relationships/image" Target="../media/image30.jpeg"/></Relationships>
</file>

<file path=ppt/slides/_rels/slide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47.png"/><Relationship Id="rId5" Type="http://schemas.openxmlformats.org/officeDocument/2006/relationships/image" Target="../media/image46.gif"/><Relationship Id="rId4" Type="http://schemas.openxmlformats.org/officeDocument/2006/relationships/image" Target="../media/image45.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11150" y="838200"/>
            <a:ext cx="8791575" cy="923925"/>
          </a:xfrm>
          <a:prstGeom prst="rect">
            <a:avLst/>
          </a:prstGeom>
          <a:noFill/>
        </p:spPr>
        <p:txBody>
          <a:bodyPr wrap="none">
            <a:spAutoFit/>
          </a:bodyPr>
          <a:lstStyle/>
          <a:p>
            <a:pPr algn="ctr">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LUYỆN TỪ VÀ CÂU LỚP</a:t>
            </a:r>
            <a:r>
              <a:rPr lang="en-US" sz="5400" b="1" dirty="0">
                <a:solidFill>
                  <a:srgbClr val="FF0000"/>
                </a:solidFill>
                <a:effectLst>
                  <a:outerShdw blurRad="38100" dist="38100" dir="2700000" algn="tl">
                    <a:srgbClr val="000000">
                      <a:alpha val="43137"/>
                    </a:srgbClr>
                  </a:outerShdw>
                </a:effectLst>
              </a:rPr>
              <a:t> 4</a:t>
            </a:r>
          </a:p>
        </p:txBody>
      </p:sp>
      <p:pic>
        <p:nvPicPr>
          <p:cNvPr id="2052" name="Picture 4" descr="Flying Blue Bird Sticker by McHone Cartoons for iOS &amp; Android |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7463"/>
            <a:ext cx="244157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descr="Flying Blue Bird Sticker by McHone Cartoons for iOS &amp; Android |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463"/>
            <a:ext cx="3124200"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23"/>
          <p:cNvSpPr>
            <a:spLocks noChangeArrowheads="1"/>
          </p:cNvSpPr>
          <p:nvPr/>
        </p:nvSpPr>
        <p:spPr bwMode="auto">
          <a:xfrm>
            <a:off x="592138" y="160338"/>
            <a:ext cx="752475" cy="898525"/>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AutoShape 23"/>
          <p:cNvSpPr>
            <a:spLocks noChangeArrowheads="1"/>
          </p:cNvSpPr>
          <p:nvPr/>
        </p:nvSpPr>
        <p:spPr bwMode="auto">
          <a:xfrm>
            <a:off x="7924800" y="203200"/>
            <a:ext cx="752475" cy="898525"/>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AutoShape 23"/>
          <p:cNvSpPr>
            <a:spLocks noChangeArrowheads="1"/>
          </p:cNvSpPr>
          <p:nvPr/>
        </p:nvSpPr>
        <p:spPr bwMode="auto">
          <a:xfrm>
            <a:off x="119063" y="3430588"/>
            <a:ext cx="750887" cy="898525"/>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AutoShape 30"/>
          <p:cNvSpPr>
            <a:spLocks noChangeArrowheads="1"/>
          </p:cNvSpPr>
          <p:nvPr/>
        </p:nvSpPr>
        <p:spPr bwMode="auto">
          <a:xfrm rot="2415126">
            <a:off x="4067175" y="147638"/>
            <a:ext cx="722313" cy="674687"/>
          </a:xfrm>
          <a:prstGeom prst="irregularSeal1">
            <a:avLst/>
          </a:prstGeom>
          <a:gradFill rotWithShape="1">
            <a:gsLst>
              <a:gs pos="0">
                <a:srgbClr val="66FF33"/>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AutoShape 30"/>
          <p:cNvSpPr>
            <a:spLocks noChangeArrowheads="1"/>
          </p:cNvSpPr>
          <p:nvPr/>
        </p:nvSpPr>
        <p:spPr bwMode="auto">
          <a:xfrm rot="2415126">
            <a:off x="4210050" y="3575050"/>
            <a:ext cx="722313" cy="674688"/>
          </a:xfrm>
          <a:prstGeom prst="irregularSeal1">
            <a:avLst/>
          </a:prstGeom>
          <a:gradFill rotWithShape="1">
            <a:gsLst>
              <a:gs pos="0">
                <a:srgbClr val="66FF33"/>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 name="AutoShape 30"/>
          <p:cNvSpPr>
            <a:spLocks noChangeArrowheads="1"/>
          </p:cNvSpPr>
          <p:nvPr/>
        </p:nvSpPr>
        <p:spPr bwMode="auto">
          <a:xfrm rot="2415126">
            <a:off x="6635750" y="1746250"/>
            <a:ext cx="609600" cy="676275"/>
          </a:xfrm>
          <a:prstGeom prst="irregularSeal1">
            <a:avLst/>
          </a:prstGeom>
          <a:gradFill rotWithShape="1">
            <a:gsLst>
              <a:gs pos="0">
                <a:srgbClr val="66FF33"/>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AutoShape 30"/>
          <p:cNvSpPr>
            <a:spLocks noChangeArrowheads="1"/>
          </p:cNvSpPr>
          <p:nvPr/>
        </p:nvSpPr>
        <p:spPr bwMode="auto">
          <a:xfrm rot="2415126">
            <a:off x="1384300" y="1970088"/>
            <a:ext cx="703263" cy="703262"/>
          </a:xfrm>
          <a:prstGeom prst="irregularSeal1">
            <a:avLst/>
          </a:prstGeom>
          <a:gradFill rotWithShape="1">
            <a:gsLst>
              <a:gs pos="0">
                <a:srgbClr val="66FF33"/>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AutoShape 31"/>
          <p:cNvSpPr>
            <a:spLocks noChangeArrowheads="1"/>
          </p:cNvSpPr>
          <p:nvPr/>
        </p:nvSpPr>
        <p:spPr bwMode="auto">
          <a:xfrm>
            <a:off x="7924800" y="2716213"/>
            <a:ext cx="609600" cy="685800"/>
          </a:xfrm>
          <a:prstGeom prst="irregularSeal1">
            <a:avLst/>
          </a:prstGeom>
          <a:gradFill rotWithShape="1">
            <a:gsLst>
              <a:gs pos="0">
                <a:srgbClr val="FF99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 name="AutoShape 31"/>
          <p:cNvSpPr>
            <a:spLocks noChangeArrowheads="1"/>
          </p:cNvSpPr>
          <p:nvPr/>
        </p:nvSpPr>
        <p:spPr bwMode="auto">
          <a:xfrm>
            <a:off x="3124200" y="5257800"/>
            <a:ext cx="609600" cy="685800"/>
          </a:xfrm>
          <a:prstGeom prst="irregularSeal1">
            <a:avLst/>
          </a:prstGeom>
          <a:gradFill rotWithShape="1">
            <a:gsLst>
              <a:gs pos="0">
                <a:srgbClr val="FF99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 name="AutoShape 23"/>
          <p:cNvSpPr>
            <a:spLocks noChangeArrowheads="1"/>
          </p:cNvSpPr>
          <p:nvPr/>
        </p:nvSpPr>
        <p:spPr bwMode="auto">
          <a:xfrm>
            <a:off x="4854575" y="5907088"/>
            <a:ext cx="754063" cy="898525"/>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 name="AutoShape 23"/>
          <p:cNvSpPr>
            <a:spLocks noChangeArrowheads="1"/>
          </p:cNvSpPr>
          <p:nvPr/>
        </p:nvSpPr>
        <p:spPr bwMode="auto">
          <a:xfrm>
            <a:off x="1328738" y="5535613"/>
            <a:ext cx="752475" cy="898525"/>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 name="AutoShape 7"/>
          <p:cNvSpPr>
            <a:spLocks noChangeArrowheads="1"/>
          </p:cNvSpPr>
          <p:nvPr/>
        </p:nvSpPr>
        <p:spPr bwMode="auto">
          <a:xfrm>
            <a:off x="5634038" y="76200"/>
            <a:ext cx="1295400" cy="762000"/>
          </a:xfrm>
          <a:prstGeom prst="star32">
            <a:avLst>
              <a:gd name="adj" fmla="val 22426"/>
            </a:avLst>
          </a:prstGeom>
          <a:solidFill>
            <a:srgbClr val="33CC33"/>
          </a:solidFill>
          <a:ln w="28575" algn="ctr">
            <a:solidFill>
              <a:srgbClr val="FF0000"/>
            </a:solidFill>
            <a:miter lim="800000"/>
            <a:headEnd/>
            <a:tailEnd/>
          </a:ln>
        </p:spPr>
        <p:txBody>
          <a:bodyPr wrap="none" anchor="ctr"/>
          <a:lstStyle/>
          <a:p>
            <a:endParaRPr lang="en-US"/>
          </a:p>
        </p:txBody>
      </p:sp>
      <p:pic>
        <p:nvPicPr>
          <p:cNvPr id="26" name="Picture 15" descr="tiere13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15113" y="4613275"/>
            <a:ext cx="261937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19" descr="buom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39025" y="4591050"/>
            <a:ext cx="6858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43" descr="28644"/>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3038" y="3625850"/>
            <a:ext cx="1641476"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4938" y="2005013"/>
            <a:ext cx="8896350" cy="2246312"/>
          </a:xfrm>
          <a:prstGeom prst="rect">
            <a:avLst/>
          </a:prstGeom>
          <a:noFill/>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7000" b="1">
                <a:solidFill>
                  <a:srgbClr val="00B0F0"/>
                </a:solidFill>
                <a:effectLst>
                  <a:outerShdw blurRad="38100" dist="38100" dir="2700000" algn="tl">
                    <a:srgbClr val="C0C0C0"/>
                  </a:outerShdw>
                </a:effectLst>
                <a:latin typeface="Times New Roman" pitchFamily="18" charset="0"/>
                <a:cs typeface="Times New Roman" pitchFamily="18" charset="0"/>
              </a:rPr>
              <a:t>MỞ RỘNG VỐN TỪ: </a:t>
            </a:r>
          </a:p>
          <a:p>
            <a:pPr algn="ctr"/>
            <a:r>
              <a:rPr lang="en-US" sz="7000" b="1">
                <a:solidFill>
                  <a:srgbClr val="00B0F0"/>
                </a:solidFill>
                <a:effectLst>
                  <a:outerShdw blurRad="38100" dist="38100" dir="2700000" algn="tl">
                    <a:srgbClr val="C0C0C0"/>
                  </a:outerShdw>
                </a:effectLst>
                <a:latin typeface="Times New Roman" pitchFamily="18" charset="0"/>
                <a:cs typeface="Times New Roman" pitchFamily="18" charset="0"/>
              </a:rPr>
              <a:t>SỨC KHỎE</a:t>
            </a:r>
          </a:p>
        </p:txBody>
      </p:sp>
      <p:sp>
        <p:nvSpPr>
          <p:cNvPr id="2070" name="TextBox 2"/>
          <p:cNvSpPr txBox="1">
            <a:spLocks noChangeArrowheads="1"/>
          </p:cNvSpPr>
          <p:nvPr/>
        </p:nvSpPr>
        <p:spPr bwMode="auto">
          <a:xfrm>
            <a:off x="5426075" y="3430588"/>
            <a:ext cx="185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sz="2000">
              <a:latin typeface=".VnTime" pitchFamily="34" charset="0"/>
            </a:endParaRPr>
          </a:p>
        </p:txBody>
      </p:sp>
      <p:sp>
        <p:nvSpPr>
          <p:cNvPr id="4" name="TextBox 3"/>
          <p:cNvSpPr txBox="1"/>
          <p:nvPr/>
        </p:nvSpPr>
        <p:spPr>
          <a:xfrm>
            <a:off x="4706938" y="3994150"/>
            <a:ext cx="2549525" cy="830263"/>
          </a:xfrm>
          <a:prstGeom prst="rect">
            <a:avLst/>
          </a:prstGeom>
          <a:noFill/>
        </p:spPr>
        <p:txBody>
          <a:bodyPr wrap="none">
            <a:spAutoFit/>
          </a:bodyPr>
          <a:lstStyle/>
          <a:p>
            <a:pPr>
              <a:defRPr/>
            </a:pPr>
            <a:r>
              <a:rPr lang="en-US" sz="4800" b="1" dirty="0" err="1">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Trang</a:t>
            </a:r>
            <a:r>
              <a:rPr lang="en-US" sz="4800" b="1">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19</a:t>
            </a:r>
            <a:endParaRPr lang="en-US" sz="48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repeatCount="indefinite" fill="hold" grpId="0" nodeType="afterEffect">
                                  <p:stCondLst>
                                    <p:cond delay="0"/>
                                  </p:stCondLst>
                                  <p:iterate type="lt">
                                    <p:tmPct val="5000"/>
                                  </p:iterate>
                                  <p:childTnLst>
                                    <p:set>
                                      <p:cBhvr>
                                        <p:cTn id="6" dur="1" fill="hold">
                                          <p:stCondLst>
                                            <p:cond delay="0"/>
                                          </p:stCondLst>
                                        </p:cTn>
                                        <p:tgtEl>
                                          <p:spTgt spid="13"/>
                                        </p:tgtEl>
                                        <p:attrNameLst>
                                          <p:attrName>style.visibility</p:attrName>
                                        </p:attrNameLst>
                                      </p:cBhvr>
                                      <p:to>
                                        <p:strVal val="visible"/>
                                      </p:to>
                                    </p:set>
                                    <p:anim calcmode="lin" valueType="num">
                                      <p:cBhvr>
                                        <p:cTn id="7" dur="3000" fill="hold"/>
                                        <p:tgtEl>
                                          <p:spTgt spid="13"/>
                                        </p:tgtEl>
                                        <p:attrNameLst>
                                          <p:attrName>ppt_w</p:attrName>
                                        </p:attrNameLst>
                                      </p:cBhvr>
                                      <p:tavLst>
                                        <p:tav tm="0">
                                          <p:val>
                                            <p:fltVal val="0"/>
                                          </p:val>
                                        </p:tav>
                                        <p:tav tm="100000">
                                          <p:val>
                                            <p:strVal val="#ppt_w"/>
                                          </p:val>
                                        </p:tav>
                                      </p:tavLst>
                                    </p:anim>
                                    <p:anim calcmode="lin" valueType="num">
                                      <p:cBhvr>
                                        <p:cTn id="8" dur="3000" fill="hold"/>
                                        <p:tgtEl>
                                          <p:spTgt spid="13"/>
                                        </p:tgtEl>
                                        <p:attrNameLst>
                                          <p:attrName>ppt_h</p:attrName>
                                        </p:attrNameLst>
                                      </p:cBhvr>
                                      <p:tavLst>
                                        <p:tav tm="0">
                                          <p:val>
                                            <p:fltVal val="0"/>
                                          </p:val>
                                        </p:tav>
                                        <p:tav tm="100000">
                                          <p:val>
                                            <p:strVal val="#ppt_h"/>
                                          </p:val>
                                        </p:tav>
                                      </p:tavLst>
                                    </p:anim>
                                    <p:anim calcmode="lin" valueType="num">
                                      <p:cBhvr>
                                        <p:cTn id="9" dur="3000" fill="hold"/>
                                        <p:tgtEl>
                                          <p:spTgt spid="13"/>
                                        </p:tgtEl>
                                        <p:attrNameLst>
                                          <p:attrName>style.rotation</p:attrName>
                                        </p:attrNameLst>
                                      </p:cBhvr>
                                      <p:tavLst>
                                        <p:tav tm="0">
                                          <p:val>
                                            <p:fltVal val="90"/>
                                          </p:val>
                                        </p:tav>
                                        <p:tav tm="100000">
                                          <p:val>
                                            <p:fltVal val="0"/>
                                          </p:val>
                                        </p:tav>
                                      </p:tavLst>
                                    </p:anim>
                                    <p:animEffect transition="in" filter="fade">
                                      <p:cBhvr>
                                        <p:cTn id="10" dur="3000"/>
                                        <p:tgtEl>
                                          <p:spTgt spid="13"/>
                                        </p:tgtEl>
                                      </p:cBhvr>
                                    </p:animEffect>
                                  </p:childTnLst>
                                </p:cTn>
                              </p:par>
                            </p:childTnLst>
                          </p:cTn>
                        </p:par>
                        <p:par>
                          <p:cTn id="11" fill="hold" nodeType="afterGroup">
                            <p:stCondLst>
                              <p:cond delay="3000"/>
                            </p:stCondLst>
                            <p:childTnLst>
                              <p:par>
                                <p:cTn id="12" presetID="31" presetClass="entr" presetSubtype="0" repeatCount="indefinite" fill="hold" grpId="0" nodeType="afterEffect">
                                  <p:stCondLst>
                                    <p:cond delay="0"/>
                                  </p:stCondLst>
                                  <p:iterate type="lt">
                                    <p:tmPct val="5000"/>
                                  </p:iterate>
                                  <p:childTnLst>
                                    <p:set>
                                      <p:cBhvr>
                                        <p:cTn id="13" dur="1" fill="hold">
                                          <p:stCondLst>
                                            <p:cond delay="0"/>
                                          </p:stCondLst>
                                        </p:cTn>
                                        <p:tgtEl>
                                          <p:spTgt spid="14"/>
                                        </p:tgtEl>
                                        <p:attrNameLst>
                                          <p:attrName>style.visibility</p:attrName>
                                        </p:attrNameLst>
                                      </p:cBhvr>
                                      <p:to>
                                        <p:strVal val="visible"/>
                                      </p:to>
                                    </p:set>
                                    <p:anim calcmode="lin" valueType="num">
                                      <p:cBhvr>
                                        <p:cTn id="14" dur="3000" fill="hold"/>
                                        <p:tgtEl>
                                          <p:spTgt spid="14"/>
                                        </p:tgtEl>
                                        <p:attrNameLst>
                                          <p:attrName>ppt_w</p:attrName>
                                        </p:attrNameLst>
                                      </p:cBhvr>
                                      <p:tavLst>
                                        <p:tav tm="0">
                                          <p:val>
                                            <p:fltVal val="0"/>
                                          </p:val>
                                        </p:tav>
                                        <p:tav tm="100000">
                                          <p:val>
                                            <p:strVal val="#ppt_w"/>
                                          </p:val>
                                        </p:tav>
                                      </p:tavLst>
                                    </p:anim>
                                    <p:anim calcmode="lin" valueType="num">
                                      <p:cBhvr>
                                        <p:cTn id="15" dur="3000" fill="hold"/>
                                        <p:tgtEl>
                                          <p:spTgt spid="14"/>
                                        </p:tgtEl>
                                        <p:attrNameLst>
                                          <p:attrName>ppt_h</p:attrName>
                                        </p:attrNameLst>
                                      </p:cBhvr>
                                      <p:tavLst>
                                        <p:tav tm="0">
                                          <p:val>
                                            <p:fltVal val="0"/>
                                          </p:val>
                                        </p:tav>
                                        <p:tav tm="100000">
                                          <p:val>
                                            <p:strVal val="#ppt_h"/>
                                          </p:val>
                                        </p:tav>
                                      </p:tavLst>
                                    </p:anim>
                                    <p:anim calcmode="lin" valueType="num">
                                      <p:cBhvr>
                                        <p:cTn id="16" dur="3000" fill="hold"/>
                                        <p:tgtEl>
                                          <p:spTgt spid="14"/>
                                        </p:tgtEl>
                                        <p:attrNameLst>
                                          <p:attrName>style.rotation</p:attrName>
                                        </p:attrNameLst>
                                      </p:cBhvr>
                                      <p:tavLst>
                                        <p:tav tm="0">
                                          <p:val>
                                            <p:fltVal val="90"/>
                                          </p:val>
                                        </p:tav>
                                        <p:tav tm="100000">
                                          <p:val>
                                            <p:fltVal val="0"/>
                                          </p:val>
                                        </p:tav>
                                      </p:tavLst>
                                    </p:anim>
                                    <p:animEffect transition="in" filter="fade">
                                      <p:cBhvr>
                                        <p:cTn id="17" dur="3000"/>
                                        <p:tgtEl>
                                          <p:spTgt spid="14"/>
                                        </p:tgtEl>
                                      </p:cBhvr>
                                    </p:animEffect>
                                  </p:childTnLst>
                                </p:cTn>
                              </p:par>
                            </p:childTnLst>
                          </p:cTn>
                        </p:par>
                        <p:par>
                          <p:cTn id="18" fill="hold" nodeType="afterGroup">
                            <p:stCondLst>
                              <p:cond delay="6000"/>
                            </p:stCondLst>
                            <p:childTnLst>
                              <p:par>
                                <p:cTn id="19" presetID="31" presetClass="entr" presetSubtype="0" repeatCount="indefinite" fill="hold" grpId="0" nodeType="afterEffect">
                                  <p:stCondLst>
                                    <p:cond delay="0"/>
                                  </p:stCondLst>
                                  <p:iterate type="lt">
                                    <p:tmPct val="5000"/>
                                  </p:iterate>
                                  <p:childTnLst>
                                    <p:set>
                                      <p:cBhvr>
                                        <p:cTn id="20" dur="1" fill="hold">
                                          <p:stCondLst>
                                            <p:cond delay="0"/>
                                          </p:stCondLst>
                                        </p:cTn>
                                        <p:tgtEl>
                                          <p:spTgt spid="15"/>
                                        </p:tgtEl>
                                        <p:attrNameLst>
                                          <p:attrName>style.visibility</p:attrName>
                                        </p:attrNameLst>
                                      </p:cBhvr>
                                      <p:to>
                                        <p:strVal val="visible"/>
                                      </p:to>
                                    </p:set>
                                    <p:anim calcmode="lin" valueType="num">
                                      <p:cBhvr>
                                        <p:cTn id="21" dur="3000" fill="hold"/>
                                        <p:tgtEl>
                                          <p:spTgt spid="15"/>
                                        </p:tgtEl>
                                        <p:attrNameLst>
                                          <p:attrName>ppt_w</p:attrName>
                                        </p:attrNameLst>
                                      </p:cBhvr>
                                      <p:tavLst>
                                        <p:tav tm="0">
                                          <p:val>
                                            <p:fltVal val="0"/>
                                          </p:val>
                                        </p:tav>
                                        <p:tav tm="100000">
                                          <p:val>
                                            <p:strVal val="#ppt_w"/>
                                          </p:val>
                                        </p:tav>
                                      </p:tavLst>
                                    </p:anim>
                                    <p:anim calcmode="lin" valueType="num">
                                      <p:cBhvr>
                                        <p:cTn id="22" dur="3000" fill="hold"/>
                                        <p:tgtEl>
                                          <p:spTgt spid="15"/>
                                        </p:tgtEl>
                                        <p:attrNameLst>
                                          <p:attrName>ppt_h</p:attrName>
                                        </p:attrNameLst>
                                      </p:cBhvr>
                                      <p:tavLst>
                                        <p:tav tm="0">
                                          <p:val>
                                            <p:fltVal val="0"/>
                                          </p:val>
                                        </p:tav>
                                        <p:tav tm="100000">
                                          <p:val>
                                            <p:strVal val="#ppt_h"/>
                                          </p:val>
                                        </p:tav>
                                      </p:tavLst>
                                    </p:anim>
                                    <p:anim calcmode="lin" valueType="num">
                                      <p:cBhvr>
                                        <p:cTn id="23" dur="3000" fill="hold"/>
                                        <p:tgtEl>
                                          <p:spTgt spid="15"/>
                                        </p:tgtEl>
                                        <p:attrNameLst>
                                          <p:attrName>style.rotation</p:attrName>
                                        </p:attrNameLst>
                                      </p:cBhvr>
                                      <p:tavLst>
                                        <p:tav tm="0">
                                          <p:val>
                                            <p:fltVal val="90"/>
                                          </p:val>
                                        </p:tav>
                                        <p:tav tm="100000">
                                          <p:val>
                                            <p:fltVal val="0"/>
                                          </p:val>
                                        </p:tav>
                                      </p:tavLst>
                                    </p:anim>
                                    <p:animEffect transition="in" filter="fade">
                                      <p:cBhvr>
                                        <p:cTn id="24" dur="3000"/>
                                        <p:tgtEl>
                                          <p:spTgt spid="15"/>
                                        </p:tgtEl>
                                      </p:cBhvr>
                                    </p:animEffect>
                                  </p:childTnLst>
                                </p:cTn>
                              </p:par>
                            </p:childTnLst>
                          </p:cTn>
                        </p:par>
                        <p:par>
                          <p:cTn id="25" fill="hold" nodeType="afterGroup">
                            <p:stCondLst>
                              <p:cond delay="9000"/>
                            </p:stCondLst>
                            <p:childTnLst>
                              <p:par>
                                <p:cTn id="26" presetID="31" presetClass="entr" presetSubtype="0" repeatCount="indefinite" fill="hold" grpId="0" nodeType="afterEffect">
                                  <p:stCondLst>
                                    <p:cond delay="0"/>
                                  </p:stCondLst>
                                  <p:iterate type="lt">
                                    <p:tmPct val="5000"/>
                                  </p:iterate>
                                  <p:childTnLst>
                                    <p:set>
                                      <p:cBhvr>
                                        <p:cTn id="27" dur="1" fill="hold">
                                          <p:stCondLst>
                                            <p:cond delay="0"/>
                                          </p:stCondLst>
                                        </p:cTn>
                                        <p:tgtEl>
                                          <p:spTgt spid="16"/>
                                        </p:tgtEl>
                                        <p:attrNameLst>
                                          <p:attrName>style.visibility</p:attrName>
                                        </p:attrNameLst>
                                      </p:cBhvr>
                                      <p:to>
                                        <p:strVal val="visible"/>
                                      </p:to>
                                    </p:set>
                                    <p:anim calcmode="lin" valueType="num">
                                      <p:cBhvr>
                                        <p:cTn id="28" dur="3000" fill="hold"/>
                                        <p:tgtEl>
                                          <p:spTgt spid="16"/>
                                        </p:tgtEl>
                                        <p:attrNameLst>
                                          <p:attrName>ppt_w</p:attrName>
                                        </p:attrNameLst>
                                      </p:cBhvr>
                                      <p:tavLst>
                                        <p:tav tm="0">
                                          <p:val>
                                            <p:fltVal val="0"/>
                                          </p:val>
                                        </p:tav>
                                        <p:tav tm="100000">
                                          <p:val>
                                            <p:strVal val="#ppt_w"/>
                                          </p:val>
                                        </p:tav>
                                      </p:tavLst>
                                    </p:anim>
                                    <p:anim calcmode="lin" valueType="num">
                                      <p:cBhvr>
                                        <p:cTn id="29" dur="3000" fill="hold"/>
                                        <p:tgtEl>
                                          <p:spTgt spid="16"/>
                                        </p:tgtEl>
                                        <p:attrNameLst>
                                          <p:attrName>ppt_h</p:attrName>
                                        </p:attrNameLst>
                                      </p:cBhvr>
                                      <p:tavLst>
                                        <p:tav tm="0">
                                          <p:val>
                                            <p:fltVal val="0"/>
                                          </p:val>
                                        </p:tav>
                                        <p:tav tm="100000">
                                          <p:val>
                                            <p:strVal val="#ppt_h"/>
                                          </p:val>
                                        </p:tav>
                                      </p:tavLst>
                                    </p:anim>
                                    <p:anim calcmode="lin" valueType="num">
                                      <p:cBhvr>
                                        <p:cTn id="30" dur="3000" fill="hold"/>
                                        <p:tgtEl>
                                          <p:spTgt spid="16"/>
                                        </p:tgtEl>
                                        <p:attrNameLst>
                                          <p:attrName>style.rotation</p:attrName>
                                        </p:attrNameLst>
                                      </p:cBhvr>
                                      <p:tavLst>
                                        <p:tav tm="0">
                                          <p:val>
                                            <p:fltVal val="90"/>
                                          </p:val>
                                        </p:tav>
                                        <p:tav tm="100000">
                                          <p:val>
                                            <p:fltVal val="0"/>
                                          </p:val>
                                        </p:tav>
                                      </p:tavLst>
                                    </p:anim>
                                    <p:animEffect transition="in" filter="fade">
                                      <p:cBhvr>
                                        <p:cTn id="31" dur="3000"/>
                                        <p:tgtEl>
                                          <p:spTgt spid="16"/>
                                        </p:tgtEl>
                                      </p:cBhvr>
                                    </p:animEffect>
                                  </p:childTnLst>
                                </p:cTn>
                              </p:par>
                            </p:childTnLst>
                          </p:cTn>
                        </p:par>
                        <p:par>
                          <p:cTn id="32" fill="hold" nodeType="afterGroup">
                            <p:stCondLst>
                              <p:cond delay="12000"/>
                            </p:stCondLst>
                            <p:childTnLst>
                              <p:par>
                                <p:cTn id="33" presetID="31" presetClass="entr" presetSubtype="0" repeatCount="indefinite" fill="hold" grpId="0" nodeType="afterEffect">
                                  <p:stCondLst>
                                    <p:cond delay="0"/>
                                  </p:stCondLst>
                                  <p:iterate type="lt">
                                    <p:tmPct val="5000"/>
                                  </p:iterate>
                                  <p:childTnLst>
                                    <p:set>
                                      <p:cBhvr>
                                        <p:cTn id="34" dur="1" fill="hold">
                                          <p:stCondLst>
                                            <p:cond delay="0"/>
                                          </p:stCondLst>
                                        </p:cTn>
                                        <p:tgtEl>
                                          <p:spTgt spid="17"/>
                                        </p:tgtEl>
                                        <p:attrNameLst>
                                          <p:attrName>style.visibility</p:attrName>
                                        </p:attrNameLst>
                                      </p:cBhvr>
                                      <p:to>
                                        <p:strVal val="visible"/>
                                      </p:to>
                                    </p:set>
                                    <p:anim calcmode="lin" valueType="num">
                                      <p:cBhvr>
                                        <p:cTn id="35" dur="3000" fill="hold"/>
                                        <p:tgtEl>
                                          <p:spTgt spid="17"/>
                                        </p:tgtEl>
                                        <p:attrNameLst>
                                          <p:attrName>ppt_w</p:attrName>
                                        </p:attrNameLst>
                                      </p:cBhvr>
                                      <p:tavLst>
                                        <p:tav tm="0">
                                          <p:val>
                                            <p:fltVal val="0"/>
                                          </p:val>
                                        </p:tav>
                                        <p:tav tm="100000">
                                          <p:val>
                                            <p:strVal val="#ppt_w"/>
                                          </p:val>
                                        </p:tav>
                                      </p:tavLst>
                                    </p:anim>
                                    <p:anim calcmode="lin" valueType="num">
                                      <p:cBhvr>
                                        <p:cTn id="36" dur="3000" fill="hold"/>
                                        <p:tgtEl>
                                          <p:spTgt spid="17"/>
                                        </p:tgtEl>
                                        <p:attrNameLst>
                                          <p:attrName>ppt_h</p:attrName>
                                        </p:attrNameLst>
                                      </p:cBhvr>
                                      <p:tavLst>
                                        <p:tav tm="0">
                                          <p:val>
                                            <p:fltVal val="0"/>
                                          </p:val>
                                        </p:tav>
                                        <p:tav tm="100000">
                                          <p:val>
                                            <p:strVal val="#ppt_h"/>
                                          </p:val>
                                        </p:tav>
                                      </p:tavLst>
                                    </p:anim>
                                    <p:anim calcmode="lin" valueType="num">
                                      <p:cBhvr>
                                        <p:cTn id="37" dur="3000" fill="hold"/>
                                        <p:tgtEl>
                                          <p:spTgt spid="17"/>
                                        </p:tgtEl>
                                        <p:attrNameLst>
                                          <p:attrName>style.rotation</p:attrName>
                                        </p:attrNameLst>
                                      </p:cBhvr>
                                      <p:tavLst>
                                        <p:tav tm="0">
                                          <p:val>
                                            <p:fltVal val="90"/>
                                          </p:val>
                                        </p:tav>
                                        <p:tav tm="100000">
                                          <p:val>
                                            <p:fltVal val="0"/>
                                          </p:val>
                                        </p:tav>
                                      </p:tavLst>
                                    </p:anim>
                                    <p:animEffect transition="in" filter="fade">
                                      <p:cBhvr>
                                        <p:cTn id="38" dur="3000"/>
                                        <p:tgtEl>
                                          <p:spTgt spid="17"/>
                                        </p:tgtEl>
                                      </p:cBhvr>
                                    </p:animEffect>
                                  </p:childTnLst>
                                </p:cTn>
                              </p:par>
                            </p:childTnLst>
                          </p:cTn>
                        </p:par>
                        <p:par>
                          <p:cTn id="39" fill="hold" nodeType="afterGroup">
                            <p:stCondLst>
                              <p:cond delay="15000"/>
                            </p:stCondLst>
                            <p:childTnLst>
                              <p:par>
                                <p:cTn id="40" presetID="31" presetClass="entr" presetSubtype="0" repeatCount="indefinite" fill="hold" grpId="0" nodeType="afterEffect">
                                  <p:stCondLst>
                                    <p:cond delay="0"/>
                                  </p:stCondLst>
                                  <p:iterate type="lt">
                                    <p:tmPct val="5000"/>
                                  </p:iterate>
                                  <p:childTnLst>
                                    <p:set>
                                      <p:cBhvr>
                                        <p:cTn id="41" dur="1" fill="hold">
                                          <p:stCondLst>
                                            <p:cond delay="0"/>
                                          </p:stCondLst>
                                        </p:cTn>
                                        <p:tgtEl>
                                          <p:spTgt spid="18"/>
                                        </p:tgtEl>
                                        <p:attrNameLst>
                                          <p:attrName>style.visibility</p:attrName>
                                        </p:attrNameLst>
                                      </p:cBhvr>
                                      <p:to>
                                        <p:strVal val="visible"/>
                                      </p:to>
                                    </p:set>
                                    <p:anim calcmode="lin" valueType="num">
                                      <p:cBhvr>
                                        <p:cTn id="42" dur="3000" fill="hold"/>
                                        <p:tgtEl>
                                          <p:spTgt spid="18"/>
                                        </p:tgtEl>
                                        <p:attrNameLst>
                                          <p:attrName>ppt_w</p:attrName>
                                        </p:attrNameLst>
                                      </p:cBhvr>
                                      <p:tavLst>
                                        <p:tav tm="0">
                                          <p:val>
                                            <p:fltVal val="0"/>
                                          </p:val>
                                        </p:tav>
                                        <p:tav tm="100000">
                                          <p:val>
                                            <p:strVal val="#ppt_w"/>
                                          </p:val>
                                        </p:tav>
                                      </p:tavLst>
                                    </p:anim>
                                    <p:anim calcmode="lin" valueType="num">
                                      <p:cBhvr>
                                        <p:cTn id="43" dur="3000" fill="hold"/>
                                        <p:tgtEl>
                                          <p:spTgt spid="18"/>
                                        </p:tgtEl>
                                        <p:attrNameLst>
                                          <p:attrName>ppt_h</p:attrName>
                                        </p:attrNameLst>
                                      </p:cBhvr>
                                      <p:tavLst>
                                        <p:tav tm="0">
                                          <p:val>
                                            <p:fltVal val="0"/>
                                          </p:val>
                                        </p:tav>
                                        <p:tav tm="100000">
                                          <p:val>
                                            <p:strVal val="#ppt_h"/>
                                          </p:val>
                                        </p:tav>
                                      </p:tavLst>
                                    </p:anim>
                                    <p:anim calcmode="lin" valueType="num">
                                      <p:cBhvr>
                                        <p:cTn id="44" dur="3000" fill="hold"/>
                                        <p:tgtEl>
                                          <p:spTgt spid="18"/>
                                        </p:tgtEl>
                                        <p:attrNameLst>
                                          <p:attrName>style.rotation</p:attrName>
                                        </p:attrNameLst>
                                      </p:cBhvr>
                                      <p:tavLst>
                                        <p:tav tm="0">
                                          <p:val>
                                            <p:fltVal val="90"/>
                                          </p:val>
                                        </p:tav>
                                        <p:tav tm="100000">
                                          <p:val>
                                            <p:fltVal val="0"/>
                                          </p:val>
                                        </p:tav>
                                      </p:tavLst>
                                    </p:anim>
                                    <p:animEffect transition="in" filter="fade">
                                      <p:cBhvr>
                                        <p:cTn id="45" dur="3000"/>
                                        <p:tgtEl>
                                          <p:spTgt spid="18"/>
                                        </p:tgtEl>
                                      </p:cBhvr>
                                    </p:animEffect>
                                  </p:childTnLst>
                                </p:cTn>
                              </p:par>
                            </p:childTnLst>
                          </p:cTn>
                        </p:par>
                        <p:par>
                          <p:cTn id="46" fill="hold" nodeType="afterGroup">
                            <p:stCondLst>
                              <p:cond delay="18000"/>
                            </p:stCondLst>
                            <p:childTnLst>
                              <p:par>
                                <p:cTn id="47" presetID="31" presetClass="entr" presetSubtype="0" repeatCount="indefinite" fill="hold" grpId="0" nodeType="afterEffect">
                                  <p:stCondLst>
                                    <p:cond delay="0"/>
                                  </p:stCondLst>
                                  <p:iterate type="lt">
                                    <p:tmPct val="5000"/>
                                  </p:iterate>
                                  <p:childTnLst>
                                    <p:set>
                                      <p:cBhvr>
                                        <p:cTn id="48" dur="1" fill="hold">
                                          <p:stCondLst>
                                            <p:cond delay="0"/>
                                          </p:stCondLst>
                                        </p:cTn>
                                        <p:tgtEl>
                                          <p:spTgt spid="19"/>
                                        </p:tgtEl>
                                        <p:attrNameLst>
                                          <p:attrName>style.visibility</p:attrName>
                                        </p:attrNameLst>
                                      </p:cBhvr>
                                      <p:to>
                                        <p:strVal val="visible"/>
                                      </p:to>
                                    </p:set>
                                    <p:anim calcmode="lin" valueType="num">
                                      <p:cBhvr>
                                        <p:cTn id="49" dur="3000" fill="hold"/>
                                        <p:tgtEl>
                                          <p:spTgt spid="19"/>
                                        </p:tgtEl>
                                        <p:attrNameLst>
                                          <p:attrName>ppt_w</p:attrName>
                                        </p:attrNameLst>
                                      </p:cBhvr>
                                      <p:tavLst>
                                        <p:tav tm="0">
                                          <p:val>
                                            <p:fltVal val="0"/>
                                          </p:val>
                                        </p:tav>
                                        <p:tav tm="100000">
                                          <p:val>
                                            <p:strVal val="#ppt_w"/>
                                          </p:val>
                                        </p:tav>
                                      </p:tavLst>
                                    </p:anim>
                                    <p:anim calcmode="lin" valueType="num">
                                      <p:cBhvr>
                                        <p:cTn id="50" dur="3000" fill="hold"/>
                                        <p:tgtEl>
                                          <p:spTgt spid="19"/>
                                        </p:tgtEl>
                                        <p:attrNameLst>
                                          <p:attrName>ppt_h</p:attrName>
                                        </p:attrNameLst>
                                      </p:cBhvr>
                                      <p:tavLst>
                                        <p:tav tm="0">
                                          <p:val>
                                            <p:fltVal val="0"/>
                                          </p:val>
                                        </p:tav>
                                        <p:tav tm="100000">
                                          <p:val>
                                            <p:strVal val="#ppt_h"/>
                                          </p:val>
                                        </p:tav>
                                      </p:tavLst>
                                    </p:anim>
                                    <p:anim calcmode="lin" valueType="num">
                                      <p:cBhvr>
                                        <p:cTn id="51" dur="3000" fill="hold"/>
                                        <p:tgtEl>
                                          <p:spTgt spid="19"/>
                                        </p:tgtEl>
                                        <p:attrNameLst>
                                          <p:attrName>style.rotation</p:attrName>
                                        </p:attrNameLst>
                                      </p:cBhvr>
                                      <p:tavLst>
                                        <p:tav tm="0">
                                          <p:val>
                                            <p:fltVal val="90"/>
                                          </p:val>
                                        </p:tav>
                                        <p:tav tm="100000">
                                          <p:val>
                                            <p:fltVal val="0"/>
                                          </p:val>
                                        </p:tav>
                                      </p:tavLst>
                                    </p:anim>
                                    <p:animEffect transition="in" filter="fade">
                                      <p:cBhvr>
                                        <p:cTn id="52" dur="3000"/>
                                        <p:tgtEl>
                                          <p:spTgt spid="19"/>
                                        </p:tgtEl>
                                      </p:cBhvr>
                                    </p:animEffect>
                                  </p:childTnLst>
                                </p:cTn>
                              </p:par>
                            </p:childTnLst>
                          </p:cTn>
                        </p:par>
                        <p:par>
                          <p:cTn id="53" fill="hold" nodeType="afterGroup">
                            <p:stCondLst>
                              <p:cond delay="21000"/>
                            </p:stCondLst>
                            <p:childTnLst>
                              <p:par>
                                <p:cTn id="54" presetID="31" presetClass="entr" presetSubtype="0" repeatCount="indefinite" fill="hold" grpId="0" nodeType="afterEffect">
                                  <p:stCondLst>
                                    <p:cond delay="0"/>
                                  </p:stCondLst>
                                  <p:iterate type="lt">
                                    <p:tmPct val="5000"/>
                                  </p:iterate>
                                  <p:childTnLst>
                                    <p:set>
                                      <p:cBhvr>
                                        <p:cTn id="55" dur="1" fill="hold">
                                          <p:stCondLst>
                                            <p:cond delay="0"/>
                                          </p:stCondLst>
                                        </p:cTn>
                                        <p:tgtEl>
                                          <p:spTgt spid="20"/>
                                        </p:tgtEl>
                                        <p:attrNameLst>
                                          <p:attrName>style.visibility</p:attrName>
                                        </p:attrNameLst>
                                      </p:cBhvr>
                                      <p:to>
                                        <p:strVal val="visible"/>
                                      </p:to>
                                    </p:set>
                                    <p:anim calcmode="lin" valueType="num">
                                      <p:cBhvr>
                                        <p:cTn id="56" dur="3000" fill="hold"/>
                                        <p:tgtEl>
                                          <p:spTgt spid="20"/>
                                        </p:tgtEl>
                                        <p:attrNameLst>
                                          <p:attrName>ppt_w</p:attrName>
                                        </p:attrNameLst>
                                      </p:cBhvr>
                                      <p:tavLst>
                                        <p:tav tm="0">
                                          <p:val>
                                            <p:fltVal val="0"/>
                                          </p:val>
                                        </p:tav>
                                        <p:tav tm="100000">
                                          <p:val>
                                            <p:strVal val="#ppt_w"/>
                                          </p:val>
                                        </p:tav>
                                      </p:tavLst>
                                    </p:anim>
                                    <p:anim calcmode="lin" valueType="num">
                                      <p:cBhvr>
                                        <p:cTn id="57" dur="3000" fill="hold"/>
                                        <p:tgtEl>
                                          <p:spTgt spid="20"/>
                                        </p:tgtEl>
                                        <p:attrNameLst>
                                          <p:attrName>ppt_h</p:attrName>
                                        </p:attrNameLst>
                                      </p:cBhvr>
                                      <p:tavLst>
                                        <p:tav tm="0">
                                          <p:val>
                                            <p:fltVal val="0"/>
                                          </p:val>
                                        </p:tav>
                                        <p:tav tm="100000">
                                          <p:val>
                                            <p:strVal val="#ppt_h"/>
                                          </p:val>
                                        </p:tav>
                                      </p:tavLst>
                                    </p:anim>
                                    <p:anim calcmode="lin" valueType="num">
                                      <p:cBhvr>
                                        <p:cTn id="58" dur="3000" fill="hold"/>
                                        <p:tgtEl>
                                          <p:spTgt spid="20"/>
                                        </p:tgtEl>
                                        <p:attrNameLst>
                                          <p:attrName>style.rotation</p:attrName>
                                        </p:attrNameLst>
                                      </p:cBhvr>
                                      <p:tavLst>
                                        <p:tav tm="0">
                                          <p:val>
                                            <p:fltVal val="90"/>
                                          </p:val>
                                        </p:tav>
                                        <p:tav tm="100000">
                                          <p:val>
                                            <p:fltVal val="0"/>
                                          </p:val>
                                        </p:tav>
                                      </p:tavLst>
                                    </p:anim>
                                    <p:animEffect transition="in" filter="fade">
                                      <p:cBhvr>
                                        <p:cTn id="59" dur="3000"/>
                                        <p:tgtEl>
                                          <p:spTgt spid="20"/>
                                        </p:tgtEl>
                                      </p:cBhvr>
                                    </p:animEffect>
                                  </p:childTnLst>
                                </p:cTn>
                              </p:par>
                            </p:childTnLst>
                          </p:cTn>
                        </p:par>
                        <p:par>
                          <p:cTn id="60" fill="hold" nodeType="afterGroup">
                            <p:stCondLst>
                              <p:cond delay="24000"/>
                            </p:stCondLst>
                            <p:childTnLst>
                              <p:par>
                                <p:cTn id="61" presetID="31" presetClass="entr" presetSubtype="0" repeatCount="indefinite" fill="hold" grpId="0" nodeType="afterEffect">
                                  <p:stCondLst>
                                    <p:cond delay="0"/>
                                  </p:stCondLst>
                                  <p:iterate type="lt">
                                    <p:tmPct val="5000"/>
                                  </p:iterate>
                                  <p:childTnLst>
                                    <p:set>
                                      <p:cBhvr>
                                        <p:cTn id="62" dur="1" fill="hold">
                                          <p:stCondLst>
                                            <p:cond delay="0"/>
                                          </p:stCondLst>
                                        </p:cTn>
                                        <p:tgtEl>
                                          <p:spTgt spid="21"/>
                                        </p:tgtEl>
                                        <p:attrNameLst>
                                          <p:attrName>style.visibility</p:attrName>
                                        </p:attrNameLst>
                                      </p:cBhvr>
                                      <p:to>
                                        <p:strVal val="visible"/>
                                      </p:to>
                                    </p:set>
                                    <p:anim calcmode="lin" valueType="num">
                                      <p:cBhvr>
                                        <p:cTn id="63" dur="3000" fill="hold"/>
                                        <p:tgtEl>
                                          <p:spTgt spid="21"/>
                                        </p:tgtEl>
                                        <p:attrNameLst>
                                          <p:attrName>ppt_w</p:attrName>
                                        </p:attrNameLst>
                                      </p:cBhvr>
                                      <p:tavLst>
                                        <p:tav tm="0">
                                          <p:val>
                                            <p:fltVal val="0"/>
                                          </p:val>
                                        </p:tav>
                                        <p:tav tm="100000">
                                          <p:val>
                                            <p:strVal val="#ppt_w"/>
                                          </p:val>
                                        </p:tav>
                                      </p:tavLst>
                                    </p:anim>
                                    <p:anim calcmode="lin" valueType="num">
                                      <p:cBhvr>
                                        <p:cTn id="64" dur="3000" fill="hold"/>
                                        <p:tgtEl>
                                          <p:spTgt spid="21"/>
                                        </p:tgtEl>
                                        <p:attrNameLst>
                                          <p:attrName>ppt_h</p:attrName>
                                        </p:attrNameLst>
                                      </p:cBhvr>
                                      <p:tavLst>
                                        <p:tav tm="0">
                                          <p:val>
                                            <p:fltVal val="0"/>
                                          </p:val>
                                        </p:tav>
                                        <p:tav tm="100000">
                                          <p:val>
                                            <p:strVal val="#ppt_h"/>
                                          </p:val>
                                        </p:tav>
                                      </p:tavLst>
                                    </p:anim>
                                    <p:anim calcmode="lin" valueType="num">
                                      <p:cBhvr>
                                        <p:cTn id="65" dur="3000" fill="hold"/>
                                        <p:tgtEl>
                                          <p:spTgt spid="21"/>
                                        </p:tgtEl>
                                        <p:attrNameLst>
                                          <p:attrName>style.rotation</p:attrName>
                                        </p:attrNameLst>
                                      </p:cBhvr>
                                      <p:tavLst>
                                        <p:tav tm="0">
                                          <p:val>
                                            <p:fltVal val="90"/>
                                          </p:val>
                                        </p:tav>
                                        <p:tav tm="100000">
                                          <p:val>
                                            <p:fltVal val="0"/>
                                          </p:val>
                                        </p:tav>
                                      </p:tavLst>
                                    </p:anim>
                                    <p:animEffect transition="in" filter="fade">
                                      <p:cBhvr>
                                        <p:cTn id="66" dur="3000"/>
                                        <p:tgtEl>
                                          <p:spTgt spid="21"/>
                                        </p:tgtEl>
                                      </p:cBhvr>
                                    </p:animEffect>
                                  </p:childTnLst>
                                </p:cTn>
                              </p:par>
                              <p:par>
                                <p:cTn id="67" presetID="31" presetClass="entr" presetSubtype="0" repeatCount="indefinite" fill="hold" grpId="0" nodeType="withEffect">
                                  <p:stCondLst>
                                    <p:cond delay="0"/>
                                  </p:stCondLst>
                                  <p:iterate type="lt">
                                    <p:tmPct val="5000"/>
                                  </p:iterate>
                                  <p:childTnLst>
                                    <p:set>
                                      <p:cBhvr>
                                        <p:cTn id="68" dur="1" fill="hold">
                                          <p:stCondLst>
                                            <p:cond delay="0"/>
                                          </p:stCondLst>
                                        </p:cTn>
                                        <p:tgtEl>
                                          <p:spTgt spid="22"/>
                                        </p:tgtEl>
                                        <p:attrNameLst>
                                          <p:attrName>style.visibility</p:attrName>
                                        </p:attrNameLst>
                                      </p:cBhvr>
                                      <p:to>
                                        <p:strVal val="visible"/>
                                      </p:to>
                                    </p:set>
                                    <p:anim calcmode="lin" valueType="num">
                                      <p:cBhvr>
                                        <p:cTn id="69" dur="3000" fill="hold"/>
                                        <p:tgtEl>
                                          <p:spTgt spid="22"/>
                                        </p:tgtEl>
                                        <p:attrNameLst>
                                          <p:attrName>ppt_w</p:attrName>
                                        </p:attrNameLst>
                                      </p:cBhvr>
                                      <p:tavLst>
                                        <p:tav tm="0">
                                          <p:val>
                                            <p:fltVal val="0"/>
                                          </p:val>
                                        </p:tav>
                                        <p:tav tm="100000">
                                          <p:val>
                                            <p:strVal val="#ppt_w"/>
                                          </p:val>
                                        </p:tav>
                                      </p:tavLst>
                                    </p:anim>
                                    <p:anim calcmode="lin" valueType="num">
                                      <p:cBhvr>
                                        <p:cTn id="70" dur="3000" fill="hold"/>
                                        <p:tgtEl>
                                          <p:spTgt spid="22"/>
                                        </p:tgtEl>
                                        <p:attrNameLst>
                                          <p:attrName>ppt_h</p:attrName>
                                        </p:attrNameLst>
                                      </p:cBhvr>
                                      <p:tavLst>
                                        <p:tav tm="0">
                                          <p:val>
                                            <p:fltVal val="0"/>
                                          </p:val>
                                        </p:tav>
                                        <p:tav tm="100000">
                                          <p:val>
                                            <p:strVal val="#ppt_h"/>
                                          </p:val>
                                        </p:tav>
                                      </p:tavLst>
                                    </p:anim>
                                    <p:anim calcmode="lin" valueType="num">
                                      <p:cBhvr>
                                        <p:cTn id="71" dur="3000" fill="hold"/>
                                        <p:tgtEl>
                                          <p:spTgt spid="22"/>
                                        </p:tgtEl>
                                        <p:attrNameLst>
                                          <p:attrName>style.rotation</p:attrName>
                                        </p:attrNameLst>
                                      </p:cBhvr>
                                      <p:tavLst>
                                        <p:tav tm="0">
                                          <p:val>
                                            <p:fltVal val="90"/>
                                          </p:val>
                                        </p:tav>
                                        <p:tav tm="100000">
                                          <p:val>
                                            <p:fltVal val="0"/>
                                          </p:val>
                                        </p:tav>
                                      </p:tavLst>
                                    </p:anim>
                                    <p:animEffect transition="in" filter="fade">
                                      <p:cBhvr>
                                        <p:cTn id="72" dur="3000"/>
                                        <p:tgtEl>
                                          <p:spTgt spid="22"/>
                                        </p:tgtEl>
                                      </p:cBhvr>
                                    </p:animEffect>
                                  </p:childTnLst>
                                </p:cTn>
                              </p:par>
                            </p:childTnLst>
                          </p:cTn>
                        </p:par>
                        <p:par>
                          <p:cTn id="73" fill="hold" nodeType="afterGroup">
                            <p:stCondLst>
                              <p:cond delay="27000"/>
                            </p:stCondLst>
                            <p:childTnLst>
                              <p:par>
                                <p:cTn id="74" presetID="31" presetClass="entr" presetSubtype="0" repeatCount="indefinite" fill="hold" grpId="0" nodeType="afterEffect">
                                  <p:stCondLst>
                                    <p:cond delay="0"/>
                                  </p:stCondLst>
                                  <p:iterate type="lt">
                                    <p:tmPct val="5000"/>
                                  </p:iterate>
                                  <p:childTnLst>
                                    <p:set>
                                      <p:cBhvr>
                                        <p:cTn id="75" dur="1" fill="hold">
                                          <p:stCondLst>
                                            <p:cond delay="0"/>
                                          </p:stCondLst>
                                        </p:cTn>
                                        <p:tgtEl>
                                          <p:spTgt spid="23"/>
                                        </p:tgtEl>
                                        <p:attrNameLst>
                                          <p:attrName>style.visibility</p:attrName>
                                        </p:attrNameLst>
                                      </p:cBhvr>
                                      <p:to>
                                        <p:strVal val="visible"/>
                                      </p:to>
                                    </p:set>
                                    <p:anim calcmode="lin" valueType="num">
                                      <p:cBhvr>
                                        <p:cTn id="76" dur="3000" fill="hold"/>
                                        <p:tgtEl>
                                          <p:spTgt spid="23"/>
                                        </p:tgtEl>
                                        <p:attrNameLst>
                                          <p:attrName>ppt_w</p:attrName>
                                        </p:attrNameLst>
                                      </p:cBhvr>
                                      <p:tavLst>
                                        <p:tav tm="0">
                                          <p:val>
                                            <p:fltVal val="0"/>
                                          </p:val>
                                        </p:tav>
                                        <p:tav tm="100000">
                                          <p:val>
                                            <p:strVal val="#ppt_w"/>
                                          </p:val>
                                        </p:tav>
                                      </p:tavLst>
                                    </p:anim>
                                    <p:anim calcmode="lin" valueType="num">
                                      <p:cBhvr>
                                        <p:cTn id="77" dur="3000" fill="hold"/>
                                        <p:tgtEl>
                                          <p:spTgt spid="23"/>
                                        </p:tgtEl>
                                        <p:attrNameLst>
                                          <p:attrName>ppt_h</p:attrName>
                                        </p:attrNameLst>
                                      </p:cBhvr>
                                      <p:tavLst>
                                        <p:tav tm="0">
                                          <p:val>
                                            <p:fltVal val="0"/>
                                          </p:val>
                                        </p:tav>
                                        <p:tav tm="100000">
                                          <p:val>
                                            <p:strVal val="#ppt_h"/>
                                          </p:val>
                                        </p:tav>
                                      </p:tavLst>
                                    </p:anim>
                                    <p:anim calcmode="lin" valueType="num">
                                      <p:cBhvr>
                                        <p:cTn id="78" dur="3000" fill="hold"/>
                                        <p:tgtEl>
                                          <p:spTgt spid="23"/>
                                        </p:tgtEl>
                                        <p:attrNameLst>
                                          <p:attrName>style.rotation</p:attrName>
                                        </p:attrNameLst>
                                      </p:cBhvr>
                                      <p:tavLst>
                                        <p:tav tm="0">
                                          <p:val>
                                            <p:fltVal val="90"/>
                                          </p:val>
                                        </p:tav>
                                        <p:tav tm="100000">
                                          <p:val>
                                            <p:fltVal val="0"/>
                                          </p:val>
                                        </p:tav>
                                      </p:tavLst>
                                    </p:anim>
                                    <p:animEffect transition="in" filter="fade">
                                      <p:cBhvr>
                                        <p:cTn id="79" dur="3000"/>
                                        <p:tgtEl>
                                          <p:spTgt spid="23"/>
                                        </p:tgtEl>
                                      </p:cBhvr>
                                    </p:animEffect>
                                  </p:childTnLst>
                                </p:cTn>
                              </p:par>
                              <p:par>
                                <p:cTn id="80" presetID="51" presetClass="entr" presetSubtype="0"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770" decel="100000"/>
                                        <p:tgtEl>
                                          <p:spTgt spid="24"/>
                                        </p:tgtEl>
                                      </p:cBhvr>
                                    </p:animEffect>
                                    <p:animScale>
                                      <p:cBhvr>
                                        <p:cTn id="83" dur="770" decel="100000"/>
                                        <p:tgtEl>
                                          <p:spTgt spid="24"/>
                                        </p:tgtEl>
                                      </p:cBhvr>
                                      <p:from x="10000" y="10000"/>
                                      <p:to x="200000" y="450000"/>
                                    </p:animScale>
                                    <p:animScale>
                                      <p:cBhvr>
                                        <p:cTn id="84" dur="1230" accel="100000" fill="hold">
                                          <p:stCondLst>
                                            <p:cond delay="770"/>
                                          </p:stCondLst>
                                        </p:cTn>
                                        <p:tgtEl>
                                          <p:spTgt spid="24"/>
                                        </p:tgtEl>
                                      </p:cBhvr>
                                      <p:from x="200000" y="450000"/>
                                      <p:to x="100000" y="100000"/>
                                    </p:animScale>
                                    <p:set>
                                      <p:cBhvr>
                                        <p:cTn id="85" dur="770" fill="hold"/>
                                        <p:tgtEl>
                                          <p:spTgt spid="24"/>
                                        </p:tgtEl>
                                        <p:attrNameLst>
                                          <p:attrName>ppt_x</p:attrName>
                                        </p:attrNameLst>
                                      </p:cBhvr>
                                      <p:to>
                                        <p:strVal val="(0.5)"/>
                                      </p:to>
                                    </p:set>
                                    <p:anim from="(0.5)" to="(#ppt_x)" calcmode="lin" valueType="num">
                                      <p:cBhvr>
                                        <p:cTn id="86" dur="1230" accel="100000" fill="hold">
                                          <p:stCondLst>
                                            <p:cond delay="770"/>
                                          </p:stCondLst>
                                        </p:cTn>
                                        <p:tgtEl>
                                          <p:spTgt spid="24"/>
                                        </p:tgtEl>
                                        <p:attrNameLst>
                                          <p:attrName>ppt_x</p:attrName>
                                        </p:attrNameLst>
                                      </p:cBhvr>
                                    </p:anim>
                                    <p:set>
                                      <p:cBhvr>
                                        <p:cTn id="87" dur="770" fill="hold"/>
                                        <p:tgtEl>
                                          <p:spTgt spid="24"/>
                                        </p:tgtEl>
                                        <p:attrNameLst>
                                          <p:attrName>ppt_y</p:attrName>
                                        </p:attrNameLst>
                                      </p:cBhvr>
                                      <p:to>
                                        <p:strVal val="(#ppt_y+0.4)"/>
                                      </p:to>
                                    </p:set>
                                    <p:anim from="(#ppt_y+0.4)" to="(#ppt_y)" calcmode="lin" valueType="num">
                                      <p:cBhvr>
                                        <p:cTn id="88" dur="1230" accel="100000" fill="hold">
                                          <p:stCondLst>
                                            <p:cond delay="770"/>
                                          </p:stCondLst>
                                        </p:cTn>
                                        <p:tgtEl>
                                          <p:spTgt spid="24"/>
                                        </p:tgtEl>
                                        <p:attrNameLst>
                                          <p:attrName>ppt_y</p:attrName>
                                        </p:attrNameLst>
                                      </p:cBhvr>
                                    </p:anim>
                                  </p:childTnLst>
                                </p:cTn>
                              </p:par>
                              <p:par>
                                <p:cTn id="89" presetID="8" presetClass="emph" presetSubtype="0" repeatCount="indefinite" fill="hold" grpId="1" nodeType="withEffect">
                                  <p:stCondLst>
                                    <p:cond delay="0"/>
                                  </p:stCondLst>
                                  <p:childTnLst>
                                    <p:animRot by="21600000">
                                      <p:cBhvr>
                                        <p:cTn id="90" dur="2000" fill="hold"/>
                                        <p:tgtEl>
                                          <p:spTgt spid="24"/>
                                        </p:tgtEl>
                                        <p:attrNameLst>
                                          <p:attrName>r</p:attrName>
                                        </p:attrNameLst>
                                      </p:cBhvr>
                                    </p:animRot>
                                  </p:childTnLst>
                                </p:cTn>
                              </p:par>
                              <p:par>
                                <p:cTn id="91" presetID="8" presetClass="emph" presetSubtype="0" fill="hold" grpId="2" nodeType="withEffect">
                                  <p:stCondLst>
                                    <p:cond delay="0"/>
                                  </p:stCondLst>
                                  <p:childTnLst>
                                    <p:animRot by="21600000">
                                      <p:cBhvr>
                                        <p:cTn id="92" dur="2000" fill="hold"/>
                                        <p:tgtEl>
                                          <p:spTgt spid="24"/>
                                        </p:tgtEl>
                                        <p:attrNameLst>
                                          <p:attrName>r</p:attrName>
                                        </p:attrNameLst>
                                      </p:cBhvr>
                                    </p:animRot>
                                  </p:childTnLst>
                                </p:cTn>
                              </p:par>
                              <p:par>
                                <p:cTn id="93" presetID="10" presetClass="entr" presetSubtype="0" fill="hold" grpId="0" nodeType="with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fade">
                                      <p:cBhvr>
                                        <p:cTn id="95" dur="500"/>
                                        <p:tgtEl>
                                          <p:spTgt spid="6"/>
                                        </p:tgtEl>
                                      </p:cBhvr>
                                    </p:animEffect>
                                  </p:childTnLst>
                                </p:cTn>
                              </p:par>
                              <p:par>
                                <p:cTn id="96" presetID="10" presetClass="entr" presetSubtype="0" fill="hold" nodeType="with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500"/>
                                        <p:tgtEl>
                                          <p:spTgt spid="2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
                                        </p:tgtEl>
                                        <p:attrNameLst>
                                          <p:attrName>style.visibility</p:attrName>
                                        </p:attrNameLst>
                                      </p:cBhvr>
                                      <p:to>
                                        <p:strVal val="visible"/>
                                      </p:to>
                                    </p:set>
                                    <p:animEffect transition="in" filter="fade">
                                      <p:cBhvr>
                                        <p:cTn id="101" dur="500"/>
                                        <p:tgtEl>
                                          <p:spTgt spid="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
                                        </p:tgtEl>
                                        <p:attrNameLst>
                                          <p:attrName>style.visibility</p:attrName>
                                        </p:attrNameLst>
                                      </p:cBhvr>
                                      <p:to>
                                        <p:strVal val="visible"/>
                                      </p:to>
                                    </p:set>
                                    <p:animEffect transition="in" filter="fade">
                                      <p:cBhvr>
                                        <p:cTn id="10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4" grpId="1" animBg="1"/>
      <p:bldP spid="24" grpId="2" animBg="1"/>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157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0"/>
            <a:ext cx="4419600"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276600"/>
            <a:ext cx="4572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0" name="Picture 8" descr="IMG_4573"/>
          <p:cNvPicPr>
            <a:picLocks noChangeAspect="1" noChangeArrowheads="1"/>
          </p:cNvPicPr>
          <p:nvPr/>
        </p:nvPicPr>
        <p:blipFill>
          <a:blip r:embed="rId6">
            <a:extLst>
              <a:ext uri="{28A0092B-C50C-407E-A947-70E740481C1C}">
                <a14:useLocalDpi xmlns:a14="http://schemas.microsoft.com/office/drawing/2010/main" val="0"/>
              </a:ext>
            </a:extLst>
          </a:blip>
          <a:srcRect l="26218" t="35925" r="12230" b="4855"/>
          <a:stretch>
            <a:fillRect/>
          </a:stretch>
        </p:blipFill>
        <p:spPr bwMode="auto">
          <a:xfrm>
            <a:off x="0" y="3200400"/>
            <a:ext cx="4724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5" name="Picture 13" descr="IMG_4623"/>
          <p:cNvPicPr>
            <a:picLocks noChangeAspect="1" noChangeArrowheads="1"/>
          </p:cNvPicPr>
          <p:nvPr/>
        </p:nvPicPr>
        <p:blipFill>
          <a:blip r:embed="rId7">
            <a:extLst>
              <a:ext uri="{28A0092B-C50C-407E-A947-70E740481C1C}">
                <a14:useLocalDpi xmlns:a14="http://schemas.microsoft.com/office/drawing/2010/main" val="0"/>
              </a:ext>
            </a:extLst>
          </a:blip>
          <a:srcRect l="12906" t="22504" r="8665" b="9984"/>
          <a:stretch>
            <a:fillRect/>
          </a:stretch>
        </p:blipFill>
        <p:spPr bwMode="auto">
          <a:xfrm>
            <a:off x="0" y="0"/>
            <a:ext cx="47244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6" name="Picture 14" descr="10987717_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0"/>
            <a:ext cx="441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7" name="Picture 15" descr="9-2010sp08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200400"/>
            <a:ext cx="4648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8" name="Picture 16" descr="phong_nhay_x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3276600"/>
            <a:ext cx="4495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9" name="Picture 17" descr="B"/>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4724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30" name="Text Box 18"/>
          <p:cNvSpPr txBox="1">
            <a:spLocks noChangeArrowheads="1"/>
          </p:cNvSpPr>
          <p:nvPr/>
        </p:nvSpPr>
        <p:spPr bwMode="auto">
          <a:xfrm>
            <a:off x="762000" y="25146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sz="3200" b="1">
                <a:solidFill>
                  <a:srgbClr val="FF0000"/>
                </a:solidFill>
                <a:latin typeface="Times New Roman" pitchFamily="18" charset="0"/>
              </a:rPr>
              <a:t>1</a:t>
            </a:r>
          </a:p>
        </p:txBody>
      </p:sp>
      <p:sp>
        <p:nvSpPr>
          <p:cNvPr id="115731" name="Text Box 19"/>
          <p:cNvSpPr txBox="1">
            <a:spLocks noChangeArrowheads="1"/>
          </p:cNvSpPr>
          <p:nvPr/>
        </p:nvSpPr>
        <p:spPr bwMode="auto">
          <a:xfrm>
            <a:off x="4648200" y="28194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sz="3200" b="1">
                <a:solidFill>
                  <a:srgbClr val="FF0000"/>
                </a:solidFill>
                <a:latin typeface="Times New Roman" pitchFamily="18" charset="0"/>
              </a:rPr>
              <a:t>2</a:t>
            </a:r>
          </a:p>
        </p:txBody>
      </p:sp>
      <p:sp>
        <p:nvSpPr>
          <p:cNvPr id="115732" name="Text Box 20"/>
          <p:cNvSpPr txBox="1">
            <a:spLocks noChangeArrowheads="1"/>
          </p:cNvSpPr>
          <p:nvPr/>
        </p:nvSpPr>
        <p:spPr bwMode="auto">
          <a:xfrm>
            <a:off x="762000" y="54864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sz="3200" b="1">
                <a:solidFill>
                  <a:srgbClr val="FF0000"/>
                </a:solidFill>
                <a:latin typeface="Times New Roman" pitchFamily="18" charset="0"/>
              </a:rPr>
              <a:t>3</a:t>
            </a:r>
          </a:p>
        </p:txBody>
      </p:sp>
      <p:sp>
        <p:nvSpPr>
          <p:cNvPr id="115733" name="Text Box 21"/>
          <p:cNvSpPr txBox="1">
            <a:spLocks noChangeArrowheads="1"/>
          </p:cNvSpPr>
          <p:nvPr/>
        </p:nvSpPr>
        <p:spPr bwMode="auto">
          <a:xfrm>
            <a:off x="4724400" y="55626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sz="3200" b="1">
                <a:solidFill>
                  <a:srgbClr val="FF0000"/>
                </a:solidFill>
                <a:latin typeface="Times New Roman" pitchFamily="18" charset="0"/>
              </a:rPr>
              <a:t>4</a:t>
            </a:r>
          </a:p>
        </p:txBody>
      </p:sp>
      <p:sp>
        <p:nvSpPr>
          <p:cNvPr id="115734" name="Text Box 22"/>
          <p:cNvSpPr txBox="1">
            <a:spLocks noChangeArrowheads="1"/>
          </p:cNvSpPr>
          <p:nvPr/>
        </p:nvSpPr>
        <p:spPr bwMode="auto">
          <a:xfrm>
            <a:off x="762000" y="25908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sz="3200" b="1">
                <a:solidFill>
                  <a:srgbClr val="FF0000"/>
                </a:solidFill>
                <a:latin typeface="Times New Roman" pitchFamily="18" charset="0"/>
              </a:rPr>
              <a:t>5</a:t>
            </a:r>
          </a:p>
        </p:txBody>
      </p:sp>
      <p:sp>
        <p:nvSpPr>
          <p:cNvPr id="115735" name="Text Box 23"/>
          <p:cNvSpPr txBox="1">
            <a:spLocks noChangeArrowheads="1"/>
          </p:cNvSpPr>
          <p:nvPr/>
        </p:nvSpPr>
        <p:spPr bwMode="auto">
          <a:xfrm>
            <a:off x="4648200" y="28194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sz="3200" b="1">
                <a:solidFill>
                  <a:srgbClr val="FF0000"/>
                </a:solidFill>
                <a:latin typeface="Times New Roman" pitchFamily="18" charset="0"/>
              </a:rPr>
              <a:t>6</a:t>
            </a:r>
          </a:p>
        </p:txBody>
      </p:sp>
      <p:sp>
        <p:nvSpPr>
          <p:cNvPr id="115736" name="Text Box 24"/>
          <p:cNvSpPr txBox="1">
            <a:spLocks noChangeArrowheads="1"/>
          </p:cNvSpPr>
          <p:nvPr/>
        </p:nvSpPr>
        <p:spPr bwMode="auto">
          <a:xfrm>
            <a:off x="762000" y="54864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sz="3200" b="1">
                <a:solidFill>
                  <a:srgbClr val="FF0000"/>
                </a:solidFill>
                <a:latin typeface="Times New Roman" pitchFamily="18" charset="0"/>
              </a:rPr>
              <a:t>7</a:t>
            </a:r>
          </a:p>
        </p:txBody>
      </p:sp>
      <p:sp>
        <p:nvSpPr>
          <p:cNvPr id="115737" name="Text Box 25"/>
          <p:cNvSpPr txBox="1">
            <a:spLocks noChangeArrowheads="1"/>
          </p:cNvSpPr>
          <p:nvPr/>
        </p:nvSpPr>
        <p:spPr bwMode="auto">
          <a:xfrm>
            <a:off x="4724400" y="55626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sz="3200" b="1">
                <a:solidFill>
                  <a:srgbClr val="FF0000"/>
                </a:solidFill>
                <a:latin typeface="Times New Roman" pitchFamily="18" charset="0"/>
              </a:rPr>
              <a:t>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115715"/>
                                        </p:tgtEl>
                                        <p:attrNameLst>
                                          <p:attrName>style.visibility</p:attrName>
                                        </p:attrNameLst>
                                      </p:cBhvr>
                                      <p:to>
                                        <p:strVal val="visible"/>
                                      </p:to>
                                    </p:set>
                                    <p:animEffect transition="in" filter="diamond(out)">
                                      <p:cBhvr>
                                        <p:cTn id="7" dur="2000"/>
                                        <p:tgtEl>
                                          <p:spTgt spid="11571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5730"/>
                                        </p:tgtEl>
                                        <p:attrNameLst>
                                          <p:attrName>style.visibility</p:attrName>
                                        </p:attrNameLst>
                                      </p:cBhvr>
                                      <p:to>
                                        <p:strVal val="visible"/>
                                      </p:to>
                                    </p:set>
                                    <p:animEffect transition="in" filter="box(in)">
                                      <p:cBhvr>
                                        <p:cTn id="10" dur="500"/>
                                        <p:tgtEl>
                                          <p:spTgt spid="115730"/>
                                        </p:tgtEl>
                                      </p:cBhvr>
                                    </p:animEffect>
                                  </p:childTnLst>
                                </p:cTn>
                              </p:par>
                              <p:par>
                                <p:cTn id="11" presetID="8" presetClass="entr" presetSubtype="32" fill="hold" nodeType="withEffect">
                                  <p:stCondLst>
                                    <p:cond delay="0"/>
                                  </p:stCondLst>
                                  <p:childTnLst>
                                    <p:set>
                                      <p:cBhvr>
                                        <p:cTn id="12" dur="1" fill="hold">
                                          <p:stCondLst>
                                            <p:cond delay="0"/>
                                          </p:stCondLst>
                                        </p:cTn>
                                        <p:tgtEl>
                                          <p:spTgt spid="115719"/>
                                        </p:tgtEl>
                                        <p:attrNameLst>
                                          <p:attrName>style.visibility</p:attrName>
                                        </p:attrNameLst>
                                      </p:cBhvr>
                                      <p:to>
                                        <p:strVal val="visible"/>
                                      </p:to>
                                    </p:set>
                                    <p:animEffect transition="in" filter="diamond(out)">
                                      <p:cBhvr>
                                        <p:cTn id="13" dur="2000"/>
                                        <p:tgtEl>
                                          <p:spTgt spid="11571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15731"/>
                                        </p:tgtEl>
                                        <p:attrNameLst>
                                          <p:attrName>style.visibility</p:attrName>
                                        </p:attrNameLst>
                                      </p:cBhvr>
                                      <p:to>
                                        <p:strVal val="visible"/>
                                      </p:to>
                                    </p:set>
                                    <p:animEffect transition="in" filter="box(in)">
                                      <p:cBhvr>
                                        <p:cTn id="16" dur="500"/>
                                        <p:tgtEl>
                                          <p:spTgt spid="115731"/>
                                        </p:tgtEl>
                                      </p:cBhvr>
                                    </p:animEffect>
                                  </p:childTnLst>
                                </p:cTn>
                              </p:par>
                              <p:par>
                                <p:cTn id="17" presetID="8" presetClass="entr" presetSubtype="32" fill="hold" nodeType="withEffect">
                                  <p:stCondLst>
                                    <p:cond delay="0"/>
                                  </p:stCondLst>
                                  <p:childTnLst>
                                    <p:set>
                                      <p:cBhvr>
                                        <p:cTn id="18" dur="1" fill="hold">
                                          <p:stCondLst>
                                            <p:cond delay="0"/>
                                          </p:stCondLst>
                                        </p:cTn>
                                        <p:tgtEl>
                                          <p:spTgt spid="115725"/>
                                        </p:tgtEl>
                                        <p:attrNameLst>
                                          <p:attrName>style.visibility</p:attrName>
                                        </p:attrNameLst>
                                      </p:cBhvr>
                                      <p:to>
                                        <p:strVal val="visible"/>
                                      </p:to>
                                    </p:set>
                                    <p:animEffect transition="in" filter="diamond(out)">
                                      <p:cBhvr>
                                        <p:cTn id="19" dur="2000"/>
                                        <p:tgtEl>
                                          <p:spTgt spid="115725"/>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15732"/>
                                        </p:tgtEl>
                                        <p:attrNameLst>
                                          <p:attrName>style.visibility</p:attrName>
                                        </p:attrNameLst>
                                      </p:cBhvr>
                                      <p:to>
                                        <p:strVal val="visible"/>
                                      </p:to>
                                    </p:set>
                                    <p:animEffect transition="in" filter="box(in)">
                                      <p:cBhvr>
                                        <p:cTn id="22" dur="500"/>
                                        <p:tgtEl>
                                          <p:spTgt spid="115732"/>
                                        </p:tgtEl>
                                      </p:cBhvr>
                                    </p:animEffect>
                                  </p:childTnLst>
                                </p:cTn>
                              </p:par>
                              <p:par>
                                <p:cTn id="23" presetID="8" presetClass="entr" presetSubtype="32" fill="hold" nodeType="withEffect">
                                  <p:stCondLst>
                                    <p:cond delay="0"/>
                                  </p:stCondLst>
                                  <p:childTnLst>
                                    <p:set>
                                      <p:cBhvr>
                                        <p:cTn id="24" dur="1" fill="hold">
                                          <p:stCondLst>
                                            <p:cond delay="0"/>
                                          </p:stCondLst>
                                        </p:cTn>
                                        <p:tgtEl>
                                          <p:spTgt spid="115720"/>
                                        </p:tgtEl>
                                        <p:attrNameLst>
                                          <p:attrName>style.visibility</p:attrName>
                                        </p:attrNameLst>
                                      </p:cBhvr>
                                      <p:to>
                                        <p:strVal val="visible"/>
                                      </p:to>
                                    </p:set>
                                    <p:animEffect transition="in" filter="diamond(out)">
                                      <p:cBhvr>
                                        <p:cTn id="25" dur="2000"/>
                                        <p:tgtEl>
                                          <p:spTgt spid="115720"/>
                                        </p:tgtEl>
                                      </p:cBhvr>
                                    </p:animEffect>
                                  </p:childTnLst>
                                </p:cTn>
                              </p:par>
                              <p:par>
                                <p:cTn id="26" presetID="4" presetClass="entr" presetSubtype="16" fill="hold" nodeType="withEffect">
                                  <p:stCondLst>
                                    <p:cond delay="0"/>
                                  </p:stCondLst>
                                  <p:childTnLst>
                                    <p:set>
                                      <p:cBhvr>
                                        <p:cTn id="27" dur="1" fill="hold">
                                          <p:stCondLst>
                                            <p:cond delay="0"/>
                                          </p:stCondLst>
                                        </p:cTn>
                                        <p:tgtEl>
                                          <p:spTgt spid="115733"/>
                                        </p:tgtEl>
                                        <p:attrNameLst>
                                          <p:attrName>style.visibility</p:attrName>
                                        </p:attrNameLst>
                                      </p:cBhvr>
                                      <p:to>
                                        <p:strVal val="visible"/>
                                      </p:to>
                                    </p:set>
                                    <p:animEffect transition="in" filter="box(in)">
                                      <p:cBhvr>
                                        <p:cTn id="28" dur="500"/>
                                        <p:tgtEl>
                                          <p:spTgt spid="11573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xit" presetSubtype="16" fill="hold" grpId="1" nodeType="clickEffect">
                                  <p:stCondLst>
                                    <p:cond delay="0"/>
                                  </p:stCondLst>
                                  <p:childTnLst>
                                    <p:animEffect transition="out" filter="box(in)">
                                      <p:cBhvr>
                                        <p:cTn id="32" dur="500"/>
                                        <p:tgtEl>
                                          <p:spTgt spid="115730"/>
                                        </p:tgtEl>
                                      </p:cBhvr>
                                    </p:animEffect>
                                    <p:set>
                                      <p:cBhvr>
                                        <p:cTn id="33" dur="1" fill="hold">
                                          <p:stCondLst>
                                            <p:cond delay="499"/>
                                          </p:stCondLst>
                                        </p:cTn>
                                        <p:tgtEl>
                                          <p:spTgt spid="115730"/>
                                        </p:tgtEl>
                                        <p:attrNameLst>
                                          <p:attrName>style.visibility</p:attrName>
                                        </p:attrNameLst>
                                      </p:cBhvr>
                                      <p:to>
                                        <p:strVal val="hidden"/>
                                      </p:to>
                                    </p:set>
                                  </p:childTnLst>
                                </p:cTn>
                              </p:par>
                              <p:par>
                                <p:cTn id="34" presetID="4" presetClass="exit" presetSubtype="16" fill="hold" grpId="1" nodeType="withEffect">
                                  <p:stCondLst>
                                    <p:cond delay="0"/>
                                  </p:stCondLst>
                                  <p:childTnLst>
                                    <p:animEffect transition="out" filter="box(in)">
                                      <p:cBhvr>
                                        <p:cTn id="35" dur="500"/>
                                        <p:tgtEl>
                                          <p:spTgt spid="115731"/>
                                        </p:tgtEl>
                                      </p:cBhvr>
                                    </p:animEffect>
                                    <p:set>
                                      <p:cBhvr>
                                        <p:cTn id="36" dur="1" fill="hold">
                                          <p:stCondLst>
                                            <p:cond delay="499"/>
                                          </p:stCondLst>
                                        </p:cTn>
                                        <p:tgtEl>
                                          <p:spTgt spid="115731"/>
                                        </p:tgtEl>
                                        <p:attrNameLst>
                                          <p:attrName>style.visibility</p:attrName>
                                        </p:attrNameLst>
                                      </p:cBhvr>
                                      <p:to>
                                        <p:strVal val="hidden"/>
                                      </p:to>
                                    </p:set>
                                  </p:childTnLst>
                                </p:cTn>
                              </p:par>
                              <p:par>
                                <p:cTn id="37" presetID="4" presetClass="exit" presetSubtype="16" fill="hold" grpId="1" nodeType="withEffect">
                                  <p:stCondLst>
                                    <p:cond delay="0"/>
                                  </p:stCondLst>
                                  <p:childTnLst>
                                    <p:animEffect transition="out" filter="box(in)">
                                      <p:cBhvr>
                                        <p:cTn id="38" dur="500"/>
                                        <p:tgtEl>
                                          <p:spTgt spid="115732"/>
                                        </p:tgtEl>
                                      </p:cBhvr>
                                    </p:animEffect>
                                    <p:set>
                                      <p:cBhvr>
                                        <p:cTn id="39" dur="1" fill="hold">
                                          <p:stCondLst>
                                            <p:cond delay="499"/>
                                          </p:stCondLst>
                                        </p:cTn>
                                        <p:tgtEl>
                                          <p:spTgt spid="115732"/>
                                        </p:tgtEl>
                                        <p:attrNameLst>
                                          <p:attrName>style.visibility</p:attrName>
                                        </p:attrNameLst>
                                      </p:cBhvr>
                                      <p:to>
                                        <p:strVal val="hidden"/>
                                      </p:to>
                                    </p:set>
                                  </p:childTnLst>
                                </p:cTn>
                              </p:par>
                              <p:par>
                                <p:cTn id="40" presetID="4" presetClass="exit" presetSubtype="16" fill="hold" grpId="0" nodeType="withEffect">
                                  <p:stCondLst>
                                    <p:cond delay="0"/>
                                  </p:stCondLst>
                                  <p:childTnLst>
                                    <p:animEffect transition="out" filter="box(in)">
                                      <p:cBhvr>
                                        <p:cTn id="41" dur="500"/>
                                        <p:tgtEl>
                                          <p:spTgt spid="115733"/>
                                        </p:tgtEl>
                                      </p:cBhvr>
                                    </p:animEffect>
                                    <p:set>
                                      <p:cBhvr>
                                        <p:cTn id="42" dur="1" fill="hold">
                                          <p:stCondLst>
                                            <p:cond delay="499"/>
                                          </p:stCondLst>
                                        </p:cTn>
                                        <p:tgtEl>
                                          <p:spTgt spid="115733"/>
                                        </p:tgtEl>
                                        <p:attrNameLst>
                                          <p:attrName>style.visibility</p:attrName>
                                        </p:attrNameLst>
                                      </p:cBhvr>
                                      <p:to>
                                        <p:strVal val="hidden"/>
                                      </p:to>
                                    </p:set>
                                  </p:childTnLst>
                                </p:cTn>
                              </p:par>
                              <p:par>
                                <p:cTn id="43" presetID="20" presetClass="entr" presetSubtype="0" fill="hold" nodeType="withEffect">
                                  <p:stCondLst>
                                    <p:cond delay="0"/>
                                  </p:stCondLst>
                                  <p:childTnLst>
                                    <p:set>
                                      <p:cBhvr>
                                        <p:cTn id="44" dur="1" fill="hold">
                                          <p:stCondLst>
                                            <p:cond delay="0"/>
                                          </p:stCondLst>
                                        </p:cTn>
                                        <p:tgtEl>
                                          <p:spTgt spid="115729"/>
                                        </p:tgtEl>
                                        <p:attrNameLst>
                                          <p:attrName>style.visibility</p:attrName>
                                        </p:attrNameLst>
                                      </p:cBhvr>
                                      <p:to>
                                        <p:strVal val="visible"/>
                                      </p:to>
                                    </p:set>
                                    <p:animEffect transition="in" filter="wedge">
                                      <p:cBhvr>
                                        <p:cTn id="45" dur="2000"/>
                                        <p:tgtEl>
                                          <p:spTgt spid="115729"/>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115734"/>
                                        </p:tgtEl>
                                        <p:attrNameLst>
                                          <p:attrName>style.visibility</p:attrName>
                                        </p:attrNameLst>
                                      </p:cBhvr>
                                      <p:to>
                                        <p:strVal val="visible"/>
                                      </p:to>
                                    </p:set>
                                    <p:animEffect transition="in" filter="box(in)">
                                      <p:cBhvr>
                                        <p:cTn id="48" dur="500"/>
                                        <p:tgtEl>
                                          <p:spTgt spid="115734"/>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115735"/>
                                        </p:tgtEl>
                                        <p:attrNameLst>
                                          <p:attrName>style.visibility</p:attrName>
                                        </p:attrNameLst>
                                      </p:cBhvr>
                                      <p:to>
                                        <p:strVal val="visible"/>
                                      </p:to>
                                    </p:set>
                                    <p:animEffect transition="in" filter="box(in)">
                                      <p:cBhvr>
                                        <p:cTn id="51" dur="500"/>
                                        <p:tgtEl>
                                          <p:spTgt spid="115735"/>
                                        </p:tgtEl>
                                      </p:cBhvr>
                                    </p:animEffect>
                                  </p:childTnLst>
                                </p:cTn>
                              </p:par>
                              <p:par>
                                <p:cTn id="52" presetID="20" presetClass="entr" presetSubtype="0" fill="hold" nodeType="withEffect">
                                  <p:stCondLst>
                                    <p:cond delay="0"/>
                                  </p:stCondLst>
                                  <p:childTnLst>
                                    <p:set>
                                      <p:cBhvr>
                                        <p:cTn id="53" dur="1" fill="hold">
                                          <p:stCondLst>
                                            <p:cond delay="0"/>
                                          </p:stCondLst>
                                        </p:cTn>
                                        <p:tgtEl>
                                          <p:spTgt spid="115726"/>
                                        </p:tgtEl>
                                        <p:attrNameLst>
                                          <p:attrName>style.visibility</p:attrName>
                                        </p:attrNameLst>
                                      </p:cBhvr>
                                      <p:to>
                                        <p:strVal val="visible"/>
                                      </p:to>
                                    </p:set>
                                    <p:animEffect transition="in" filter="wedge">
                                      <p:cBhvr>
                                        <p:cTn id="54" dur="2000"/>
                                        <p:tgtEl>
                                          <p:spTgt spid="115726"/>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115736"/>
                                        </p:tgtEl>
                                        <p:attrNameLst>
                                          <p:attrName>style.visibility</p:attrName>
                                        </p:attrNameLst>
                                      </p:cBhvr>
                                      <p:to>
                                        <p:strVal val="visible"/>
                                      </p:to>
                                    </p:set>
                                    <p:animEffect transition="in" filter="box(in)">
                                      <p:cBhvr>
                                        <p:cTn id="57" dur="500"/>
                                        <p:tgtEl>
                                          <p:spTgt spid="115736"/>
                                        </p:tgtEl>
                                      </p:cBhvr>
                                    </p:animEffect>
                                  </p:childTnLst>
                                </p:cTn>
                              </p:par>
                              <p:par>
                                <p:cTn id="58" presetID="20" presetClass="entr" presetSubtype="0" fill="hold" nodeType="withEffect">
                                  <p:stCondLst>
                                    <p:cond delay="0"/>
                                  </p:stCondLst>
                                  <p:childTnLst>
                                    <p:set>
                                      <p:cBhvr>
                                        <p:cTn id="59" dur="1" fill="hold">
                                          <p:stCondLst>
                                            <p:cond delay="0"/>
                                          </p:stCondLst>
                                        </p:cTn>
                                        <p:tgtEl>
                                          <p:spTgt spid="115728"/>
                                        </p:tgtEl>
                                        <p:attrNameLst>
                                          <p:attrName>style.visibility</p:attrName>
                                        </p:attrNameLst>
                                      </p:cBhvr>
                                      <p:to>
                                        <p:strVal val="visible"/>
                                      </p:to>
                                    </p:set>
                                    <p:animEffect transition="in" filter="wedge">
                                      <p:cBhvr>
                                        <p:cTn id="60" dur="2000"/>
                                        <p:tgtEl>
                                          <p:spTgt spid="115728"/>
                                        </p:tgtEl>
                                      </p:cBhvr>
                                    </p:animEffect>
                                  </p:childTnLst>
                                </p:cTn>
                              </p:par>
                              <p:par>
                                <p:cTn id="61" presetID="20" presetClass="entr" presetSubtype="0" fill="hold" nodeType="withEffect">
                                  <p:stCondLst>
                                    <p:cond delay="0"/>
                                  </p:stCondLst>
                                  <p:childTnLst>
                                    <p:set>
                                      <p:cBhvr>
                                        <p:cTn id="62" dur="1" fill="hold">
                                          <p:stCondLst>
                                            <p:cond delay="0"/>
                                          </p:stCondLst>
                                        </p:cTn>
                                        <p:tgtEl>
                                          <p:spTgt spid="115727"/>
                                        </p:tgtEl>
                                        <p:attrNameLst>
                                          <p:attrName>style.visibility</p:attrName>
                                        </p:attrNameLst>
                                      </p:cBhvr>
                                      <p:to>
                                        <p:strVal val="visible"/>
                                      </p:to>
                                    </p:set>
                                    <p:animEffect transition="in" filter="wedge">
                                      <p:cBhvr>
                                        <p:cTn id="63" dur="2000"/>
                                        <p:tgtEl>
                                          <p:spTgt spid="115727"/>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115737"/>
                                        </p:tgtEl>
                                        <p:attrNameLst>
                                          <p:attrName>style.visibility</p:attrName>
                                        </p:attrNameLst>
                                      </p:cBhvr>
                                      <p:to>
                                        <p:strVal val="visible"/>
                                      </p:to>
                                    </p:set>
                                    <p:animEffect transition="in" filter="box(in)">
                                      <p:cBhvr>
                                        <p:cTn id="66" dur="500"/>
                                        <p:tgtEl>
                                          <p:spTgt spid="115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30" grpId="0"/>
      <p:bldP spid="115730" grpId="1"/>
      <p:bldP spid="115731" grpId="0"/>
      <p:bldP spid="115731" grpId="1"/>
      <p:bldP spid="115732" grpId="0"/>
      <p:bldP spid="115732" grpId="1"/>
      <p:bldP spid="115733" grpId="0"/>
      <p:bldP spid="115734" grpId="0"/>
      <p:bldP spid="115735" grpId="0"/>
      <p:bldP spid="115736" grpId="0"/>
      <p:bldP spid="1157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cau l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5" name="Text Box 3"/>
          <p:cNvSpPr txBox="1">
            <a:spLocks noChangeArrowheads="1"/>
          </p:cNvSpPr>
          <p:nvPr/>
        </p:nvSpPr>
        <p:spPr bwMode="auto">
          <a:xfrm>
            <a:off x="3352800" y="6216650"/>
            <a:ext cx="2743200"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sz="3600">
                <a:solidFill>
                  <a:srgbClr val="FF3300"/>
                </a:solidFill>
                <a:latin typeface="Times New Roman" pitchFamily="18" charset="0"/>
              </a:rPr>
              <a:t>môn cầu lông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31074"/>
                                        </p:tgtEl>
                                        <p:attrNameLst>
                                          <p:attrName>style.visibility</p:attrName>
                                        </p:attrNameLst>
                                      </p:cBhvr>
                                      <p:to>
                                        <p:strVal val="visible"/>
                                      </p:to>
                                    </p:set>
                                    <p:anim calcmode="lin" valueType="num">
                                      <p:cBhvr>
                                        <p:cTn id="7" dur="500" fill="hold"/>
                                        <p:tgtEl>
                                          <p:spTgt spid="131074"/>
                                        </p:tgtEl>
                                        <p:attrNameLst>
                                          <p:attrName>ppt_w</p:attrName>
                                        </p:attrNameLst>
                                      </p:cBhvr>
                                      <p:tavLst>
                                        <p:tav tm="0">
                                          <p:val>
                                            <p:fltVal val="0"/>
                                          </p:val>
                                        </p:tav>
                                        <p:tav tm="100000">
                                          <p:val>
                                            <p:strVal val="#ppt_w"/>
                                          </p:val>
                                        </p:tav>
                                      </p:tavLst>
                                    </p:anim>
                                    <p:anim calcmode="lin" valueType="num">
                                      <p:cBhvr>
                                        <p:cTn id="8" dur="500" fill="hold"/>
                                        <p:tgtEl>
                                          <p:spTgt spid="13107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31075"/>
                                        </p:tgtEl>
                                        <p:attrNameLst>
                                          <p:attrName>style.visibility</p:attrName>
                                        </p:attrNameLst>
                                      </p:cBhvr>
                                      <p:to>
                                        <p:strVal val="visible"/>
                                      </p:to>
                                    </p:set>
                                    <p:anim calcmode="lin" valueType="num">
                                      <p:cBhvr>
                                        <p:cTn id="11" dur="500" fill="hold"/>
                                        <p:tgtEl>
                                          <p:spTgt spid="131075"/>
                                        </p:tgtEl>
                                        <p:attrNameLst>
                                          <p:attrName>ppt_w</p:attrName>
                                        </p:attrNameLst>
                                      </p:cBhvr>
                                      <p:tavLst>
                                        <p:tav tm="0">
                                          <p:val>
                                            <p:fltVal val="0"/>
                                          </p:val>
                                        </p:tav>
                                        <p:tav tm="100000">
                                          <p:val>
                                            <p:strVal val="#ppt_w"/>
                                          </p:val>
                                        </p:tav>
                                      </p:tavLst>
                                    </p:anim>
                                    <p:anim calcmode="lin" valueType="num">
                                      <p:cBhvr>
                                        <p:cTn id="12" dur="500" fill="hold"/>
                                        <p:tgtEl>
                                          <p:spTgt spid="1310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p:txBody>
          <a:bodyPr/>
          <a:lstStyle/>
          <a:p>
            <a:pPr eaLnBrk="1" hangingPunct="1"/>
            <a:endParaRPr lang="vi-VN" altLang="vi-VN" smtClean="0">
              <a:effectLst>
                <a:outerShdw blurRad="38100" dist="38100" dir="2700000" algn="tl">
                  <a:srgbClr val="C0C0C0"/>
                </a:outerShdw>
              </a:effectLst>
            </a:endParaRPr>
          </a:p>
        </p:txBody>
      </p:sp>
      <p:pic>
        <p:nvPicPr>
          <p:cNvPr id="13315" name="Picture 3" descr="Chum anh DTQG nu bong chuyen thi dau tai VTV Cup"/>
          <p:cNvPicPr>
            <a:picLocks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13316" name="Text Box 4"/>
          <p:cNvSpPr txBox="1">
            <a:spLocks noChangeArrowheads="1"/>
          </p:cNvSpPr>
          <p:nvPr/>
        </p:nvSpPr>
        <p:spPr bwMode="auto">
          <a:xfrm>
            <a:off x="0" y="0"/>
            <a:ext cx="24384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sz="2400">
                <a:solidFill>
                  <a:srgbClr val="FF3300"/>
                </a:solidFill>
                <a:latin typeface="Times New Roman" pitchFamily="18" charset="0"/>
              </a:rPr>
              <a:t>môn bóng chuyền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leo nu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p:cNvSpPr txBox="1">
            <a:spLocks noChangeArrowheads="1"/>
          </p:cNvSpPr>
          <p:nvPr/>
        </p:nvSpPr>
        <p:spPr bwMode="auto">
          <a:xfrm>
            <a:off x="3124200" y="6278563"/>
            <a:ext cx="2438400" cy="5794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sz="3200">
                <a:solidFill>
                  <a:srgbClr val="FF3300"/>
                </a:solidFill>
                <a:latin typeface="Times New Roman" pitchFamily="18" charset="0"/>
              </a:rPr>
              <a:t>môn leo núi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133122"/>
                                        </p:tgtEl>
                                        <p:attrNameLst>
                                          <p:attrName>style.visibility</p:attrName>
                                        </p:attrNameLst>
                                      </p:cBhvr>
                                      <p:to>
                                        <p:strVal val="visible"/>
                                      </p:to>
                                    </p:set>
                                    <p:animEffect transition="in" filter="wheel(4)">
                                      <p:cBhvr>
                                        <p:cTn id="7" dur="500"/>
                                        <p:tgtEl>
                                          <p:spTgt spid="133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250px-Field_hoc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37160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Oval 3"/>
          <p:cNvSpPr>
            <a:spLocks noChangeArrowheads="1"/>
          </p:cNvSpPr>
          <p:nvPr/>
        </p:nvSpPr>
        <p:spPr bwMode="auto">
          <a:xfrm>
            <a:off x="0" y="6172200"/>
            <a:ext cx="3771900" cy="609600"/>
          </a:xfrm>
          <a:prstGeom prst="ellipse">
            <a:avLst/>
          </a:prstGeom>
          <a:solidFill>
            <a:schemeClr val="hlink"/>
          </a:solidFill>
          <a:ln w="9525">
            <a:solidFill>
              <a:schemeClr val="tx1"/>
            </a:solidFill>
            <a:round/>
            <a:headEnd/>
            <a:tailEnd/>
          </a:ln>
        </p:spPr>
        <p:txBody>
          <a:bodyPr wrap="none" anchor="ctr"/>
          <a:lstStyle/>
          <a:p>
            <a:pPr algn="ctr"/>
            <a:r>
              <a:rPr lang="en-US" altLang="vi-VN" sz="3200">
                <a:solidFill>
                  <a:srgbClr val="000000"/>
                </a:solidFill>
                <a:latin typeface="Times New Roman" pitchFamily="18" charset="0"/>
              </a:rPr>
              <a:t>môn khúc côn cầu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4147"/>
                                        </p:tgtEl>
                                        <p:attrNameLst>
                                          <p:attrName>style.visibility</p:attrName>
                                        </p:attrNameLst>
                                      </p:cBhvr>
                                      <p:to>
                                        <p:strVal val="visible"/>
                                      </p:to>
                                    </p:set>
                                    <p:anim calcmode="lin" valueType="num">
                                      <p:cBhvr>
                                        <p:cTn id="7" dur="500" fill="hold"/>
                                        <p:tgtEl>
                                          <p:spTgt spid="134147"/>
                                        </p:tgtEl>
                                        <p:attrNameLst>
                                          <p:attrName>ppt_w</p:attrName>
                                        </p:attrNameLst>
                                      </p:cBhvr>
                                      <p:tavLst>
                                        <p:tav tm="0">
                                          <p:val>
                                            <p:fltVal val="0"/>
                                          </p:val>
                                        </p:tav>
                                        <p:tav tm="100000">
                                          <p:val>
                                            <p:strVal val="#ppt_w"/>
                                          </p:val>
                                        </p:tav>
                                      </p:tavLst>
                                    </p:anim>
                                    <p:anim calcmode="lin" valueType="num">
                                      <p:cBhvr>
                                        <p:cTn id="8" dur="500" fill="hold"/>
                                        <p:tgtEl>
                                          <p:spTgt spid="134147"/>
                                        </p:tgtEl>
                                        <p:attrNameLst>
                                          <p:attrName>ppt_h</p:attrName>
                                        </p:attrNameLst>
                                      </p:cBhvr>
                                      <p:tavLst>
                                        <p:tav tm="0">
                                          <p:val>
                                            <p:fltVal val="0"/>
                                          </p:val>
                                        </p:tav>
                                        <p:tav tm="100000">
                                          <p:val>
                                            <p:strVal val="#ppt_h"/>
                                          </p:val>
                                        </p:tav>
                                      </p:tavLst>
                                    </p:anim>
                                    <p:animEffect transition="in" filter="fade">
                                      <p:cBhvr>
                                        <p:cTn id="9" dur="500"/>
                                        <p:tgtEl>
                                          <p:spTgt spid="134147"/>
                                        </p:tgtEl>
                                      </p:cBhvr>
                                    </p:animEffect>
                                  </p:childTnLst>
                                </p:cTn>
                              </p:par>
                              <p:par>
                                <p:cTn id="10" presetID="53" presetClass="entr" presetSubtype="0" fill="hold" nodeType="withEffect">
                                  <p:stCondLst>
                                    <p:cond delay="0"/>
                                  </p:stCondLst>
                                  <p:childTnLst>
                                    <p:set>
                                      <p:cBhvr>
                                        <p:cTn id="11" dur="1" fill="hold">
                                          <p:stCondLst>
                                            <p:cond delay="0"/>
                                          </p:stCondLst>
                                        </p:cTn>
                                        <p:tgtEl>
                                          <p:spTgt spid="134146"/>
                                        </p:tgtEl>
                                        <p:attrNameLst>
                                          <p:attrName>style.visibility</p:attrName>
                                        </p:attrNameLst>
                                      </p:cBhvr>
                                      <p:to>
                                        <p:strVal val="visible"/>
                                      </p:to>
                                    </p:set>
                                    <p:anim calcmode="lin" valueType="num">
                                      <p:cBhvr>
                                        <p:cTn id="12" dur="500" fill="hold"/>
                                        <p:tgtEl>
                                          <p:spTgt spid="134146"/>
                                        </p:tgtEl>
                                        <p:attrNameLst>
                                          <p:attrName>ppt_w</p:attrName>
                                        </p:attrNameLst>
                                      </p:cBhvr>
                                      <p:tavLst>
                                        <p:tav tm="0">
                                          <p:val>
                                            <p:fltVal val="0"/>
                                          </p:val>
                                        </p:tav>
                                        <p:tav tm="100000">
                                          <p:val>
                                            <p:strVal val="#ppt_w"/>
                                          </p:val>
                                        </p:tav>
                                      </p:tavLst>
                                    </p:anim>
                                    <p:anim calcmode="lin" valueType="num">
                                      <p:cBhvr>
                                        <p:cTn id="13" dur="500" fill="hold"/>
                                        <p:tgtEl>
                                          <p:spTgt spid="134146"/>
                                        </p:tgtEl>
                                        <p:attrNameLst>
                                          <p:attrName>ppt_h</p:attrName>
                                        </p:attrNameLst>
                                      </p:cBhvr>
                                      <p:tavLst>
                                        <p:tav tm="0">
                                          <p:val>
                                            <p:fltVal val="0"/>
                                          </p:val>
                                        </p:tav>
                                        <p:tav tm="100000">
                                          <p:val>
                                            <p:strVal val="#ppt_h"/>
                                          </p:val>
                                        </p:tav>
                                      </p:tavLst>
                                    </p:anim>
                                    <p:animEffect transition="in" filter="fade">
                                      <p:cBhvr>
                                        <p:cTn id="14" dur="500"/>
                                        <p:tgtEl>
                                          <p:spTgt spid="13414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xit" presetSubtype="0" fill="hold" grpId="1" nodeType="clickEffect">
                                  <p:stCondLst>
                                    <p:cond delay="0"/>
                                  </p:stCondLst>
                                  <p:childTnLst>
                                    <p:anim calcmode="lin" valueType="num">
                                      <p:cBhvr>
                                        <p:cTn id="18" dur="500"/>
                                        <p:tgtEl>
                                          <p:spTgt spid="134147"/>
                                        </p:tgtEl>
                                        <p:attrNameLst>
                                          <p:attrName>ppt_w</p:attrName>
                                        </p:attrNameLst>
                                      </p:cBhvr>
                                      <p:tavLst>
                                        <p:tav tm="0">
                                          <p:val>
                                            <p:strVal val="ppt_w"/>
                                          </p:val>
                                        </p:tav>
                                        <p:tav tm="100000">
                                          <p:val>
                                            <p:fltVal val="0"/>
                                          </p:val>
                                        </p:tav>
                                      </p:tavLst>
                                    </p:anim>
                                    <p:anim calcmode="lin" valueType="num">
                                      <p:cBhvr>
                                        <p:cTn id="19" dur="500"/>
                                        <p:tgtEl>
                                          <p:spTgt spid="134147"/>
                                        </p:tgtEl>
                                        <p:attrNameLst>
                                          <p:attrName>ppt_h</p:attrName>
                                        </p:attrNameLst>
                                      </p:cBhvr>
                                      <p:tavLst>
                                        <p:tav tm="0">
                                          <p:val>
                                            <p:strVal val="ppt_h"/>
                                          </p:val>
                                        </p:tav>
                                        <p:tav tm="100000">
                                          <p:val>
                                            <p:fltVal val="0"/>
                                          </p:val>
                                        </p:tav>
                                      </p:tavLst>
                                    </p:anim>
                                    <p:animEffect transition="out" filter="fade">
                                      <p:cBhvr>
                                        <p:cTn id="20" dur="500"/>
                                        <p:tgtEl>
                                          <p:spTgt spid="134147"/>
                                        </p:tgtEl>
                                      </p:cBhvr>
                                    </p:animEffect>
                                    <p:set>
                                      <p:cBhvr>
                                        <p:cTn id="21" dur="1" fill="hold">
                                          <p:stCondLst>
                                            <p:cond delay="499"/>
                                          </p:stCondLst>
                                        </p:cTn>
                                        <p:tgtEl>
                                          <p:spTgt spid="134147"/>
                                        </p:tgtEl>
                                        <p:attrNameLst>
                                          <p:attrName>style.visibility</p:attrName>
                                        </p:attrNameLst>
                                      </p:cBhvr>
                                      <p:to>
                                        <p:strVal val="hidden"/>
                                      </p:to>
                                    </p:set>
                                  </p:childTnLst>
                                </p:cTn>
                              </p:par>
                              <p:par>
                                <p:cTn id="22" presetID="53" presetClass="exit" presetSubtype="0" fill="hold" nodeType="withEffect">
                                  <p:stCondLst>
                                    <p:cond delay="0"/>
                                  </p:stCondLst>
                                  <p:childTnLst>
                                    <p:anim calcmode="lin" valueType="num">
                                      <p:cBhvr>
                                        <p:cTn id="23" dur="500"/>
                                        <p:tgtEl>
                                          <p:spTgt spid="134146"/>
                                        </p:tgtEl>
                                        <p:attrNameLst>
                                          <p:attrName>ppt_w</p:attrName>
                                        </p:attrNameLst>
                                      </p:cBhvr>
                                      <p:tavLst>
                                        <p:tav tm="0">
                                          <p:val>
                                            <p:strVal val="ppt_w"/>
                                          </p:val>
                                        </p:tav>
                                        <p:tav tm="100000">
                                          <p:val>
                                            <p:fltVal val="0"/>
                                          </p:val>
                                        </p:tav>
                                      </p:tavLst>
                                    </p:anim>
                                    <p:anim calcmode="lin" valueType="num">
                                      <p:cBhvr>
                                        <p:cTn id="24" dur="500"/>
                                        <p:tgtEl>
                                          <p:spTgt spid="134146"/>
                                        </p:tgtEl>
                                        <p:attrNameLst>
                                          <p:attrName>ppt_h</p:attrName>
                                        </p:attrNameLst>
                                      </p:cBhvr>
                                      <p:tavLst>
                                        <p:tav tm="0">
                                          <p:val>
                                            <p:strVal val="ppt_h"/>
                                          </p:val>
                                        </p:tav>
                                        <p:tav tm="100000">
                                          <p:val>
                                            <p:fltVal val="0"/>
                                          </p:val>
                                        </p:tav>
                                      </p:tavLst>
                                    </p:anim>
                                    <p:animEffect transition="out" filter="fade">
                                      <p:cBhvr>
                                        <p:cTn id="25" dur="500"/>
                                        <p:tgtEl>
                                          <p:spTgt spid="134146"/>
                                        </p:tgtEl>
                                      </p:cBhvr>
                                    </p:animEffect>
                                    <p:set>
                                      <p:cBhvr>
                                        <p:cTn id="26" dur="1" fill="hold">
                                          <p:stCondLst>
                                            <p:cond delay="499"/>
                                          </p:stCondLst>
                                        </p:cTn>
                                        <p:tgtEl>
                                          <p:spTgt spid="134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animBg="1"/>
      <p:bldP spid="13414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truot tuy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3048000" y="64008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a:latin typeface="Tahoma" pitchFamily="34" charset="0"/>
              </a:rPr>
              <a:t>           </a:t>
            </a:r>
            <a:endParaRPr lang="en-US" altLang="vi-VN">
              <a:solidFill>
                <a:srgbClr val="0000FF"/>
              </a:solidFill>
              <a:latin typeface="Tahoma" pitchFamily="34" charset="0"/>
            </a:endParaRPr>
          </a:p>
        </p:txBody>
      </p:sp>
      <p:sp>
        <p:nvSpPr>
          <p:cNvPr id="135172" name="Text Box 4"/>
          <p:cNvSpPr txBox="1">
            <a:spLocks noChangeArrowheads="1"/>
          </p:cNvSpPr>
          <p:nvPr/>
        </p:nvSpPr>
        <p:spPr bwMode="auto">
          <a:xfrm>
            <a:off x="0" y="0"/>
            <a:ext cx="2209800" cy="4572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sz="2400">
                <a:solidFill>
                  <a:srgbClr val="000000"/>
                </a:solidFill>
                <a:latin typeface="Times New Roman" pitchFamily="18" charset="0"/>
              </a:rPr>
              <a:t>môn trượt tuyết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5172"/>
                                        </p:tgtEl>
                                        <p:attrNameLst>
                                          <p:attrName>style.visibility</p:attrName>
                                        </p:attrNameLst>
                                      </p:cBhvr>
                                      <p:to>
                                        <p:strVal val="visible"/>
                                      </p:to>
                                    </p:set>
                                    <p:animEffect transition="in" filter="wedge">
                                      <p:cBhvr>
                                        <p:cTn id="7" dur="500"/>
                                        <p:tgtEl>
                                          <p:spTgt spid="135172"/>
                                        </p:tgtEl>
                                      </p:cBhvr>
                                    </p:animEffect>
                                  </p:childTnLst>
                                </p:cTn>
                              </p:par>
                              <p:par>
                                <p:cTn id="8" presetID="20" presetClass="entr" presetSubtype="0" fill="hold" nodeType="withEffect">
                                  <p:stCondLst>
                                    <p:cond delay="0"/>
                                  </p:stCondLst>
                                  <p:childTnLst>
                                    <p:set>
                                      <p:cBhvr>
                                        <p:cTn id="9" dur="1" fill="hold">
                                          <p:stCondLst>
                                            <p:cond delay="0"/>
                                          </p:stCondLst>
                                        </p:cTn>
                                        <p:tgtEl>
                                          <p:spTgt spid="135170"/>
                                        </p:tgtEl>
                                        <p:attrNameLst>
                                          <p:attrName>style.visibility</p:attrName>
                                        </p:attrNameLst>
                                      </p:cBhvr>
                                      <p:to>
                                        <p:strVal val="visible"/>
                                      </p:to>
                                    </p:set>
                                    <p:animEffect transition="in" filter="wedge">
                                      <p:cBhvr>
                                        <p:cTn id="10" dur="500"/>
                                        <p:tgtEl>
                                          <p:spTgt spid="1351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xit" presetSubtype="4" fill="hold" grpId="1" nodeType="clickEffect">
                                  <p:stCondLst>
                                    <p:cond delay="0"/>
                                  </p:stCondLst>
                                  <p:childTnLst>
                                    <p:animEffect transition="out" filter="wheel(4)">
                                      <p:cBhvr>
                                        <p:cTn id="14" dur="500"/>
                                        <p:tgtEl>
                                          <p:spTgt spid="135172"/>
                                        </p:tgtEl>
                                      </p:cBhvr>
                                    </p:animEffect>
                                    <p:set>
                                      <p:cBhvr>
                                        <p:cTn id="15" dur="1" fill="hold">
                                          <p:stCondLst>
                                            <p:cond delay="499"/>
                                          </p:stCondLst>
                                        </p:cTn>
                                        <p:tgtEl>
                                          <p:spTgt spid="135172"/>
                                        </p:tgtEl>
                                        <p:attrNameLst>
                                          <p:attrName>style.visibility</p:attrName>
                                        </p:attrNameLst>
                                      </p:cBhvr>
                                      <p:to>
                                        <p:strVal val="hidden"/>
                                      </p:to>
                                    </p:set>
                                  </p:childTnLst>
                                </p:cTn>
                              </p:par>
                              <p:par>
                                <p:cTn id="16" presetID="21" presetClass="exit" presetSubtype="4" fill="hold" nodeType="withEffect">
                                  <p:stCondLst>
                                    <p:cond delay="0"/>
                                  </p:stCondLst>
                                  <p:childTnLst>
                                    <p:animEffect transition="out" filter="wheel(4)">
                                      <p:cBhvr>
                                        <p:cTn id="17" dur="500"/>
                                        <p:tgtEl>
                                          <p:spTgt spid="135170"/>
                                        </p:tgtEl>
                                      </p:cBhvr>
                                    </p:animEffect>
                                    <p:set>
                                      <p:cBhvr>
                                        <p:cTn id="18" dur="1" fill="hold">
                                          <p:stCondLst>
                                            <p:cond delay="499"/>
                                          </p:stCondLst>
                                        </p:cTn>
                                        <p:tgtEl>
                                          <p:spTgt spid="135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animBg="1"/>
      <p:bldP spid="13517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B009"/>
          <p:cNvPicPr>
            <a:picLocks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0"/>
            <a:ext cx="5715000" cy="6858000"/>
          </a:xfrm>
          <a:noFill/>
        </p:spPr>
      </p:pic>
      <p:sp>
        <p:nvSpPr>
          <p:cNvPr id="136201" name="WordArt 9"/>
          <p:cNvSpPr>
            <a:spLocks noChangeArrowheads="1" noChangeShapeType="1" noTextEdit="1"/>
          </p:cNvSpPr>
          <p:nvPr/>
        </p:nvSpPr>
        <p:spPr bwMode="auto">
          <a:xfrm rot="5400000">
            <a:off x="4368006" y="2261394"/>
            <a:ext cx="5360988" cy="1600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Wave4">
              <a:avLst>
                <a:gd name="adj1" fmla="val 13005"/>
                <a:gd name="adj2" fmla="val 0"/>
              </a:avLst>
            </a:prstTxWarp>
          </a:bodyPr>
          <a:lstStyle/>
          <a:p>
            <a:pPr algn="ctr" fontAlgn="auto"/>
            <a:r>
              <a:rPr lang="en-US" sz="3600" kern="10">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Times New Roman"/>
                <a:cs typeface="Times New Roman"/>
              </a:rPr>
              <a:t>KHỎE ĐỂ HỌC TẬP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36194"/>
                                        </p:tgtEl>
                                        <p:attrNameLst>
                                          <p:attrName>style.visibility</p:attrName>
                                        </p:attrNameLst>
                                      </p:cBhvr>
                                      <p:to>
                                        <p:strVal val="visible"/>
                                      </p:to>
                                    </p:set>
                                    <p:animEffect transition="in" filter="diamond(in)">
                                      <p:cBhvr>
                                        <p:cTn id="7" dur="2000"/>
                                        <p:tgtEl>
                                          <p:spTgt spid="136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36201"/>
                                        </p:tgtEl>
                                        <p:attrNameLst>
                                          <p:attrName>style.visibility</p:attrName>
                                        </p:attrNameLst>
                                      </p:cBhvr>
                                      <p:to>
                                        <p:strVal val="visible"/>
                                      </p:to>
                                    </p:set>
                                    <p:animEffect transition="in" filter="wedge">
                                      <p:cBhvr>
                                        <p:cTn id="12" dur="2000"/>
                                        <p:tgtEl>
                                          <p:spTgt spid="136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0" y="1676400"/>
            <a:ext cx="9144000" cy="838200"/>
          </a:xfrm>
          <a:noFill/>
        </p:spPr>
        <p:txBody>
          <a:bodyPr/>
          <a:lstStyle/>
          <a:p>
            <a:pPr marL="609600" indent="-609600" eaLnBrk="1" hangingPunct="1">
              <a:lnSpc>
                <a:spcPct val="80000"/>
              </a:lnSpc>
              <a:buFontTx/>
              <a:buNone/>
            </a:pPr>
            <a:r>
              <a:rPr lang="en-US" altLang="vi-VN" sz="2800" b="1" u="sng" smtClean="0">
                <a:solidFill>
                  <a:srgbClr val="000000"/>
                </a:solidFill>
                <a:latin typeface="Times New Roman" pitchFamily="18" charset="0"/>
                <a:cs typeface="Times New Roman" pitchFamily="18" charset="0"/>
              </a:rPr>
              <a:t>Bài 3</a:t>
            </a:r>
            <a:r>
              <a:rPr lang="en-US" altLang="vi-VN" sz="2800" smtClean="0">
                <a:solidFill>
                  <a:srgbClr val="000000"/>
                </a:solidFill>
                <a:latin typeface="Times New Roman" pitchFamily="18" charset="0"/>
                <a:cs typeface="Times New Roman" pitchFamily="18" charset="0"/>
              </a:rPr>
              <a:t>: Tìm những từ ngữ thích hợp với mỗi chỗ trống để hoàn chỉnh các thành ngữ sau:</a:t>
            </a:r>
          </a:p>
          <a:p>
            <a:pPr marL="609600" indent="-609600" eaLnBrk="1" hangingPunct="1">
              <a:lnSpc>
                <a:spcPct val="80000"/>
              </a:lnSpc>
              <a:buFontTx/>
              <a:buNone/>
            </a:pPr>
            <a:endParaRPr lang="en-US" altLang="vi-VN" sz="2800" smtClean="0">
              <a:solidFill>
                <a:srgbClr val="000000"/>
              </a:solidFill>
              <a:latin typeface="Times New Roman" pitchFamily="18" charset="0"/>
              <a:cs typeface="Times New Roman" pitchFamily="18" charset="0"/>
            </a:endParaRPr>
          </a:p>
          <a:p>
            <a:pPr marL="609600" indent="-609600" eaLnBrk="1" hangingPunct="1">
              <a:lnSpc>
                <a:spcPct val="80000"/>
              </a:lnSpc>
              <a:buFontTx/>
              <a:buAutoNum type="alphaLcPeriod"/>
            </a:pPr>
            <a:r>
              <a:rPr lang="en-US" altLang="vi-VN" sz="2800" smtClean="0">
                <a:solidFill>
                  <a:srgbClr val="000000"/>
                </a:solidFill>
                <a:latin typeface="Times New Roman" pitchFamily="18" charset="0"/>
                <a:cs typeface="Times New Roman" pitchFamily="18" charset="0"/>
              </a:rPr>
              <a:t>Khoẻ như …</a:t>
            </a:r>
          </a:p>
          <a:p>
            <a:pPr marL="609600" indent="-609600" eaLnBrk="1" hangingPunct="1">
              <a:lnSpc>
                <a:spcPct val="80000"/>
              </a:lnSpc>
              <a:buFontTx/>
              <a:buNone/>
            </a:pPr>
            <a:endParaRPr lang="en-US" altLang="vi-VN" sz="2800" smtClean="0">
              <a:solidFill>
                <a:schemeClr val="bg1"/>
              </a:solidFill>
              <a:latin typeface="Times New Roman" pitchFamily="18" charset="0"/>
              <a:cs typeface="Times New Roman" pitchFamily="18" charset="0"/>
            </a:endParaRPr>
          </a:p>
          <a:p>
            <a:pPr marL="609600" indent="-609600" eaLnBrk="1" hangingPunct="1">
              <a:lnSpc>
                <a:spcPct val="80000"/>
              </a:lnSpc>
              <a:buFontTx/>
              <a:buNone/>
            </a:pPr>
            <a:r>
              <a:rPr lang="en-US" altLang="vi-VN" sz="2800" smtClean="0">
                <a:solidFill>
                  <a:srgbClr val="000000"/>
                </a:solidFill>
                <a:latin typeface="Times New Roman" pitchFamily="18" charset="0"/>
                <a:cs typeface="Times New Roman" pitchFamily="18" charset="0"/>
              </a:rPr>
              <a:t>b.    Nhanh như …            </a:t>
            </a:r>
            <a:endParaRPr lang="en-US" altLang="vi-VN" sz="2400" smtClean="0">
              <a:solidFill>
                <a:schemeClr val="bg1"/>
              </a:solidFill>
              <a:latin typeface="Times New Roman" pitchFamily="18" charset="0"/>
              <a:cs typeface="Times New Roman" pitchFamily="18" charset="0"/>
            </a:endParaRPr>
          </a:p>
        </p:txBody>
      </p:sp>
      <p:sp>
        <p:nvSpPr>
          <p:cNvPr id="109572" name="Rectangle 4"/>
          <p:cNvSpPr>
            <a:spLocks noRot="1" noChangeArrowheads="1"/>
          </p:cNvSpPr>
          <p:nvPr/>
        </p:nvSpPr>
        <p:spPr bwMode="auto">
          <a:xfrm>
            <a:off x="3967163" y="3657600"/>
            <a:ext cx="1371600" cy="685800"/>
          </a:xfrm>
          <a:prstGeom prst="rect">
            <a:avLst/>
          </a:prstGeom>
          <a:noFill/>
          <a:ln w="9525">
            <a:noFill/>
            <a:miter lim="800000"/>
            <a:headEnd/>
            <a:tailEnd/>
          </a:ln>
          <a:effectLst/>
        </p:spPr>
        <p:txBody>
          <a:bodyPr/>
          <a:lstStyle/>
          <a:p>
            <a:pPr marL="609600" indent="-609600" eaLnBrk="1" hangingPunct="1">
              <a:spcBef>
                <a:spcPct val="20000"/>
              </a:spcBef>
              <a:buClr>
                <a:schemeClr val="hlink"/>
              </a:buClr>
              <a:buSzPct val="120000"/>
              <a:defRPr/>
            </a:pPr>
            <a:r>
              <a:rPr lang="en-US" sz="2800" dirty="0">
                <a:solidFill>
                  <a:srgbClr val="FF0000"/>
                </a:solidFill>
                <a:effectLst>
                  <a:outerShdw blurRad="38100" dist="38100" dir="2700000" algn="tl">
                    <a:srgbClr val="000000"/>
                  </a:outerShdw>
                </a:effectLst>
                <a:latin typeface="Times New Roman" pitchFamily="18" charset="0"/>
                <a:cs typeface="+mn-cs"/>
              </a:rPr>
              <a:t> </a:t>
            </a:r>
            <a:r>
              <a:rPr lang="en-US" sz="2800" dirty="0" err="1">
                <a:solidFill>
                  <a:srgbClr val="FF0000"/>
                </a:solidFill>
                <a:effectLst>
                  <a:outerShdw blurRad="38100" dist="38100" dir="2700000" algn="tl">
                    <a:srgbClr val="000000"/>
                  </a:outerShdw>
                </a:effectLst>
                <a:latin typeface="Times New Roman" pitchFamily="18" charset="0"/>
                <a:cs typeface="+mn-cs"/>
              </a:rPr>
              <a:t>điện</a:t>
            </a:r>
            <a:r>
              <a:rPr lang="en-US" sz="2800" dirty="0">
                <a:solidFill>
                  <a:srgbClr val="FF0000"/>
                </a:solidFill>
                <a:effectLst>
                  <a:outerShdw blurRad="38100" dist="38100" dir="2700000" algn="tl">
                    <a:srgbClr val="000000"/>
                  </a:outerShdw>
                </a:effectLst>
                <a:latin typeface="Times New Roman" pitchFamily="18" charset="0"/>
                <a:cs typeface="+mn-cs"/>
              </a:rPr>
              <a:t>;</a:t>
            </a:r>
            <a:r>
              <a:rPr lang="en-US" sz="2800" dirty="0">
                <a:effectLst>
                  <a:outerShdw blurRad="38100" dist="38100" dir="2700000" algn="tl">
                    <a:srgbClr val="000000"/>
                  </a:outerShdw>
                </a:effectLst>
                <a:latin typeface="Times New Roman" pitchFamily="18" charset="0"/>
                <a:cs typeface="+mn-cs"/>
              </a:rPr>
              <a:t>                    </a:t>
            </a:r>
          </a:p>
        </p:txBody>
      </p:sp>
      <p:sp>
        <p:nvSpPr>
          <p:cNvPr id="109573" name="Rectangle 5"/>
          <p:cNvSpPr>
            <a:spLocks noRot="1" noChangeArrowheads="1"/>
          </p:cNvSpPr>
          <p:nvPr/>
        </p:nvSpPr>
        <p:spPr bwMode="auto">
          <a:xfrm>
            <a:off x="4826000" y="3649663"/>
            <a:ext cx="685800" cy="609600"/>
          </a:xfrm>
          <a:prstGeom prst="rect">
            <a:avLst/>
          </a:prstGeom>
          <a:noFill/>
          <a:ln w="9525">
            <a:noFill/>
            <a:miter lim="800000"/>
            <a:headEnd/>
            <a:tailEnd/>
          </a:ln>
          <a:effectLst/>
        </p:spPr>
        <p:txBody>
          <a:bodyPr/>
          <a:lstStyle/>
          <a:p>
            <a:pPr marL="609600" indent="-609600" eaLnBrk="1" hangingPunct="1">
              <a:spcBef>
                <a:spcPct val="20000"/>
              </a:spcBef>
              <a:buClr>
                <a:schemeClr val="hlink"/>
              </a:buClr>
              <a:buSzPct val="120000"/>
              <a:defRPr/>
            </a:pPr>
            <a:r>
              <a:rPr lang="en-US" sz="2800" dirty="0" err="1">
                <a:solidFill>
                  <a:srgbClr val="FF0000"/>
                </a:solidFill>
                <a:effectLst>
                  <a:outerShdw blurRad="38100" dist="38100" dir="2700000" algn="tl">
                    <a:srgbClr val="000000"/>
                  </a:outerShdw>
                </a:effectLst>
                <a:latin typeface="Times New Roman" pitchFamily="18" charset="0"/>
                <a:cs typeface="+mn-cs"/>
              </a:rPr>
              <a:t>gió</a:t>
            </a:r>
            <a:r>
              <a:rPr lang="en-US" sz="2800" dirty="0">
                <a:effectLst>
                  <a:outerShdw blurRad="38100" dist="38100" dir="2700000" algn="tl">
                    <a:srgbClr val="000000"/>
                  </a:outerShdw>
                </a:effectLst>
                <a:latin typeface="Times New Roman" pitchFamily="18" charset="0"/>
                <a:cs typeface="+mn-cs"/>
              </a:rPr>
              <a:t>                   </a:t>
            </a:r>
          </a:p>
        </p:txBody>
      </p:sp>
      <p:sp>
        <p:nvSpPr>
          <p:cNvPr id="109574" name="Rectangle 6"/>
          <p:cNvSpPr>
            <a:spLocks noRot="1" noChangeArrowheads="1"/>
          </p:cNvSpPr>
          <p:nvPr/>
        </p:nvSpPr>
        <p:spPr bwMode="auto">
          <a:xfrm>
            <a:off x="3052763" y="3657600"/>
            <a:ext cx="1119187" cy="609600"/>
          </a:xfrm>
          <a:prstGeom prst="rect">
            <a:avLst/>
          </a:prstGeom>
          <a:noFill/>
          <a:ln w="9525">
            <a:noFill/>
            <a:miter lim="800000"/>
            <a:headEnd/>
            <a:tailEnd/>
          </a:ln>
          <a:effectLst/>
        </p:spPr>
        <p:txBody>
          <a:bodyPr/>
          <a:lstStyle/>
          <a:p>
            <a:pPr marL="609600" indent="-609600" eaLnBrk="1" hangingPunct="1">
              <a:spcBef>
                <a:spcPct val="20000"/>
              </a:spcBef>
              <a:buClr>
                <a:schemeClr val="hlink"/>
              </a:buClr>
              <a:buSzPct val="120000"/>
              <a:defRPr/>
            </a:pPr>
            <a:r>
              <a:rPr lang="en-US" sz="2800" dirty="0" err="1">
                <a:solidFill>
                  <a:srgbClr val="FF0000"/>
                </a:solidFill>
                <a:effectLst>
                  <a:outerShdw blurRad="38100" dist="38100" dir="2700000" algn="tl">
                    <a:srgbClr val="000000"/>
                  </a:outerShdw>
                </a:effectLst>
                <a:latin typeface="Times New Roman" pitchFamily="18" charset="0"/>
                <a:cs typeface="+mn-cs"/>
              </a:rPr>
              <a:t>Chớp</a:t>
            </a:r>
            <a:r>
              <a:rPr lang="en-US" sz="2800" dirty="0">
                <a:solidFill>
                  <a:srgbClr val="FF0000"/>
                </a:solidFill>
                <a:effectLst>
                  <a:outerShdw blurRad="38100" dist="38100" dir="2700000" algn="tl">
                    <a:srgbClr val="000000"/>
                  </a:outerShdw>
                </a:effectLst>
                <a:latin typeface="Times New Roman" pitchFamily="18" charset="0"/>
                <a:cs typeface="+mn-cs"/>
              </a:rPr>
              <a:t>;</a:t>
            </a:r>
            <a:r>
              <a:rPr lang="en-US" sz="2800" dirty="0">
                <a:effectLst>
                  <a:outerShdw blurRad="38100" dist="38100" dir="2700000" algn="tl">
                    <a:srgbClr val="000000"/>
                  </a:outerShdw>
                </a:effectLst>
                <a:latin typeface="Times New Roman" pitchFamily="18" charset="0"/>
                <a:cs typeface="+mn-cs"/>
              </a:rPr>
              <a:t>         </a:t>
            </a:r>
          </a:p>
        </p:txBody>
      </p:sp>
      <p:sp>
        <p:nvSpPr>
          <p:cNvPr id="18438" name="Text Box 8"/>
          <p:cNvSpPr txBox="1">
            <a:spLocks noChangeArrowheads="1"/>
          </p:cNvSpPr>
          <p:nvPr/>
        </p:nvSpPr>
        <p:spPr bwMode="auto">
          <a:xfrm>
            <a:off x="5511800" y="3657600"/>
            <a:ext cx="269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sz="2800">
                <a:solidFill>
                  <a:srgbClr val="6767FF"/>
                </a:solidFill>
                <a:latin typeface="Times New Roman" pitchFamily="18" charset="0"/>
              </a:rPr>
              <a:t>M:</a:t>
            </a:r>
            <a:r>
              <a:rPr lang="en-US" altLang="vi-VN" sz="2800">
                <a:solidFill>
                  <a:srgbClr val="FF0000"/>
                </a:solidFill>
                <a:latin typeface="Times New Roman" pitchFamily="18" charset="0"/>
              </a:rPr>
              <a:t>Nhanh như </a:t>
            </a:r>
            <a:r>
              <a:rPr lang="en-US" altLang="vi-VN" sz="2800">
                <a:solidFill>
                  <a:schemeClr val="bg1"/>
                </a:solidFill>
                <a:latin typeface="Times New Roman" pitchFamily="18" charset="0"/>
              </a:rPr>
              <a:t>cắt</a:t>
            </a:r>
            <a:endParaRPr lang="en-US" altLang="vi-VN" sz="2800">
              <a:solidFill>
                <a:srgbClr val="FF0000"/>
              </a:solidFill>
              <a:latin typeface="Times New Roman" pitchFamily="18" charset="0"/>
            </a:endParaRPr>
          </a:p>
        </p:txBody>
      </p:sp>
      <p:sp>
        <p:nvSpPr>
          <p:cNvPr id="109579" name="Rectangle 11"/>
          <p:cNvSpPr>
            <a:spLocks noRot="1" noChangeArrowheads="1"/>
          </p:cNvSpPr>
          <p:nvPr/>
        </p:nvSpPr>
        <p:spPr bwMode="auto">
          <a:xfrm>
            <a:off x="2062163" y="2771775"/>
            <a:ext cx="990600" cy="490538"/>
          </a:xfrm>
          <a:prstGeom prst="rect">
            <a:avLst/>
          </a:prstGeom>
          <a:noFill/>
          <a:ln w="9525">
            <a:noFill/>
            <a:miter lim="800000"/>
            <a:headEnd/>
            <a:tailEnd/>
          </a:ln>
          <a:effectLst/>
        </p:spPr>
        <p:txBody>
          <a:bodyPr/>
          <a:lstStyle/>
          <a:p>
            <a:pPr marL="609600" indent="-609600" eaLnBrk="1" hangingPunct="1">
              <a:spcBef>
                <a:spcPct val="20000"/>
              </a:spcBef>
              <a:buClr>
                <a:schemeClr val="hlink"/>
              </a:buClr>
              <a:buSzPct val="120000"/>
            </a:pPr>
            <a:r>
              <a:rPr lang="en-US" sz="2800">
                <a:solidFill>
                  <a:srgbClr val="FF0000"/>
                </a:solidFill>
                <a:effectLst>
                  <a:outerShdw blurRad="38100" dist="38100" dir="2700000" algn="tl">
                    <a:srgbClr val="C0C0C0"/>
                  </a:outerShdw>
                </a:effectLst>
                <a:latin typeface="Times New Roman" pitchFamily="18" charset="0"/>
              </a:rPr>
              <a:t> trâu; </a:t>
            </a:r>
            <a:endParaRPr lang="en-US" sz="2800">
              <a:solidFill>
                <a:schemeClr val="hlink"/>
              </a:solidFill>
              <a:effectLst>
                <a:outerShdw blurRad="38100" dist="38100" dir="2700000" algn="tl">
                  <a:srgbClr val="C0C0C0"/>
                </a:outerShdw>
              </a:effectLst>
              <a:latin typeface="Times New Roman" pitchFamily="18" charset="0"/>
            </a:endParaRPr>
          </a:p>
        </p:txBody>
      </p:sp>
      <p:sp>
        <p:nvSpPr>
          <p:cNvPr id="109580" name="Rectangle 12"/>
          <p:cNvSpPr>
            <a:spLocks noRot="1" noChangeArrowheads="1"/>
          </p:cNvSpPr>
          <p:nvPr/>
        </p:nvSpPr>
        <p:spPr bwMode="auto">
          <a:xfrm>
            <a:off x="2894013" y="2774950"/>
            <a:ext cx="914400" cy="501650"/>
          </a:xfrm>
          <a:prstGeom prst="rect">
            <a:avLst/>
          </a:prstGeom>
          <a:noFill/>
          <a:ln w="9525">
            <a:noFill/>
            <a:miter lim="800000"/>
            <a:headEnd/>
            <a:tailEnd/>
          </a:ln>
          <a:effectLst/>
        </p:spPr>
        <p:txBody>
          <a:bodyPr/>
          <a:lstStyle/>
          <a:p>
            <a:pPr marL="609600" indent="-609600" eaLnBrk="1" hangingPunct="1">
              <a:spcBef>
                <a:spcPct val="20000"/>
              </a:spcBef>
              <a:buClr>
                <a:schemeClr val="hlink"/>
              </a:buClr>
              <a:buSzPct val="120000"/>
            </a:pPr>
            <a:r>
              <a:rPr lang="en-US" sz="2800">
                <a:solidFill>
                  <a:srgbClr val="FF0000"/>
                </a:solidFill>
                <a:effectLst>
                  <a:outerShdw blurRad="38100" dist="38100" dir="2700000" algn="tl">
                    <a:srgbClr val="C0C0C0"/>
                  </a:outerShdw>
                </a:effectLst>
                <a:latin typeface="Times New Roman" pitchFamily="18" charset="0"/>
              </a:rPr>
              <a:t>hùm </a:t>
            </a:r>
            <a:r>
              <a:rPr lang="en-US" sz="2800">
                <a:effectLst>
                  <a:outerShdw blurRad="38100" dist="38100" dir="2700000" algn="tl">
                    <a:srgbClr val="C0C0C0"/>
                  </a:outerShdw>
                </a:effectLst>
                <a:latin typeface="Times New Roman" pitchFamily="18" charset="0"/>
              </a:rPr>
              <a:t>                   </a:t>
            </a:r>
            <a:endParaRPr lang="en-US" sz="2800">
              <a:solidFill>
                <a:schemeClr val="hlink"/>
              </a:solidFill>
              <a:effectLst>
                <a:outerShdw blurRad="38100" dist="38100" dir="2700000" algn="tl">
                  <a:srgbClr val="C0C0C0"/>
                </a:outerShdw>
              </a:effectLst>
              <a:latin typeface="Times New Roman" pitchFamily="18" charset="0"/>
            </a:endParaRPr>
          </a:p>
        </p:txBody>
      </p:sp>
      <p:sp>
        <p:nvSpPr>
          <p:cNvPr id="109582" name="Rectangle 14"/>
          <p:cNvSpPr>
            <a:spLocks noRot="1" noChangeArrowheads="1"/>
          </p:cNvSpPr>
          <p:nvPr/>
        </p:nvSpPr>
        <p:spPr bwMode="auto">
          <a:xfrm>
            <a:off x="2341563" y="3633788"/>
            <a:ext cx="858837" cy="609600"/>
          </a:xfrm>
          <a:prstGeom prst="rect">
            <a:avLst/>
          </a:prstGeom>
          <a:noFill/>
          <a:ln w="9525">
            <a:noFill/>
            <a:miter lim="800000"/>
            <a:headEnd/>
            <a:tailEnd/>
          </a:ln>
          <a:effectLst/>
        </p:spPr>
        <p:txBody>
          <a:bodyPr/>
          <a:lstStyle/>
          <a:p>
            <a:pPr marL="609600" indent="-609600" eaLnBrk="1" hangingPunct="1">
              <a:spcBef>
                <a:spcPct val="20000"/>
              </a:spcBef>
              <a:buClr>
                <a:schemeClr val="hlink"/>
              </a:buClr>
              <a:buSzPct val="120000"/>
              <a:defRPr/>
            </a:pPr>
            <a:r>
              <a:rPr lang="en-US" sz="2800" dirty="0" err="1">
                <a:solidFill>
                  <a:srgbClr val="FF0000"/>
                </a:solidFill>
                <a:effectLst>
                  <a:outerShdw blurRad="38100" dist="38100" dir="2700000" algn="tl">
                    <a:srgbClr val="000000"/>
                  </a:outerShdw>
                </a:effectLst>
                <a:latin typeface="Times New Roman" pitchFamily="18" charset="0"/>
                <a:cs typeface="+mn-cs"/>
              </a:rPr>
              <a:t>Sóc</a:t>
            </a:r>
            <a:r>
              <a:rPr lang="en-US" sz="2800" dirty="0">
                <a:solidFill>
                  <a:srgbClr val="FF0000"/>
                </a:solidFill>
                <a:effectLst>
                  <a:outerShdw blurRad="38100" dist="38100" dir="2700000" algn="tl">
                    <a:srgbClr val="000000"/>
                  </a:outerShdw>
                </a:effectLst>
                <a:latin typeface="Times New Roman" pitchFamily="18" charset="0"/>
                <a:cs typeface="+mn-cs"/>
              </a:rPr>
              <a:t>;</a:t>
            </a:r>
            <a:r>
              <a:rPr lang="en-US" sz="2800" dirty="0">
                <a:effectLst>
                  <a:outerShdw blurRad="38100" dist="38100" dir="2700000" algn="tl">
                    <a:srgbClr val="000000"/>
                  </a:outerShdw>
                </a:effectLst>
                <a:latin typeface="Times New Roman" pitchFamily="18" charset="0"/>
                <a:cs typeface="+mn-cs"/>
              </a:rPr>
              <a:t>                             </a:t>
            </a:r>
          </a:p>
        </p:txBody>
      </p:sp>
      <p:sp>
        <p:nvSpPr>
          <p:cNvPr id="18442" name="Text Box 18"/>
          <p:cNvSpPr txBox="1">
            <a:spLocks noChangeArrowheads="1"/>
          </p:cNvSpPr>
          <p:nvPr/>
        </p:nvSpPr>
        <p:spPr bwMode="auto">
          <a:xfrm>
            <a:off x="3967163" y="2809875"/>
            <a:ext cx="3048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sz="2800">
                <a:solidFill>
                  <a:srgbClr val="6767FF"/>
                </a:solidFill>
                <a:latin typeface="Times New Roman" pitchFamily="18" charset="0"/>
              </a:rPr>
              <a:t>M : </a:t>
            </a:r>
            <a:r>
              <a:rPr lang="en-US" altLang="vi-VN" sz="2800">
                <a:solidFill>
                  <a:srgbClr val="FF0000"/>
                </a:solidFill>
                <a:latin typeface="Times New Roman" pitchFamily="18" charset="0"/>
              </a:rPr>
              <a:t>Khoẻ như voi</a:t>
            </a:r>
            <a:r>
              <a:rPr lang="en-US" altLang="vi-VN" sz="2800">
                <a:solidFill>
                  <a:srgbClr val="6767FF"/>
                </a:solidFill>
                <a:latin typeface="Times New Roman" pitchFamily="18" charset="0"/>
              </a:rPr>
              <a:t> </a:t>
            </a:r>
            <a:r>
              <a:rPr lang="en-US" altLang="vi-VN" sz="2800">
                <a:solidFill>
                  <a:schemeClr val="bg1"/>
                </a:solidFill>
                <a:latin typeface="Times New Roman" pitchFamily="18" charset="0"/>
              </a:rPr>
              <a:t>voi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58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957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957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95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p:bldP spid="109573" grpId="0"/>
      <p:bldP spid="109574" grpId="0"/>
      <p:bldP spid="109579" grpId="0"/>
      <p:bldP spid="109580" grpId="0"/>
      <p:bldP spid="10958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20060324225844989"/>
          <p:cNvPicPr>
            <a:picLocks noChangeAspect="1" noChangeArrowheads="1"/>
          </p:cNvPicPr>
          <p:nvPr>
            <p:ph type="body" sz="half" idx="4294967295"/>
          </p:nvPr>
        </p:nvPicPr>
        <p:blipFill>
          <a:blip r:embed="rId2">
            <a:extLst>
              <a:ext uri="{28A0092B-C50C-407E-A947-70E740481C1C}">
                <a14:useLocalDpi xmlns:a14="http://schemas.microsoft.com/office/drawing/2010/main" val="0"/>
              </a:ext>
            </a:extLst>
          </a:blip>
          <a:srcRect/>
          <a:stretch>
            <a:fillRect/>
          </a:stretch>
        </p:blipFill>
        <p:spPr>
          <a:xfrm>
            <a:off x="0" y="0"/>
            <a:ext cx="4267200" cy="6019800"/>
          </a:xfrm>
          <a:noFill/>
        </p:spPr>
      </p:pic>
      <p:pic>
        <p:nvPicPr>
          <p:cNvPr id="19459" name="Picture 5" descr="c090dfb51e17136f9ee29ae1c8be3a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0225" y="0"/>
            <a:ext cx="4724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6"/>
          <p:cNvSpPr txBox="1">
            <a:spLocks noChangeArrowheads="1"/>
          </p:cNvSpPr>
          <p:nvPr/>
        </p:nvSpPr>
        <p:spPr bwMode="auto">
          <a:xfrm>
            <a:off x="3048000" y="6156325"/>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sz="4000">
                <a:solidFill>
                  <a:srgbClr val="FF0000"/>
                </a:solidFill>
                <a:latin typeface="Times New Roman" pitchFamily="18" charset="0"/>
              </a:rPr>
              <a:t>Chim cắt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subTitle" idx="4294967295"/>
          </p:nvPr>
        </p:nvSpPr>
        <p:spPr>
          <a:xfrm>
            <a:off x="1371600" y="3779838"/>
            <a:ext cx="6400800" cy="1927225"/>
          </a:xfrm>
        </p:spPr>
        <p:txBody>
          <a:bodyPr/>
          <a:lstStyle/>
          <a:p>
            <a:pPr marL="0" indent="0" algn="ctr" eaLnBrk="1" hangingPunct="1">
              <a:buFontTx/>
              <a:buNone/>
            </a:pPr>
            <a:endParaRPr lang="vi-VN" altLang="vi-VN" smtClean="0">
              <a:effectLst>
                <a:outerShdw blurRad="38100" dist="38100" dir="2700000" algn="tl">
                  <a:srgbClr val="C0C0C0"/>
                </a:outerShdw>
              </a:effectLst>
            </a:endParaRPr>
          </a:p>
        </p:txBody>
      </p:sp>
      <p:pic>
        <p:nvPicPr>
          <p:cNvPr id="138243" name="Picture 3" descr="kho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4" name="Text Box 4"/>
          <p:cNvSpPr txBox="1">
            <a:spLocks noChangeArrowheads="1"/>
          </p:cNvSpPr>
          <p:nvPr/>
        </p:nvSpPr>
        <p:spPr bwMode="auto">
          <a:xfrm>
            <a:off x="2971800" y="6043613"/>
            <a:ext cx="388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vi-VN" sz="4400">
                <a:solidFill>
                  <a:srgbClr val="FF0000"/>
                </a:solidFill>
                <a:latin typeface="Times New Roman" pitchFamily="18" charset="0"/>
              </a:rPr>
              <a:t>Khoẻ như</a:t>
            </a:r>
          </a:p>
        </p:txBody>
      </p:sp>
      <p:sp>
        <p:nvSpPr>
          <p:cNvPr id="138245" name="Text Box 5"/>
          <p:cNvSpPr txBox="1">
            <a:spLocks noChangeArrowheads="1"/>
          </p:cNvSpPr>
          <p:nvPr/>
        </p:nvSpPr>
        <p:spPr bwMode="auto">
          <a:xfrm>
            <a:off x="5286375" y="6032500"/>
            <a:ext cx="1463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vi-VN" sz="4400">
                <a:latin typeface="Times New Roman" pitchFamily="18" charset="0"/>
              </a:rPr>
              <a:t>lực sĩ</a:t>
            </a:r>
          </a:p>
        </p:txBody>
      </p:sp>
      <p:sp>
        <p:nvSpPr>
          <p:cNvPr id="138246" name="Text Box 6"/>
          <p:cNvSpPr txBox="1">
            <a:spLocks noChangeArrowheads="1"/>
          </p:cNvSpPr>
          <p:nvPr/>
        </p:nvSpPr>
        <p:spPr bwMode="auto">
          <a:xfrm>
            <a:off x="5270500" y="6092825"/>
            <a:ext cx="1892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sz="4000">
                <a:solidFill>
                  <a:srgbClr val="FF0000"/>
                </a:solidFill>
              </a:rPr>
              <a:t>...</a:t>
            </a:r>
          </a:p>
        </p:txBody>
      </p:sp>
      <p:grpSp>
        <p:nvGrpSpPr>
          <p:cNvPr id="2" name="Group 7"/>
          <p:cNvGrpSpPr>
            <a:grpSpLocks/>
          </p:cNvGrpSpPr>
          <p:nvPr/>
        </p:nvGrpSpPr>
        <p:grpSpPr bwMode="auto">
          <a:xfrm>
            <a:off x="4191000" y="0"/>
            <a:ext cx="4953000" cy="2590800"/>
            <a:chOff x="2640" y="0"/>
            <a:chExt cx="3120" cy="1632"/>
          </a:xfrm>
        </p:grpSpPr>
        <p:sp>
          <p:nvSpPr>
            <p:cNvPr id="20489" name="AutoShape 8"/>
            <p:cNvSpPr>
              <a:spLocks noChangeArrowheads="1"/>
            </p:cNvSpPr>
            <p:nvPr/>
          </p:nvSpPr>
          <p:spPr bwMode="auto">
            <a:xfrm>
              <a:off x="2640" y="0"/>
              <a:ext cx="3120" cy="1632"/>
            </a:xfrm>
            <a:prstGeom prst="cloudCallout">
              <a:avLst>
                <a:gd name="adj1" fmla="val -48236"/>
                <a:gd name="adj2" fmla="val 35477"/>
              </a:avLst>
            </a:prstGeom>
            <a:solidFill>
              <a:schemeClr val="bg1"/>
            </a:solidFill>
            <a:ln w="9525">
              <a:solidFill>
                <a:schemeClr val="tx1"/>
              </a:solidFill>
              <a:round/>
              <a:headEnd/>
              <a:tailEnd/>
            </a:ln>
          </p:spPr>
          <p:txBody>
            <a:bodyPr/>
            <a:lstStyle/>
            <a:p>
              <a:pPr algn="ctr" eaLnBrk="1" hangingPunct="1"/>
              <a:endParaRPr lang="vi-VN" altLang="vi-VN"/>
            </a:p>
          </p:txBody>
        </p:sp>
        <p:pic>
          <p:nvPicPr>
            <p:cNvPr id="20490" name="Picture 9" descr="3ef1816e4a3997ce[1]"/>
            <p:cNvPicPr>
              <a:picLocks noChangeAspect="1" noChangeArrowheads="1"/>
            </p:cNvPicPr>
            <p:nvPr/>
          </p:nvPicPr>
          <p:blipFill>
            <a:blip r:embed="rId3">
              <a:lum bright="-12000" contrast="30000"/>
              <a:extLst>
                <a:ext uri="{28A0092B-C50C-407E-A947-70E740481C1C}">
                  <a14:useLocalDpi xmlns:a14="http://schemas.microsoft.com/office/drawing/2010/main" val="0"/>
                </a:ext>
              </a:extLst>
            </a:blip>
            <a:srcRect/>
            <a:stretch>
              <a:fillRect/>
            </a:stretch>
          </p:blipFill>
          <p:spPr bwMode="auto">
            <a:xfrm>
              <a:off x="3936" y="0"/>
              <a:ext cx="1152" cy="1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138250" name="Text Box 10"/>
          <p:cNvSpPr txBox="1">
            <a:spLocks noChangeArrowheads="1"/>
          </p:cNvSpPr>
          <p:nvPr/>
        </p:nvSpPr>
        <p:spPr bwMode="auto">
          <a:xfrm>
            <a:off x="5257800" y="6019800"/>
            <a:ext cx="1463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vi-VN" sz="4400">
                <a:solidFill>
                  <a:srgbClr val="FF0000"/>
                </a:solidFill>
                <a:latin typeface="Times New Roman" pitchFamily="18" charset="0"/>
              </a:rPr>
              <a:t>lực sĩ</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38243"/>
                                        </p:tgtEl>
                                        <p:attrNameLst>
                                          <p:attrName>style.visibility</p:attrName>
                                        </p:attrNameLst>
                                      </p:cBhvr>
                                      <p:to>
                                        <p:strVal val="visible"/>
                                      </p:to>
                                    </p:set>
                                    <p:animEffect transition="in" filter="diamond(in)">
                                      <p:cBhvr>
                                        <p:cTn id="7" dur="1000"/>
                                        <p:tgtEl>
                                          <p:spTgt spid="13824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38244"/>
                                        </p:tgtEl>
                                        <p:attrNameLst>
                                          <p:attrName>style.visibility</p:attrName>
                                        </p:attrNameLst>
                                      </p:cBhvr>
                                      <p:to>
                                        <p:strVal val="visible"/>
                                      </p:to>
                                    </p:set>
                                    <p:animEffect transition="in" filter="diamond(in)">
                                      <p:cBhvr>
                                        <p:cTn id="10" dur="1000"/>
                                        <p:tgtEl>
                                          <p:spTgt spid="138244"/>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138246"/>
                                        </p:tgtEl>
                                        <p:attrNameLst>
                                          <p:attrName>style.visibility</p:attrName>
                                        </p:attrNameLst>
                                      </p:cBhvr>
                                      <p:to>
                                        <p:strVal val="visible"/>
                                      </p:to>
                                    </p:set>
                                    <p:animEffect transition="in" filter="strips(downRight)">
                                      <p:cBhvr>
                                        <p:cTn id="13" dur="1000"/>
                                        <p:tgtEl>
                                          <p:spTgt spid="138246"/>
                                        </p:tgtEl>
                                      </p:cBhvr>
                                    </p:animEffect>
                                  </p:childTnLst>
                                </p:cTn>
                              </p:par>
                              <p:par>
                                <p:cTn id="14" presetID="18" presetClass="entr" presetSubtype="12"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Left)">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xit" presetSubtype="12" fill="hold" grpId="1" nodeType="clickEffect">
                                  <p:stCondLst>
                                    <p:cond delay="0"/>
                                  </p:stCondLst>
                                  <p:childTnLst>
                                    <p:animEffect transition="out" filter="strips(downLeft)">
                                      <p:cBhvr>
                                        <p:cTn id="20" dur="500"/>
                                        <p:tgtEl>
                                          <p:spTgt spid="138246"/>
                                        </p:tgtEl>
                                      </p:cBhvr>
                                    </p:animEffect>
                                    <p:set>
                                      <p:cBhvr>
                                        <p:cTn id="21" dur="1" fill="hold">
                                          <p:stCondLst>
                                            <p:cond delay="499"/>
                                          </p:stCondLst>
                                        </p:cTn>
                                        <p:tgtEl>
                                          <p:spTgt spid="138246"/>
                                        </p:tgtEl>
                                        <p:attrNameLst>
                                          <p:attrName>style.visibility</p:attrName>
                                        </p:attrNameLst>
                                      </p:cBhvr>
                                      <p:to>
                                        <p:strVal val="hidden"/>
                                      </p:to>
                                    </p:set>
                                  </p:childTnLst>
                                </p:cTn>
                              </p:par>
                              <p:par>
                                <p:cTn id="22" presetID="18" presetClass="entr" presetSubtype="6" fill="hold" grpId="0" nodeType="withEffect">
                                  <p:stCondLst>
                                    <p:cond delay="0"/>
                                  </p:stCondLst>
                                  <p:childTnLst>
                                    <p:set>
                                      <p:cBhvr>
                                        <p:cTn id="23" dur="1" fill="hold">
                                          <p:stCondLst>
                                            <p:cond delay="0"/>
                                          </p:stCondLst>
                                        </p:cTn>
                                        <p:tgtEl>
                                          <p:spTgt spid="138245"/>
                                        </p:tgtEl>
                                        <p:attrNameLst>
                                          <p:attrName>style.visibility</p:attrName>
                                        </p:attrNameLst>
                                      </p:cBhvr>
                                      <p:to>
                                        <p:strVal val="visible"/>
                                      </p:to>
                                    </p:set>
                                    <p:animEffect transition="in" filter="strips(downRight)">
                                      <p:cBhvr>
                                        <p:cTn id="24" dur="500"/>
                                        <p:tgtEl>
                                          <p:spTgt spid="138245"/>
                                        </p:tgtEl>
                                      </p:cBhvr>
                                    </p:animEffect>
                                  </p:childTnLst>
                                </p:cTn>
                              </p:par>
                              <p:par>
                                <p:cTn id="25" presetID="18" presetClass="entr" presetSubtype="6" fill="hold" grpId="0" nodeType="withEffect">
                                  <p:stCondLst>
                                    <p:cond delay="0"/>
                                  </p:stCondLst>
                                  <p:childTnLst>
                                    <p:set>
                                      <p:cBhvr>
                                        <p:cTn id="26" dur="1" fill="hold">
                                          <p:stCondLst>
                                            <p:cond delay="0"/>
                                          </p:stCondLst>
                                        </p:cTn>
                                        <p:tgtEl>
                                          <p:spTgt spid="138250"/>
                                        </p:tgtEl>
                                        <p:attrNameLst>
                                          <p:attrName>style.visibility</p:attrName>
                                        </p:attrNameLst>
                                      </p:cBhvr>
                                      <p:to>
                                        <p:strVal val="visible"/>
                                      </p:to>
                                    </p:set>
                                    <p:animEffect transition="in" filter="strips(downRight)">
                                      <p:cBhvr>
                                        <p:cTn id="27" dur="500"/>
                                        <p:tgtEl>
                                          <p:spTgt spid="138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p:bldP spid="138245" grpId="0"/>
      <p:bldP spid="138246" grpId="0"/>
      <p:bldP spid="138246" grpId="1"/>
      <p:bldP spid="1382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0" y="2514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vi-VN" sz="2800" b="1">
                <a:solidFill>
                  <a:srgbClr val="0000FF"/>
                </a:solidFill>
                <a:latin typeface="Times New Roman" pitchFamily="18" charset="0"/>
                <a:cs typeface="Times New Roman" pitchFamily="18" charset="0"/>
              </a:rPr>
              <a:t>* Đọc đoạn văn kể về công việc  trực nhật của tổ em và chỉ rõ các câu kể </a:t>
            </a:r>
            <a:r>
              <a:rPr lang="en-US" altLang="vi-VN" sz="2800" b="1" i="1">
                <a:solidFill>
                  <a:srgbClr val="0000FF"/>
                </a:solidFill>
                <a:latin typeface="Times New Roman" pitchFamily="18" charset="0"/>
                <a:cs typeface="Times New Roman" pitchFamily="18" charset="0"/>
              </a:rPr>
              <a:t>Ai làm gì</a:t>
            </a:r>
            <a:r>
              <a:rPr lang="en-US" altLang="vi-VN" sz="2800" b="1">
                <a:solidFill>
                  <a:srgbClr val="0000FF"/>
                </a:solidFill>
                <a:latin typeface="Times New Roman" pitchFamily="18" charset="0"/>
                <a:cs typeface="Times New Roman" pitchFamily="18" charset="0"/>
              </a:rPr>
              <a:t> ? có trong đoạn văn..</a:t>
            </a:r>
          </a:p>
        </p:txBody>
      </p:sp>
      <p:sp>
        <p:nvSpPr>
          <p:cNvPr id="43014" name="WordArt 6"/>
          <p:cNvSpPr>
            <a:spLocks noChangeArrowheads="1" noChangeShapeType="1" noTextEdit="1"/>
          </p:cNvSpPr>
          <p:nvPr/>
        </p:nvSpPr>
        <p:spPr bwMode="auto">
          <a:xfrm>
            <a:off x="533400" y="1295400"/>
            <a:ext cx="4086225" cy="762000"/>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KHỞI ĐỘNG</a:t>
            </a:r>
          </a:p>
        </p:txBody>
      </p:sp>
      <p:pic>
        <p:nvPicPr>
          <p:cNvPr id="3076" name="Picture 12" descr="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609600"/>
            <a:ext cx="1676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4"/>
                                        </p:tgtEl>
                                        <p:attrNameLst>
                                          <p:attrName>style.visibility</p:attrName>
                                        </p:attrNameLst>
                                      </p:cBhvr>
                                      <p:to>
                                        <p:strVal val="visible"/>
                                      </p:to>
                                    </p:set>
                                    <p:anim calcmode="lin" valueType="num">
                                      <p:cBhvr additive="base">
                                        <p:cTn id="7" dur="500" fill="hold"/>
                                        <p:tgtEl>
                                          <p:spTgt spid="43014"/>
                                        </p:tgtEl>
                                        <p:attrNameLst>
                                          <p:attrName>ppt_x</p:attrName>
                                        </p:attrNameLst>
                                      </p:cBhvr>
                                      <p:tavLst>
                                        <p:tav tm="0">
                                          <p:val>
                                            <p:strVal val="#ppt_x"/>
                                          </p:val>
                                        </p:tav>
                                        <p:tav tm="100000">
                                          <p:val>
                                            <p:strVal val="#ppt_x"/>
                                          </p:val>
                                        </p:tav>
                                      </p:tavLst>
                                    </p:anim>
                                    <p:anim calcmode="lin" valueType="num">
                                      <p:cBhvr additive="base">
                                        <p:cTn id="8" dur="500" fill="hold"/>
                                        <p:tgtEl>
                                          <p:spTgt spid="430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1508"/>
                                        </p:tgtEl>
                                        <p:attrNameLst>
                                          <p:attrName>style.visibility</p:attrName>
                                        </p:attrNameLst>
                                      </p:cBhvr>
                                      <p:to>
                                        <p:strVal val="visible"/>
                                      </p:to>
                                    </p:set>
                                    <p:animEffect transition="in" filter="blinds(horizontal)">
                                      <p:cBhvr>
                                        <p:cTn id="13"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430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9092" name="Rectangle 4"/>
          <p:cNvSpPr>
            <a:spLocks noChangeArrowheads="1"/>
          </p:cNvSpPr>
          <p:nvPr/>
        </p:nvSpPr>
        <p:spPr bwMode="auto">
          <a:xfrm>
            <a:off x="0" y="1905000"/>
            <a:ext cx="91440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buClr>
                <a:schemeClr val="hlink"/>
              </a:buClr>
              <a:buFont typeface="Wingdings" pitchFamily="2" charset="2"/>
              <a:buNone/>
            </a:pPr>
            <a:r>
              <a:rPr lang="en-US" altLang="vi-VN" sz="3200" b="1" u="sng">
                <a:solidFill>
                  <a:srgbClr val="0000FF"/>
                </a:solidFill>
                <a:latin typeface="Times New Roman" pitchFamily="18" charset="0"/>
              </a:rPr>
              <a:t>Bài 4:</a:t>
            </a:r>
            <a:r>
              <a:rPr lang="en-US" altLang="vi-VN" sz="3200" b="1">
                <a:solidFill>
                  <a:srgbClr val="0000FF"/>
                </a:solidFill>
                <a:latin typeface="Times New Roman" pitchFamily="18" charset="0"/>
              </a:rPr>
              <a:t> Câu tục ngữ sau đây nói lên điều gì?</a:t>
            </a:r>
          </a:p>
          <a:p>
            <a:pPr algn="ctr" eaLnBrk="1" hangingPunct="1">
              <a:spcBef>
                <a:spcPct val="20000"/>
              </a:spcBef>
              <a:buClr>
                <a:schemeClr val="hlink"/>
              </a:buClr>
              <a:buFont typeface="Wingdings" pitchFamily="2" charset="2"/>
              <a:buNone/>
            </a:pPr>
            <a:r>
              <a:rPr lang="en-US" altLang="vi-VN" sz="3200" b="1">
                <a:solidFill>
                  <a:srgbClr val="0000FF"/>
                </a:solidFill>
                <a:latin typeface="Times New Roman" pitchFamily="18" charset="0"/>
              </a:rPr>
              <a:t>Ăn được ngủ được là tiên</a:t>
            </a:r>
          </a:p>
          <a:p>
            <a:pPr algn="ctr" eaLnBrk="1" hangingPunct="1">
              <a:spcBef>
                <a:spcPct val="20000"/>
              </a:spcBef>
              <a:buClr>
                <a:schemeClr val="hlink"/>
              </a:buClr>
              <a:buFont typeface="Wingdings" pitchFamily="2" charset="2"/>
              <a:buNone/>
            </a:pPr>
            <a:r>
              <a:rPr lang="en-US" altLang="vi-VN" sz="3200" b="1">
                <a:solidFill>
                  <a:srgbClr val="0000FF"/>
                </a:solidFill>
                <a:latin typeface="Times New Roman" pitchFamily="18" charset="0"/>
              </a:rPr>
              <a:t>Không ăn không ngủ mất tiền thêm lo.</a:t>
            </a:r>
          </a:p>
        </p:txBody>
      </p:sp>
      <p:sp>
        <p:nvSpPr>
          <p:cNvPr id="89093" name="Rectangle 5"/>
          <p:cNvSpPr>
            <a:spLocks noChangeArrowheads="1"/>
          </p:cNvSpPr>
          <p:nvPr/>
        </p:nvSpPr>
        <p:spPr bwMode="auto">
          <a:xfrm>
            <a:off x="0" y="3810000"/>
            <a:ext cx="9144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0000"/>
              </a:lnSpc>
              <a:spcBef>
                <a:spcPct val="20000"/>
              </a:spcBef>
              <a:buClr>
                <a:schemeClr val="hlink"/>
              </a:buClr>
            </a:pPr>
            <a:r>
              <a:rPr lang="en-US" altLang="vi-VN" sz="2800" b="1">
                <a:solidFill>
                  <a:srgbClr val="008000"/>
                </a:solidFill>
                <a:latin typeface="Times New Roman" pitchFamily="18" charset="0"/>
              </a:rPr>
              <a:t>- Ăn được ngủ được là chúng ta có một sức khoẻ tốt. </a:t>
            </a:r>
          </a:p>
          <a:p>
            <a:pPr eaLnBrk="1" hangingPunct="1">
              <a:lnSpc>
                <a:spcPct val="90000"/>
              </a:lnSpc>
              <a:spcBef>
                <a:spcPct val="20000"/>
              </a:spcBef>
              <a:buClr>
                <a:schemeClr val="hlink"/>
              </a:buClr>
            </a:pPr>
            <a:r>
              <a:rPr lang="en-US" altLang="vi-VN" sz="2800" b="1">
                <a:solidFill>
                  <a:srgbClr val="008000"/>
                </a:solidFill>
                <a:latin typeface="Times New Roman" pitchFamily="18" charset="0"/>
              </a:rPr>
              <a:t>- Khi có sức khoẻ tốt thì sống sung sướng chẳng kém gì tiên. </a:t>
            </a:r>
          </a:p>
          <a:p>
            <a:pPr eaLnBrk="1" hangingPunct="1">
              <a:lnSpc>
                <a:spcPct val="90000"/>
              </a:lnSpc>
              <a:spcBef>
                <a:spcPct val="20000"/>
              </a:spcBef>
              <a:buClr>
                <a:schemeClr val="hlink"/>
              </a:buClr>
            </a:pPr>
            <a:r>
              <a:rPr lang="en-US" altLang="vi-VN" sz="2800" b="1">
                <a:solidFill>
                  <a:srgbClr val="008000"/>
                </a:solidFill>
                <a:latin typeface="Times New Roman" pitchFamily="18" charset="0"/>
              </a:rPr>
              <a:t>- Không có sức khoẻ thì phải lo lắng về nhiều thứ.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9092"/>
                                        </p:tgtEl>
                                        <p:attrNameLst>
                                          <p:attrName>style.visibility</p:attrName>
                                        </p:attrNameLst>
                                      </p:cBhvr>
                                      <p:to>
                                        <p:strVal val="visible"/>
                                      </p:to>
                                    </p:set>
                                    <p:animEffect transition="in" filter="barn(inHorizontal)">
                                      <p:cBhvr>
                                        <p:cTn id="7" dur="500"/>
                                        <p:tgtEl>
                                          <p:spTgt spid="890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9093"/>
                                        </p:tgtEl>
                                        <p:attrNameLst>
                                          <p:attrName>style.visibility</p:attrName>
                                        </p:attrNameLst>
                                      </p:cBhvr>
                                      <p:to>
                                        <p:strVal val="visible"/>
                                      </p:to>
                                    </p:set>
                                    <p:animEffect transition="in" filter="slide(fromBottom)">
                                      <p:cBhvr>
                                        <p:cTn id="12" dur="5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autoUpdateAnimBg="0"/>
      <p:bldP spid="8909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2530" name="Picture 2" descr="D:\hinh pp\074c4703e1fecdddf26f0c889f955445.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86200"/>
            <a:ext cx="1214438"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9" name="Text Box 5"/>
          <p:cNvSpPr txBox="1">
            <a:spLocks noChangeArrowheads="1"/>
          </p:cNvSpPr>
          <p:nvPr/>
        </p:nvSpPr>
        <p:spPr bwMode="auto">
          <a:xfrm>
            <a:off x="838200" y="2286000"/>
            <a:ext cx="7620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buFont typeface="Wingdings" pitchFamily="2" charset="2"/>
              <a:buChar char="v"/>
            </a:pPr>
            <a:r>
              <a:rPr lang="en-US" altLang="vi-VN" sz="3600">
                <a:solidFill>
                  <a:srgbClr val="FF0000"/>
                </a:solidFill>
                <a:latin typeface="Times New Roman" pitchFamily="18" charset="0"/>
              </a:rPr>
              <a:t>Làm lại các bài tập trong sgk</a:t>
            </a:r>
          </a:p>
          <a:p>
            <a:pPr>
              <a:spcBef>
                <a:spcPct val="50000"/>
              </a:spcBef>
              <a:buFont typeface="Wingdings" pitchFamily="2" charset="2"/>
              <a:buChar char="v"/>
            </a:pPr>
            <a:r>
              <a:rPr lang="en-US" altLang="vi-VN" sz="3600">
                <a:solidFill>
                  <a:srgbClr val="FF0000"/>
                </a:solidFill>
                <a:latin typeface="Times New Roman" pitchFamily="18" charset="0"/>
              </a:rPr>
              <a:t>Xem trước bài: “Câu kể Ai thế nào?”.</a:t>
            </a:r>
          </a:p>
        </p:txBody>
      </p:sp>
      <p:sp>
        <p:nvSpPr>
          <p:cNvPr id="2" name="TextBox 1"/>
          <p:cNvSpPr txBox="1"/>
          <p:nvPr/>
        </p:nvSpPr>
        <p:spPr>
          <a:xfrm>
            <a:off x="685800" y="1285875"/>
            <a:ext cx="6624638" cy="708025"/>
          </a:xfrm>
          <a:prstGeom prst="rect">
            <a:avLst/>
          </a:prstGeom>
          <a:noFill/>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4000" b="1">
                <a:solidFill>
                  <a:srgbClr val="0000FF"/>
                </a:solidFill>
                <a:effectLst>
                  <a:outerShdw blurRad="38100" dist="38100" dir="2700000" algn="tl">
                    <a:srgbClr val="C0C0C0"/>
                  </a:outerShdw>
                </a:effectLst>
              </a:rPr>
              <a:t>VẬN DỤNG- TRẢI NGHIỆM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18789"/>
                                        </p:tgtEl>
                                        <p:attrNameLst>
                                          <p:attrName>style.visibility</p:attrName>
                                        </p:attrNameLst>
                                      </p:cBhvr>
                                      <p:to>
                                        <p:strVal val="visible"/>
                                      </p:to>
                                    </p:set>
                                    <p:animEffect transition="in" filter="diamond(in)">
                                      <p:cBhvr>
                                        <p:cTn id="7" dur="2000"/>
                                        <p:tgtEl>
                                          <p:spTgt spid="118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52400" y="152400"/>
            <a:ext cx="9144000" cy="6858000"/>
          </a:xfrm>
          <a:prstGeom prst="rect">
            <a:avLst/>
          </a:prstGeom>
          <a:gradFill rotWithShape="1">
            <a:gsLst>
              <a:gs pos="0">
                <a:srgbClr val="99FFCC"/>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en-US" altLang="en-US" sz="2800">
              <a:solidFill>
                <a:srgbClr val="0000FF"/>
              </a:solidFill>
              <a:latin typeface="Times New Roman" pitchFamily="18" charset="0"/>
            </a:endParaRPr>
          </a:p>
        </p:txBody>
      </p:sp>
      <p:pic>
        <p:nvPicPr>
          <p:cNvPr id="23555" name="Picture 3" descr="Anh dep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93726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5" descr="D6813819845B4220B39B42C244DE315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190164">
            <a:off x="7315200" y="4191000"/>
            <a:ext cx="857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descr="D6813819845B4220B39B42C244DE315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791082">
            <a:off x="7772400" y="1066800"/>
            <a:ext cx="857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descr="D6813819845B4220B39B42C244DE315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854729">
            <a:off x="5934075" y="-295275"/>
            <a:ext cx="857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8" descr="D6813819845B4220B39B42C244DE315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6105747">
            <a:off x="2657475" y="-523875"/>
            <a:ext cx="857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9" descr="D6813819845B4220B39B42C244DE315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868456">
            <a:off x="981075" y="4200525"/>
            <a:ext cx="857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0" descr="D6813819845B4220B39B42C244DE315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643139">
            <a:off x="304800" y="1447800"/>
            <a:ext cx="857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1" descr="blume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5105400"/>
            <a:ext cx="2895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9118" name="j021814.wav">
            <a:hlinkClick r:id="" action="ppaction://media"/>
          </p:cNvPr>
          <p:cNvPicPr>
            <a:picLocks noRot="1" noChangeAspect="1" noChangeArrowheads="1"/>
          </p:cNvPicPr>
          <p:nvPr>
            <a:wavAudioFile r:embed="rId1" name="j0214098.wav"/>
          </p:nvPr>
        </p:nvPicPr>
        <p:blipFill>
          <a:blip r:embed="rId6">
            <a:extLst>
              <a:ext uri="{28A0092B-C50C-407E-A947-70E740481C1C}">
                <a14:useLocalDpi xmlns:a14="http://schemas.microsoft.com/office/drawing/2010/main" val="0"/>
              </a:ext>
            </a:extLst>
          </a:blip>
          <a:srcRect/>
          <a:stretch>
            <a:fillRect/>
          </a:stretch>
        </p:blipFill>
        <p:spPr bwMode="auto">
          <a:xfrm>
            <a:off x="9753600" y="-16764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WordArt 13"/>
          <p:cNvSpPr>
            <a:spLocks noChangeArrowheads="1" noChangeShapeType="1" noTextEdit="1"/>
          </p:cNvSpPr>
          <p:nvPr/>
        </p:nvSpPr>
        <p:spPr bwMode="auto">
          <a:xfrm>
            <a:off x="609600" y="1066800"/>
            <a:ext cx="7772400" cy="3962400"/>
          </a:xfrm>
          <a:prstGeom prst="rect">
            <a:avLst/>
          </a:prstGeom>
        </p:spPr>
        <p:txBody>
          <a:bodyPr wrap="none" fromWordArt="1">
            <a:prstTxWarp prst="textCascadeUp">
              <a:avLst>
                <a:gd name="adj" fmla="val 44444"/>
              </a:avLst>
            </a:prstTxWarp>
            <a:scene3d>
              <a:camera prst="legacyPerspectiveFront">
                <a:rot lat="20519987"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1">
                  <a:gsLst>
                    <a:gs pos="0">
                      <a:srgbClr val="FFE701"/>
                    </a:gs>
                    <a:gs pos="100000">
                      <a:srgbClr val="FE3E02"/>
                    </a:gs>
                  </a:gsLst>
                  <a:lin ang="5400000" scaled="1"/>
                </a:gradFill>
                <a:latin typeface="Impact"/>
              </a:rPr>
              <a:t>CHÀO CÁC EM !</a:t>
            </a:r>
          </a:p>
        </p:txBody>
      </p:sp>
    </p:spTree>
  </p:cSld>
  <p:clrMapOvr>
    <a:masterClrMapping/>
  </p:clrMapOvr>
  <p:transition spd="slow">
    <p:zoom/>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55911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6"/>
          <p:cNvSpPr txBox="1">
            <a:spLocks noChangeArrowheads="1"/>
          </p:cNvSpPr>
          <p:nvPr/>
        </p:nvSpPr>
        <p:spPr bwMode="auto">
          <a:xfrm>
            <a:off x="0" y="533400"/>
            <a:ext cx="9144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vi-VN" sz="2600" b="1" u="sng">
                <a:solidFill>
                  <a:srgbClr val="0000FF"/>
                </a:solidFill>
                <a:latin typeface="Times New Roman" pitchFamily="18" charset="0"/>
                <a:cs typeface="Times New Roman" pitchFamily="18" charset="0"/>
              </a:rPr>
              <a:t>Luyện từ và câu</a:t>
            </a:r>
          </a:p>
        </p:txBody>
      </p:sp>
      <p:sp>
        <p:nvSpPr>
          <p:cNvPr id="4103" name="Text Box 7"/>
          <p:cNvSpPr txBox="1">
            <a:spLocks noChangeArrowheads="1"/>
          </p:cNvSpPr>
          <p:nvPr/>
        </p:nvSpPr>
        <p:spPr bwMode="auto">
          <a:xfrm>
            <a:off x="0" y="990600"/>
            <a:ext cx="9144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vi-VN" sz="2600" b="1">
                <a:solidFill>
                  <a:srgbClr val="FF0000"/>
                </a:solidFill>
                <a:latin typeface="Times New Roman" pitchFamily="18" charset="0"/>
                <a:cs typeface="Times New Roman" pitchFamily="18" charset="0"/>
              </a:rPr>
              <a:t>Mở rộng vốn từ : Sức khỏe</a:t>
            </a:r>
          </a:p>
        </p:txBody>
      </p:sp>
      <p:sp>
        <p:nvSpPr>
          <p:cNvPr id="4104" name="Text Box 8"/>
          <p:cNvSpPr txBox="1">
            <a:spLocks noChangeArrowheads="1"/>
          </p:cNvSpPr>
          <p:nvPr/>
        </p:nvSpPr>
        <p:spPr bwMode="auto">
          <a:xfrm>
            <a:off x="0" y="1447800"/>
            <a:ext cx="4495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sz="2600" b="1" u="sng">
                <a:solidFill>
                  <a:srgbClr val="0000FF"/>
                </a:solidFill>
                <a:latin typeface="Times New Roman" pitchFamily="18" charset="0"/>
                <a:cs typeface="Times New Roman" pitchFamily="18" charset="0"/>
              </a:rPr>
              <a:t>* Bài 1.</a:t>
            </a:r>
            <a:r>
              <a:rPr lang="en-US" altLang="vi-VN" sz="2600" b="1">
                <a:solidFill>
                  <a:srgbClr val="0000FF"/>
                </a:solidFill>
                <a:latin typeface="Times New Roman" pitchFamily="18" charset="0"/>
                <a:cs typeface="Times New Roman" pitchFamily="18" charset="0"/>
              </a:rPr>
              <a:t> Tìm các từ ngữ :</a:t>
            </a:r>
            <a:endParaRPr lang="en-US" altLang="vi-VN" sz="2600">
              <a:solidFill>
                <a:srgbClr val="0000FF"/>
              </a:solidFill>
              <a:latin typeface="Times New Roman" pitchFamily="18" charset="0"/>
              <a:cs typeface="Times New Roman" pitchFamily="18" charset="0"/>
            </a:endParaRPr>
          </a:p>
        </p:txBody>
      </p:sp>
      <p:sp>
        <p:nvSpPr>
          <p:cNvPr id="4105" name="Text Box 9"/>
          <p:cNvSpPr txBox="1">
            <a:spLocks noChangeArrowheads="1"/>
          </p:cNvSpPr>
          <p:nvPr/>
        </p:nvSpPr>
        <p:spPr bwMode="auto">
          <a:xfrm>
            <a:off x="0" y="1905000"/>
            <a:ext cx="9144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sz="2600" b="1">
                <a:solidFill>
                  <a:srgbClr val="0000FF"/>
                </a:solidFill>
                <a:latin typeface="Times New Roman" pitchFamily="18" charset="0"/>
                <a:cs typeface="Times New Roman" pitchFamily="18" charset="0"/>
              </a:rPr>
              <a:t>a. Chỉ những hoạt động có lợi cho sức khoẻ. </a:t>
            </a:r>
            <a:endParaRPr lang="en-US" altLang="vi-VN" sz="2600">
              <a:solidFill>
                <a:srgbClr val="0000FF"/>
              </a:solidFill>
              <a:latin typeface="Times New Roman" pitchFamily="18" charset="0"/>
              <a:cs typeface="Times New Roman" pitchFamily="18" charset="0"/>
            </a:endParaRPr>
          </a:p>
        </p:txBody>
      </p:sp>
      <p:sp>
        <p:nvSpPr>
          <p:cNvPr id="4106" name="Text Box 10"/>
          <p:cNvSpPr txBox="1">
            <a:spLocks noChangeArrowheads="1"/>
          </p:cNvSpPr>
          <p:nvPr/>
        </p:nvSpPr>
        <p:spPr bwMode="auto">
          <a:xfrm>
            <a:off x="0" y="2362200"/>
            <a:ext cx="6477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sz="2600" b="1">
                <a:solidFill>
                  <a:srgbClr val="FF0000"/>
                </a:solidFill>
                <a:latin typeface="Times New Roman" pitchFamily="18" charset="0"/>
                <a:cs typeface="Times New Roman" pitchFamily="18" charset="0"/>
              </a:rPr>
              <a:t>M: tập luyện.</a:t>
            </a:r>
          </a:p>
        </p:txBody>
      </p:sp>
      <p:sp>
        <p:nvSpPr>
          <p:cNvPr id="4107" name="Text Box 11"/>
          <p:cNvSpPr txBox="1">
            <a:spLocks noChangeArrowheads="1"/>
          </p:cNvSpPr>
          <p:nvPr/>
        </p:nvSpPr>
        <p:spPr bwMode="auto">
          <a:xfrm>
            <a:off x="0" y="2819400"/>
            <a:ext cx="9144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vi-VN" sz="2600" b="1">
                <a:solidFill>
                  <a:srgbClr val="0000FF"/>
                </a:solidFill>
                <a:latin typeface="Times New Roman" pitchFamily="18" charset="0"/>
                <a:cs typeface="Times New Roman" pitchFamily="18" charset="0"/>
              </a:rPr>
              <a:t>b. Chỉ những đặc điểm của một cơ thể khoẻ mạnh. </a:t>
            </a:r>
          </a:p>
        </p:txBody>
      </p:sp>
      <p:sp>
        <p:nvSpPr>
          <p:cNvPr id="4108" name="Text Box 12"/>
          <p:cNvSpPr txBox="1">
            <a:spLocks noChangeArrowheads="1"/>
          </p:cNvSpPr>
          <p:nvPr/>
        </p:nvSpPr>
        <p:spPr bwMode="auto">
          <a:xfrm>
            <a:off x="0" y="3276600"/>
            <a:ext cx="6477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sz="2600" b="1">
                <a:solidFill>
                  <a:srgbClr val="FF0000"/>
                </a:solidFill>
                <a:latin typeface="Times New Roman" pitchFamily="18" charset="0"/>
                <a:cs typeface="Times New Roman" pitchFamily="18" charset="0"/>
              </a:rPr>
              <a:t>M: vạm vỡ.</a:t>
            </a:r>
          </a:p>
        </p:txBody>
      </p:sp>
      <p:graphicFrame>
        <p:nvGraphicFramePr>
          <p:cNvPr id="4127" name="Group 31"/>
          <p:cNvGraphicFramePr>
            <a:graphicFrameLocks noGrp="1"/>
          </p:cNvGraphicFramePr>
          <p:nvPr/>
        </p:nvGraphicFramePr>
        <p:xfrm>
          <a:off x="0" y="3886200"/>
          <a:ext cx="9144000" cy="2884488"/>
        </p:xfrm>
        <a:graphic>
          <a:graphicData uri="http://schemas.openxmlformats.org/drawingml/2006/table">
            <a:tbl>
              <a:tblPr/>
              <a:tblGrid>
                <a:gridCol w="2590800"/>
                <a:gridCol w="6553200"/>
              </a:tblGrid>
              <a:tr h="1447800">
                <a:tc>
                  <a:txBody>
                    <a:bodyPr/>
                    <a:lstStyle/>
                    <a:p>
                      <a:pPr marL="628650" marR="0" lvl="0" indent="-628650" algn="l" defTabSz="914400" rtl="0" eaLnBrk="1" fontAlgn="base" latinLnBrk="0" hangingPunct="1">
                        <a:lnSpc>
                          <a:spcPct val="100000"/>
                        </a:lnSpc>
                        <a:spcBef>
                          <a:spcPct val="50000"/>
                        </a:spcBef>
                        <a:spcAft>
                          <a:spcPct val="0"/>
                        </a:spcAft>
                        <a:buClrTx/>
                        <a:buSzTx/>
                        <a:buFontTx/>
                        <a:buNone/>
                        <a:tabLst/>
                      </a:pPr>
                      <a:endParaRPr kumimoji="0" lang="vi-VN" altLang="vi-VN" sz="2400" b="1" i="1" u="none" strike="noStrike" cap="none" normalizeH="0" baseline="0" smtClean="0">
                        <a:ln>
                          <a:noFill/>
                        </a:ln>
                        <a:solidFill>
                          <a:srgbClr val="000000"/>
                        </a:solidFill>
                        <a:effectLst/>
                        <a:latin typeface="Times New Roman" pitchFamily="18" charset="0"/>
                        <a:cs typeface="Arial" pitchFamily="34" charset="0"/>
                      </a:endParaRPr>
                    </a:p>
                  </a:txBody>
                  <a:tcPr marL="64008" marR="64008" marT="32004" marB="320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900" b="0" i="0" u="none" strike="noStrike" cap="none" normalizeH="0" baseline="0" smtClean="0">
                        <a:ln>
                          <a:noFill/>
                        </a:ln>
                        <a:solidFill>
                          <a:srgbClr val="000000"/>
                        </a:solidFill>
                        <a:effectLst/>
                        <a:latin typeface="Times New Roman" pitchFamily="18" charset="0"/>
                        <a:cs typeface="Arial" pitchFamily="34" charset="0"/>
                      </a:endParaRPr>
                    </a:p>
                  </a:txBody>
                  <a:tcPr marL="64008" marR="64008" marT="32004" marB="320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436688">
                <a:tc>
                  <a:txBody>
                    <a:bodyPr/>
                    <a:lstStyle/>
                    <a:p>
                      <a:pPr marL="571500" marR="0" lvl="0" indent="-514350" algn="l" defTabSz="914400" rtl="0" eaLnBrk="1" fontAlgn="base" latinLnBrk="0" hangingPunct="1">
                        <a:lnSpc>
                          <a:spcPct val="100000"/>
                        </a:lnSpc>
                        <a:spcBef>
                          <a:spcPct val="20000"/>
                        </a:spcBef>
                        <a:spcAft>
                          <a:spcPct val="0"/>
                        </a:spcAft>
                        <a:buClrTx/>
                        <a:buSzTx/>
                        <a:buFontTx/>
                        <a:buNone/>
                        <a:tabLst/>
                      </a:pPr>
                      <a:endParaRPr kumimoji="0" lang="vi-VN" altLang="vi-VN" sz="1800" b="0" i="1" u="none" strike="noStrike" cap="none" normalizeH="0" baseline="0" smtClean="0">
                        <a:ln>
                          <a:noFill/>
                        </a:ln>
                        <a:solidFill>
                          <a:srgbClr val="000000"/>
                        </a:solidFill>
                        <a:effectLst/>
                        <a:latin typeface="Times New Roman" pitchFamily="18" charset="0"/>
                        <a:cs typeface="Arial" pitchFamily="34" charset="0"/>
                      </a:endParaRPr>
                    </a:p>
                  </a:txBody>
                  <a:tcPr marL="64008" marR="64008" marT="32004" marB="320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900" b="0" i="0" u="none" strike="noStrike" cap="none" normalizeH="0" baseline="0" smtClean="0">
                        <a:ln>
                          <a:noFill/>
                        </a:ln>
                        <a:solidFill>
                          <a:srgbClr val="000000"/>
                        </a:solidFill>
                        <a:effectLst/>
                        <a:latin typeface="Times New Roman" pitchFamily="18" charset="0"/>
                        <a:cs typeface="Arial" pitchFamily="34" charset="0"/>
                      </a:endParaRPr>
                    </a:p>
                  </a:txBody>
                  <a:tcPr marL="64008" marR="64008" marT="32004" marB="320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4123" name="Text Box 27"/>
          <p:cNvSpPr txBox="1">
            <a:spLocks noChangeArrowheads="1"/>
          </p:cNvSpPr>
          <p:nvPr/>
        </p:nvSpPr>
        <p:spPr bwMode="auto">
          <a:xfrm>
            <a:off x="0" y="3733800"/>
            <a:ext cx="2590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sz="2400" b="1">
                <a:solidFill>
                  <a:srgbClr val="0000FF"/>
                </a:solidFill>
                <a:latin typeface="Times New Roman" pitchFamily="18" charset="0"/>
                <a:cs typeface="Times New Roman" pitchFamily="18" charset="0"/>
              </a:rPr>
              <a:t>a. Chỉ những hoạt động có lợi cho sức khoẻ. </a:t>
            </a:r>
            <a:endParaRPr lang="en-US" altLang="vi-VN" sz="2400">
              <a:latin typeface="Times New Roman" pitchFamily="18" charset="0"/>
              <a:cs typeface="Times New Roman" pitchFamily="18" charset="0"/>
            </a:endParaRPr>
          </a:p>
        </p:txBody>
      </p:sp>
      <p:sp>
        <p:nvSpPr>
          <p:cNvPr id="4124" name="Text Box 28"/>
          <p:cNvSpPr txBox="1">
            <a:spLocks noChangeArrowheads="1"/>
          </p:cNvSpPr>
          <p:nvPr/>
        </p:nvSpPr>
        <p:spPr bwMode="auto">
          <a:xfrm>
            <a:off x="0" y="5257800"/>
            <a:ext cx="2514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vi-VN" sz="2400" b="1">
                <a:solidFill>
                  <a:srgbClr val="0000FF"/>
                </a:solidFill>
                <a:latin typeface="Times New Roman" pitchFamily="18" charset="0"/>
                <a:cs typeface="Times New Roman" pitchFamily="18" charset="0"/>
              </a:rPr>
              <a:t>b. Chỉ những đặc điểm của một cơ thể khoẻ mạnh. </a:t>
            </a:r>
            <a:endParaRPr lang="en-US" altLang="vi-VN" sz="2400">
              <a:latin typeface="Times New Roman" pitchFamily="18" charset="0"/>
              <a:cs typeface="Times New Roman" pitchFamily="18" charset="0"/>
            </a:endParaRPr>
          </a:p>
        </p:txBody>
      </p:sp>
      <p:sp>
        <p:nvSpPr>
          <p:cNvPr id="4126" name="Text Box 30"/>
          <p:cNvSpPr txBox="1">
            <a:spLocks noChangeArrowheads="1"/>
          </p:cNvSpPr>
          <p:nvPr/>
        </p:nvSpPr>
        <p:spPr bwMode="auto">
          <a:xfrm>
            <a:off x="2667000" y="3733800"/>
            <a:ext cx="6477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sz="2400" b="1">
                <a:solidFill>
                  <a:srgbClr val="008000"/>
                </a:solidFill>
                <a:latin typeface="Times New Roman" pitchFamily="18" charset="0"/>
                <a:cs typeface="Times New Roman" pitchFamily="18" charset="0"/>
              </a:rPr>
              <a:t>- Tập luyện , tập thể dục, chơi thể thao, đi bộ, chạy bộ, nhảy dây,đá bóng,tập thể dục thẩm mỹ, chơi bóng chuyền, …</a:t>
            </a:r>
          </a:p>
        </p:txBody>
      </p:sp>
      <p:sp>
        <p:nvSpPr>
          <p:cNvPr id="4128" name="Text Box 32"/>
          <p:cNvSpPr txBox="1">
            <a:spLocks noChangeArrowheads="1"/>
          </p:cNvSpPr>
          <p:nvPr/>
        </p:nvSpPr>
        <p:spPr bwMode="auto">
          <a:xfrm>
            <a:off x="2667000" y="5257800"/>
            <a:ext cx="6477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sz="2400" b="1">
                <a:solidFill>
                  <a:srgbClr val="800000"/>
                </a:solidFill>
                <a:latin typeface="Times New Roman" pitchFamily="18" charset="0"/>
                <a:cs typeface="Times New Roman" pitchFamily="18" charset="0"/>
              </a:rPr>
              <a:t>- Vạm vỡ, lực lưỡng, chắc nịch, cường tráng, nhanh nhẹn, cân đối, rắn rỏi, săn chắc,duyên dáng, thướt tha,dẻo dai,….</a:t>
            </a:r>
            <a:endParaRPr lang="en-US" altLang="vi-VN" sz="2400">
              <a:solidFill>
                <a:srgbClr val="800000"/>
              </a:solidFill>
              <a:latin typeface="Times New Roman" pitchFamily="18" charset="0"/>
              <a:cs typeface="Times New Roman" pitchFamily="18" charset="0"/>
            </a:endParaRPr>
          </a:p>
        </p:txBody>
      </p:sp>
      <p:sp>
        <p:nvSpPr>
          <p:cNvPr id="4129" name="Text Box 33"/>
          <p:cNvSpPr txBox="1">
            <a:spLocks noChangeArrowheads="1"/>
          </p:cNvSpPr>
          <p:nvPr/>
        </p:nvSpPr>
        <p:spPr bwMode="auto">
          <a:xfrm>
            <a:off x="7086600" y="4738688"/>
            <a:ext cx="182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vi-VN" sz="2800" b="1">
                <a:solidFill>
                  <a:srgbClr val="FF0000"/>
                </a:solidFill>
                <a:latin typeface="Times New Roman" pitchFamily="18" charset="0"/>
                <a:cs typeface="Times New Roman" pitchFamily="18" charset="0"/>
              </a:rPr>
              <a:t>Động từ.</a:t>
            </a:r>
          </a:p>
        </p:txBody>
      </p:sp>
      <p:sp>
        <p:nvSpPr>
          <p:cNvPr id="4130" name="Text Box 34"/>
          <p:cNvSpPr txBox="1">
            <a:spLocks noChangeArrowheads="1"/>
          </p:cNvSpPr>
          <p:nvPr/>
        </p:nvSpPr>
        <p:spPr bwMode="auto">
          <a:xfrm>
            <a:off x="6781800" y="6338888"/>
            <a:ext cx="182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vi-VN" sz="2800" b="1">
                <a:solidFill>
                  <a:srgbClr val="FF0000"/>
                </a:solidFill>
                <a:latin typeface="Times New Roman" pitchFamily="18" charset="0"/>
                <a:cs typeface="Times New Roman" pitchFamily="18" charset="0"/>
              </a:rPr>
              <a:t>Tính từ.</a:t>
            </a:r>
          </a:p>
        </p:txBody>
      </p:sp>
      <p:sp>
        <p:nvSpPr>
          <p:cNvPr id="4122" name="Rectangle 4"/>
          <p:cNvSpPr>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vi-VN" altLang="vi-VN" sz="2400" b="1">
                <a:solidFill>
                  <a:srgbClr val="0000FF"/>
                </a:solidFill>
                <a:latin typeface="Times New Roman" pitchFamily="18" charset="0"/>
              </a:rPr>
              <a:t>Thứ </a:t>
            </a:r>
            <a:r>
              <a:rPr lang="en-US" altLang="vi-VN" sz="2400" b="1">
                <a:solidFill>
                  <a:srgbClr val="0000FF"/>
                </a:solidFill>
                <a:latin typeface="Times New Roman" pitchFamily="18" charset="0"/>
              </a:rPr>
              <a:t>năm</a:t>
            </a:r>
            <a:r>
              <a:rPr lang="vi-VN" altLang="vi-VN" sz="2400" b="1">
                <a:solidFill>
                  <a:srgbClr val="0000FF"/>
                </a:solidFill>
                <a:latin typeface="Times New Roman" pitchFamily="18" charset="0"/>
              </a:rPr>
              <a:t> ngày </a:t>
            </a:r>
            <a:r>
              <a:rPr lang="en-US" altLang="vi-VN" sz="2400" b="1">
                <a:solidFill>
                  <a:srgbClr val="0000FF"/>
                </a:solidFill>
                <a:latin typeface="Times New Roman" pitchFamily="18" charset="0"/>
              </a:rPr>
              <a:t>27 </a:t>
            </a:r>
            <a:r>
              <a:rPr lang="vi-VN" altLang="vi-VN" sz="2400" b="1">
                <a:solidFill>
                  <a:srgbClr val="0000FF"/>
                </a:solidFill>
                <a:latin typeface="Times New Roman" pitchFamily="18" charset="0"/>
              </a:rPr>
              <a:t>tháng </a:t>
            </a:r>
            <a:r>
              <a:rPr lang="en-US" altLang="vi-VN" sz="2400" b="1">
                <a:solidFill>
                  <a:srgbClr val="0000FF"/>
                </a:solidFill>
                <a:latin typeface="Times New Roman" pitchFamily="18" charset="0"/>
              </a:rPr>
              <a:t> 01</a:t>
            </a:r>
            <a:r>
              <a:rPr lang="vi-VN" altLang="vi-VN" sz="2400" b="1">
                <a:solidFill>
                  <a:srgbClr val="0000FF"/>
                </a:solidFill>
                <a:latin typeface="Times New Roman" pitchFamily="18" charset="0"/>
              </a:rPr>
              <a:t> năm 20</a:t>
            </a:r>
            <a:r>
              <a:rPr lang="en-US" altLang="vi-VN" sz="2400" b="1">
                <a:solidFill>
                  <a:srgbClr val="0000FF"/>
                </a:solidFill>
                <a:latin typeface="Times New Roman" pitchFamily="18" charset="0"/>
              </a:rPr>
              <a:t>22</a:t>
            </a:r>
            <a:r>
              <a:rPr lang="en-US" altLang="vi-VN" sz="2400">
                <a:solidFill>
                  <a:srgbClr val="0000FF"/>
                </a:solidFill>
                <a:latin typeface="Times New Roman" pitchFamily="18" charset="0"/>
              </a:rPr>
              <a:t>  </a:t>
            </a:r>
            <a:endParaRPr lang="en-US" altLang="vi-VN" sz="2800">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103"/>
                                        </p:tgtEl>
                                        <p:attrNameLst>
                                          <p:attrName>style.visibility</p:attrName>
                                        </p:attrNameLst>
                                      </p:cBhvr>
                                      <p:to>
                                        <p:strVal val="visible"/>
                                      </p:to>
                                    </p:set>
                                    <p:anim calcmode="discrete" valueType="clr">
                                      <p:cBhvr override="childStyle">
                                        <p:cTn id="7" dur="80"/>
                                        <p:tgtEl>
                                          <p:spTgt spid="410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03"/>
                                        </p:tgtEl>
                                        <p:attrNameLst>
                                          <p:attrName>fillcolor</p:attrName>
                                        </p:attrNameLst>
                                      </p:cBhvr>
                                      <p:tavLst>
                                        <p:tav tm="0">
                                          <p:val>
                                            <p:clrVal>
                                              <a:schemeClr val="accent2"/>
                                            </p:clrVal>
                                          </p:val>
                                        </p:tav>
                                        <p:tav tm="50000">
                                          <p:val>
                                            <p:clrVal>
                                              <a:schemeClr val="hlink"/>
                                            </p:clrVal>
                                          </p:val>
                                        </p:tav>
                                      </p:tavLst>
                                    </p:anim>
                                    <p:set>
                                      <p:cBhvr>
                                        <p:cTn id="9" dur="80"/>
                                        <p:tgtEl>
                                          <p:spTgt spid="410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104"/>
                                        </p:tgtEl>
                                        <p:attrNameLst>
                                          <p:attrName>style.visibility</p:attrName>
                                        </p:attrNameLst>
                                      </p:cBhvr>
                                      <p:to>
                                        <p:strVal val="visible"/>
                                      </p:to>
                                    </p:set>
                                    <p:anim calcmode="discrete" valueType="clr">
                                      <p:cBhvr override="childStyle">
                                        <p:cTn id="14" dur="80"/>
                                        <p:tgtEl>
                                          <p:spTgt spid="410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104"/>
                                        </p:tgtEl>
                                        <p:attrNameLst>
                                          <p:attrName>fillcolor</p:attrName>
                                        </p:attrNameLst>
                                      </p:cBhvr>
                                      <p:tavLst>
                                        <p:tav tm="0">
                                          <p:val>
                                            <p:clrVal>
                                              <a:schemeClr val="accent2"/>
                                            </p:clrVal>
                                          </p:val>
                                        </p:tav>
                                        <p:tav tm="50000">
                                          <p:val>
                                            <p:clrVal>
                                              <a:schemeClr val="hlink"/>
                                            </p:clrVal>
                                          </p:val>
                                        </p:tav>
                                      </p:tavLst>
                                    </p:anim>
                                    <p:set>
                                      <p:cBhvr>
                                        <p:cTn id="16" dur="80"/>
                                        <p:tgtEl>
                                          <p:spTgt spid="4104"/>
                                        </p:tgtEl>
                                        <p:attrNameLst>
                                          <p:attrName>fill.type</p:attrName>
                                        </p:attrNameLst>
                                      </p:cBhvr>
                                      <p:to>
                                        <p:strVal val="solid"/>
                                      </p:to>
                                    </p:set>
                                  </p:childTnLst>
                                </p:cTn>
                              </p:par>
                            </p:childTnLst>
                          </p:cTn>
                        </p:par>
                        <p:par>
                          <p:cTn id="17" fill="hold" nodeType="afterGroup">
                            <p:stCondLst>
                              <p:cond delay="7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4105"/>
                                        </p:tgtEl>
                                        <p:attrNameLst>
                                          <p:attrName>style.visibility</p:attrName>
                                        </p:attrNameLst>
                                      </p:cBhvr>
                                      <p:to>
                                        <p:strVal val="visible"/>
                                      </p:to>
                                    </p:set>
                                    <p:anim calcmode="discrete" valueType="clr">
                                      <p:cBhvr override="childStyle">
                                        <p:cTn id="20" dur="80"/>
                                        <p:tgtEl>
                                          <p:spTgt spid="4105"/>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4105"/>
                                        </p:tgtEl>
                                        <p:attrNameLst>
                                          <p:attrName>fillcolor</p:attrName>
                                        </p:attrNameLst>
                                      </p:cBhvr>
                                      <p:tavLst>
                                        <p:tav tm="0">
                                          <p:val>
                                            <p:clrVal>
                                              <a:schemeClr val="accent2"/>
                                            </p:clrVal>
                                          </p:val>
                                        </p:tav>
                                        <p:tav tm="50000">
                                          <p:val>
                                            <p:clrVal>
                                              <a:schemeClr val="hlink"/>
                                            </p:clrVal>
                                          </p:val>
                                        </p:tav>
                                      </p:tavLst>
                                    </p:anim>
                                    <p:set>
                                      <p:cBhvr>
                                        <p:cTn id="22" dur="80"/>
                                        <p:tgtEl>
                                          <p:spTgt spid="4105"/>
                                        </p:tgtEl>
                                        <p:attrNameLst>
                                          <p:attrName>fill.type</p:attrName>
                                        </p:attrNameLst>
                                      </p:cBhvr>
                                      <p:to>
                                        <p:strVal val="solid"/>
                                      </p:to>
                                    </p:set>
                                  </p:childTnLst>
                                </p:cTn>
                              </p:par>
                            </p:childTnLst>
                          </p:cTn>
                        </p:par>
                        <p:par>
                          <p:cTn id="23" fill="hold" nodeType="afterGroup">
                            <p:stCondLst>
                              <p:cond delay="216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4107"/>
                                        </p:tgtEl>
                                        <p:attrNameLst>
                                          <p:attrName>style.visibility</p:attrName>
                                        </p:attrNameLst>
                                      </p:cBhvr>
                                      <p:to>
                                        <p:strVal val="visible"/>
                                      </p:to>
                                    </p:set>
                                    <p:anim calcmode="discrete" valueType="clr">
                                      <p:cBhvr override="childStyle">
                                        <p:cTn id="26" dur="80"/>
                                        <p:tgtEl>
                                          <p:spTgt spid="4107"/>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4107"/>
                                        </p:tgtEl>
                                        <p:attrNameLst>
                                          <p:attrName>fillcolor</p:attrName>
                                        </p:attrNameLst>
                                      </p:cBhvr>
                                      <p:tavLst>
                                        <p:tav tm="0">
                                          <p:val>
                                            <p:clrVal>
                                              <a:schemeClr val="accent2"/>
                                            </p:clrVal>
                                          </p:val>
                                        </p:tav>
                                        <p:tav tm="50000">
                                          <p:val>
                                            <p:clrVal>
                                              <a:schemeClr val="hlink"/>
                                            </p:clrVal>
                                          </p:val>
                                        </p:tav>
                                      </p:tavLst>
                                    </p:anim>
                                    <p:set>
                                      <p:cBhvr>
                                        <p:cTn id="28" dur="80"/>
                                        <p:tgtEl>
                                          <p:spTgt spid="4107"/>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4106"/>
                                        </p:tgtEl>
                                        <p:attrNameLst>
                                          <p:attrName>style.visibility</p:attrName>
                                        </p:attrNameLst>
                                      </p:cBhvr>
                                      <p:to>
                                        <p:strVal val="visible"/>
                                      </p:to>
                                    </p:set>
                                    <p:anim calcmode="discrete" valueType="clr">
                                      <p:cBhvr override="childStyle">
                                        <p:cTn id="33" dur="80"/>
                                        <p:tgtEl>
                                          <p:spTgt spid="4106"/>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4106"/>
                                        </p:tgtEl>
                                        <p:attrNameLst>
                                          <p:attrName>fillcolor</p:attrName>
                                        </p:attrNameLst>
                                      </p:cBhvr>
                                      <p:tavLst>
                                        <p:tav tm="0">
                                          <p:val>
                                            <p:clrVal>
                                              <a:schemeClr val="accent2"/>
                                            </p:clrVal>
                                          </p:val>
                                        </p:tav>
                                        <p:tav tm="50000">
                                          <p:val>
                                            <p:clrVal>
                                              <a:schemeClr val="hlink"/>
                                            </p:clrVal>
                                          </p:val>
                                        </p:tav>
                                      </p:tavLst>
                                    </p:anim>
                                    <p:set>
                                      <p:cBhvr>
                                        <p:cTn id="35" dur="80"/>
                                        <p:tgtEl>
                                          <p:spTgt spid="4106"/>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4108"/>
                                        </p:tgtEl>
                                        <p:attrNameLst>
                                          <p:attrName>style.visibility</p:attrName>
                                        </p:attrNameLst>
                                      </p:cBhvr>
                                      <p:to>
                                        <p:strVal val="visible"/>
                                      </p:to>
                                    </p:set>
                                    <p:anim calcmode="discrete" valueType="clr">
                                      <p:cBhvr override="childStyle">
                                        <p:cTn id="40" dur="80"/>
                                        <p:tgtEl>
                                          <p:spTgt spid="4108"/>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4108"/>
                                        </p:tgtEl>
                                        <p:attrNameLst>
                                          <p:attrName>fillcolor</p:attrName>
                                        </p:attrNameLst>
                                      </p:cBhvr>
                                      <p:tavLst>
                                        <p:tav tm="0">
                                          <p:val>
                                            <p:clrVal>
                                              <a:schemeClr val="accent2"/>
                                            </p:clrVal>
                                          </p:val>
                                        </p:tav>
                                        <p:tav tm="50000">
                                          <p:val>
                                            <p:clrVal>
                                              <a:schemeClr val="hlink"/>
                                            </p:clrVal>
                                          </p:val>
                                        </p:tav>
                                      </p:tavLst>
                                    </p:anim>
                                    <p:set>
                                      <p:cBhvr>
                                        <p:cTn id="42" dur="80"/>
                                        <p:tgtEl>
                                          <p:spTgt spid="4108"/>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4123"/>
                                        </p:tgtEl>
                                        <p:attrNameLst>
                                          <p:attrName>style.visibility</p:attrName>
                                        </p:attrNameLst>
                                      </p:cBhvr>
                                      <p:to>
                                        <p:strVal val="visible"/>
                                      </p:to>
                                    </p:set>
                                    <p:anim calcmode="discrete" valueType="clr">
                                      <p:cBhvr override="childStyle">
                                        <p:cTn id="47" dur="80"/>
                                        <p:tgtEl>
                                          <p:spTgt spid="4123"/>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4123"/>
                                        </p:tgtEl>
                                        <p:attrNameLst>
                                          <p:attrName>fillcolor</p:attrName>
                                        </p:attrNameLst>
                                      </p:cBhvr>
                                      <p:tavLst>
                                        <p:tav tm="0">
                                          <p:val>
                                            <p:clrVal>
                                              <a:schemeClr val="accent2"/>
                                            </p:clrVal>
                                          </p:val>
                                        </p:tav>
                                        <p:tav tm="50000">
                                          <p:val>
                                            <p:clrVal>
                                              <a:schemeClr val="hlink"/>
                                            </p:clrVal>
                                          </p:val>
                                        </p:tav>
                                      </p:tavLst>
                                    </p:anim>
                                    <p:set>
                                      <p:cBhvr>
                                        <p:cTn id="49" dur="80"/>
                                        <p:tgtEl>
                                          <p:spTgt spid="4123"/>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4126"/>
                                        </p:tgtEl>
                                        <p:attrNameLst>
                                          <p:attrName>style.visibility</p:attrName>
                                        </p:attrNameLst>
                                      </p:cBhvr>
                                      <p:to>
                                        <p:strVal val="visible"/>
                                      </p:to>
                                    </p:set>
                                    <p:anim calcmode="discrete" valueType="clr">
                                      <p:cBhvr override="childStyle">
                                        <p:cTn id="54" dur="80"/>
                                        <p:tgtEl>
                                          <p:spTgt spid="4126"/>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4126"/>
                                        </p:tgtEl>
                                        <p:attrNameLst>
                                          <p:attrName>fillcolor</p:attrName>
                                        </p:attrNameLst>
                                      </p:cBhvr>
                                      <p:tavLst>
                                        <p:tav tm="0">
                                          <p:val>
                                            <p:clrVal>
                                              <a:schemeClr val="accent2"/>
                                            </p:clrVal>
                                          </p:val>
                                        </p:tav>
                                        <p:tav tm="50000">
                                          <p:val>
                                            <p:clrVal>
                                              <a:schemeClr val="hlink"/>
                                            </p:clrVal>
                                          </p:val>
                                        </p:tav>
                                      </p:tavLst>
                                    </p:anim>
                                    <p:set>
                                      <p:cBhvr>
                                        <p:cTn id="56" dur="80"/>
                                        <p:tgtEl>
                                          <p:spTgt spid="4126"/>
                                        </p:tgtEl>
                                        <p:attrNameLst>
                                          <p:attrName>fill.type</p:attrName>
                                        </p:attrNameLst>
                                      </p:cBhvr>
                                      <p:to>
                                        <p:strVal val="solid"/>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4124"/>
                                        </p:tgtEl>
                                        <p:attrNameLst>
                                          <p:attrName>style.visibility</p:attrName>
                                        </p:attrNameLst>
                                      </p:cBhvr>
                                      <p:to>
                                        <p:strVal val="visible"/>
                                      </p:to>
                                    </p:set>
                                    <p:anim calcmode="discrete" valueType="clr">
                                      <p:cBhvr override="childStyle">
                                        <p:cTn id="61" dur="80"/>
                                        <p:tgtEl>
                                          <p:spTgt spid="4124"/>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4124"/>
                                        </p:tgtEl>
                                        <p:attrNameLst>
                                          <p:attrName>fillcolor</p:attrName>
                                        </p:attrNameLst>
                                      </p:cBhvr>
                                      <p:tavLst>
                                        <p:tav tm="0">
                                          <p:val>
                                            <p:clrVal>
                                              <a:schemeClr val="accent2"/>
                                            </p:clrVal>
                                          </p:val>
                                        </p:tav>
                                        <p:tav tm="50000">
                                          <p:val>
                                            <p:clrVal>
                                              <a:schemeClr val="hlink"/>
                                            </p:clrVal>
                                          </p:val>
                                        </p:tav>
                                      </p:tavLst>
                                    </p:anim>
                                    <p:set>
                                      <p:cBhvr>
                                        <p:cTn id="63" dur="80"/>
                                        <p:tgtEl>
                                          <p:spTgt spid="4124"/>
                                        </p:tgtEl>
                                        <p:attrNameLst>
                                          <p:attrName>fill.type</p:attrName>
                                        </p:attrNameLst>
                                      </p:cBhvr>
                                      <p:to>
                                        <p:strVal val="solid"/>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27" presetClass="entr" presetSubtype="0" fill="hold" grpId="0" nodeType="clickEffect">
                                  <p:stCondLst>
                                    <p:cond delay="0"/>
                                  </p:stCondLst>
                                  <p:iterate type="lt">
                                    <p:tmPct val="50000"/>
                                  </p:iterate>
                                  <p:childTnLst>
                                    <p:set>
                                      <p:cBhvr>
                                        <p:cTn id="67" dur="1" fill="hold">
                                          <p:stCondLst>
                                            <p:cond delay="0"/>
                                          </p:stCondLst>
                                        </p:cTn>
                                        <p:tgtEl>
                                          <p:spTgt spid="4128"/>
                                        </p:tgtEl>
                                        <p:attrNameLst>
                                          <p:attrName>style.visibility</p:attrName>
                                        </p:attrNameLst>
                                      </p:cBhvr>
                                      <p:to>
                                        <p:strVal val="visible"/>
                                      </p:to>
                                    </p:set>
                                    <p:anim calcmode="discrete" valueType="clr">
                                      <p:cBhvr override="childStyle">
                                        <p:cTn id="68" dur="80"/>
                                        <p:tgtEl>
                                          <p:spTgt spid="4128"/>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4128"/>
                                        </p:tgtEl>
                                        <p:attrNameLst>
                                          <p:attrName>fillcolor</p:attrName>
                                        </p:attrNameLst>
                                      </p:cBhvr>
                                      <p:tavLst>
                                        <p:tav tm="0">
                                          <p:val>
                                            <p:clrVal>
                                              <a:schemeClr val="accent2"/>
                                            </p:clrVal>
                                          </p:val>
                                        </p:tav>
                                        <p:tav tm="50000">
                                          <p:val>
                                            <p:clrVal>
                                              <a:schemeClr val="hlink"/>
                                            </p:clrVal>
                                          </p:val>
                                        </p:tav>
                                      </p:tavLst>
                                    </p:anim>
                                    <p:set>
                                      <p:cBhvr>
                                        <p:cTn id="70" dur="80"/>
                                        <p:tgtEl>
                                          <p:spTgt spid="4128"/>
                                        </p:tgtEl>
                                        <p:attrNameLst>
                                          <p:attrName>fill.type</p:attrName>
                                        </p:attrNameLst>
                                      </p:cBhvr>
                                      <p:to>
                                        <p:strVal val="solid"/>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129"/>
                                        </p:tgtEl>
                                        <p:attrNameLst>
                                          <p:attrName>style.visibility</p:attrName>
                                        </p:attrNameLst>
                                      </p:cBhvr>
                                      <p:to>
                                        <p:strVal val="visible"/>
                                      </p:to>
                                    </p:set>
                                    <p:anim calcmode="lin" valueType="num">
                                      <p:cBhvr additive="base">
                                        <p:cTn id="75" dur="500" fill="hold"/>
                                        <p:tgtEl>
                                          <p:spTgt spid="4129"/>
                                        </p:tgtEl>
                                        <p:attrNameLst>
                                          <p:attrName>ppt_x</p:attrName>
                                        </p:attrNameLst>
                                      </p:cBhvr>
                                      <p:tavLst>
                                        <p:tav tm="0">
                                          <p:val>
                                            <p:strVal val="#ppt_x"/>
                                          </p:val>
                                        </p:tav>
                                        <p:tav tm="100000">
                                          <p:val>
                                            <p:strVal val="#ppt_x"/>
                                          </p:val>
                                        </p:tav>
                                      </p:tavLst>
                                    </p:anim>
                                    <p:anim calcmode="lin" valueType="num">
                                      <p:cBhvr additive="base">
                                        <p:cTn id="76" dur="500" fill="hold"/>
                                        <p:tgtEl>
                                          <p:spTgt spid="4129"/>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4130"/>
                                        </p:tgtEl>
                                        <p:attrNameLst>
                                          <p:attrName>style.visibility</p:attrName>
                                        </p:attrNameLst>
                                      </p:cBhvr>
                                      <p:to>
                                        <p:strVal val="visible"/>
                                      </p:to>
                                    </p:set>
                                    <p:anim calcmode="lin" valueType="num">
                                      <p:cBhvr additive="base">
                                        <p:cTn id="81" dur="500" fill="hold"/>
                                        <p:tgtEl>
                                          <p:spTgt spid="4130"/>
                                        </p:tgtEl>
                                        <p:attrNameLst>
                                          <p:attrName>ppt_x</p:attrName>
                                        </p:attrNameLst>
                                      </p:cBhvr>
                                      <p:tavLst>
                                        <p:tav tm="0">
                                          <p:val>
                                            <p:strVal val="#ppt_x"/>
                                          </p:val>
                                        </p:tav>
                                        <p:tav tm="100000">
                                          <p:val>
                                            <p:strVal val="#ppt_x"/>
                                          </p:val>
                                        </p:tav>
                                      </p:tavLst>
                                    </p:anim>
                                    <p:anim calcmode="lin" valueType="num">
                                      <p:cBhvr additive="base">
                                        <p:cTn id="82" dur="500" fill="hold"/>
                                        <p:tgtEl>
                                          <p:spTgt spid="4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4104" grpId="0"/>
      <p:bldP spid="4105" grpId="0"/>
      <p:bldP spid="4106" grpId="0"/>
      <p:bldP spid="4107" grpId="0"/>
      <p:bldP spid="4108" grpId="0"/>
      <p:bldP spid="4123" grpId="0"/>
      <p:bldP spid="4124" grpId="0"/>
      <p:bldP spid="4126" grpId="0"/>
      <p:bldP spid="4128" grpId="0"/>
      <p:bldP spid="4129" grpId="0"/>
      <p:bldP spid="41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194" name="Picture 4" descr="the du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88"/>
            <a:ext cx="4495800" cy="281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5" descr="socc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4288"/>
            <a:ext cx="4648200" cy="281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6"/>
          <p:cNvSpPr txBox="1">
            <a:spLocks noChangeArrowheads="1"/>
          </p:cNvSpPr>
          <p:nvPr/>
        </p:nvSpPr>
        <p:spPr bwMode="auto">
          <a:xfrm>
            <a:off x="762000" y="2895600"/>
            <a:ext cx="205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sz="2800" b="1">
                <a:solidFill>
                  <a:srgbClr val="0000FF"/>
                </a:solidFill>
                <a:latin typeface="Times New Roman" pitchFamily="18" charset="0"/>
              </a:rPr>
              <a:t>Tập thể dục</a:t>
            </a:r>
          </a:p>
        </p:txBody>
      </p:sp>
      <p:sp>
        <p:nvSpPr>
          <p:cNvPr id="8197" name="Text Box 7"/>
          <p:cNvSpPr txBox="1">
            <a:spLocks noChangeArrowheads="1"/>
          </p:cNvSpPr>
          <p:nvPr/>
        </p:nvSpPr>
        <p:spPr bwMode="auto">
          <a:xfrm>
            <a:off x="5257800" y="2895600"/>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sz="2800" b="1">
                <a:solidFill>
                  <a:srgbClr val="0000FF"/>
                </a:solidFill>
                <a:latin typeface="Times New Roman" pitchFamily="18" charset="0"/>
              </a:rPr>
              <a:t>Chơi thể thao</a:t>
            </a:r>
          </a:p>
        </p:txBody>
      </p:sp>
      <p:pic>
        <p:nvPicPr>
          <p:cNvPr id="13" name="Picture 32" descr="10987717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0"/>
            <a:ext cx="4343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8" descr="http://media.thethaovanhoa.vn/2012/01/12/17/32/Phan-Thi-Ha-Than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581400"/>
            <a:ext cx="4648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gtEl>
                                        <p:attrNameLst>
                                          <p:attrName>style.visibility</p:attrName>
                                        </p:attrNameLst>
                                      </p:cBhvr>
                                      <p:to>
                                        <p:strVal val="visible"/>
                                      </p:to>
                                    </p:set>
                                    <p:anim calcmode="lin" valueType="num">
                                      <p:cBhvr additive="base">
                                        <p:cTn id="13" dur="500" fill="hold"/>
                                        <p:tgtEl>
                                          <p:spTgt spid="8195"/>
                                        </p:tgtEl>
                                        <p:attrNameLst>
                                          <p:attrName>ppt_x</p:attrName>
                                        </p:attrNameLst>
                                      </p:cBhvr>
                                      <p:tavLst>
                                        <p:tav tm="0">
                                          <p:val>
                                            <p:strVal val="#ppt_x"/>
                                          </p:val>
                                        </p:tav>
                                        <p:tav tm="100000">
                                          <p:val>
                                            <p:strVal val="#ppt_x"/>
                                          </p:val>
                                        </p:tav>
                                      </p:tavLst>
                                    </p:anim>
                                    <p:anim calcmode="lin" valueType="num">
                                      <p:cBhvr additive="base">
                                        <p:cTn id="14"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6"/>
                                        </p:tgtEl>
                                        <p:attrNameLst>
                                          <p:attrName>style.visibility</p:attrName>
                                        </p:attrNameLst>
                                      </p:cBhvr>
                                      <p:to>
                                        <p:strVal val="visible"/>
                                      </p:to>
                                    </p:set>
                                    <p:anim calcmode="lin" valueType="num">
                                      <p:cBhvr additive="base">
                                        <p:cTn id="31" dur="500" fill="hold"/>
                                        <p:tgtEl>
                                          <p:spTgt spid="8196"/>
                                        </p:tgtEl>
                                        <p:attrNameLst>
                                          <p:attrName>ppt_x</p:attrName>
                                        </p:attrNameLst>
                                      </p:cBhvr>
                                      <p:tavLst>
                                        <p:tav tm="0">
                                          <p:val>
                                            <p:strVal val="#ppt_x"/>
                                          </p:val>
                                        </p:tav>
                                        <p:tav tm="100000">
                                          <p:val>
                                            <p:strVal val="#ppt_x"/>
                                          </p:val>
                                        </p:tav>
                                      </p:tavLst>
                                    </p:anim>
                                    <p:anim calcmode="lin" valueType="num">
                                      <p:cBhvr additive="base">
                                        <p:cTn id="32"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97"/>
                                        </p:tgtEl>
                                        <p:attrNameLst>
                                          <p:attrName>style.visibility</p:attrName>
                                        </p:attrNameLst>
                                      </p:cBhvr>
                                      <p:to>
                                        <p:strVal val="visible"/>
                                      </p:to>
                                    </p:set>
                                    <p:anim calcmode="lin" valueType="num">
                                      <p:cBhvr additive="base">
                                        <p:cTn id="37" dur="500" fill="hold"/>
                                        <p:tgtEl>
                                          <p:spTgt spid="8197"/>
                                        </p:tgtEl>
                                        <p:attrNameLst>
                                          <p:attrName>ppt_x</p:attrName>
                                        </p:attrNameLst>
                                      </p:cBhvr>
                                      <p:tavLst>
                                        <p:tav tm="0">
                                          <p:val>
                                            <p:strVal val="#ppt_x"/>
                                          </p:val>
                                        </p:tav>
                                        <p:tav tm="100000">
                                          <p:val>
                                            <p:strVal val="#ppt_x"/>
                                          </p:val>
                                        </p:tav>
                                      </p:tavLst>
                                    </p:anim>
                                    <p:anim calcmode="lin" valueType="num">
                                      <p:cBhvr additive="base">
                                        <p:cTn id="38"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4" descr="http://t3.gstatic.com/images?q=tbn:ANd9GcTolVMS28PKu5rnJqmr1LbgPtHuePhrEaZHKWXOgELWYSqr8TSM"/>
          <p:cNvPicPr>
            <a:picLocks noChangeAspect="1" noChangeArrowheads="1"/>
          </p:cNvPicPr>
          <p:nvPr/>
        </p:nvPicPr>
        <p:blipFill>
          <a:blip r:embed="rId2"/>
          <a:srcRect/>
          <a:stretch>
            <a:fillRect/>
          </a:stretch>
        </p:blipFill>
        <p:spPr bwMode="auto">
          <a:xfrm>
            <a:off x="0" y="0"/>
            <a:ext cx="2667000" cy="3429000"/>
          </a:xfrm>
          <a:prstGeom prst="rect">
            <a:avLst/>
          </a:prstGeom>
          <a:noFill/>
          <a:ln w="28575">
            <a:solidFill>
              <a:schemeClr val="bg1">
                <a:lumMod val="60000"/>
                <a:lumOff val="40000"/>
              </a:schemeClr>
            </a:solidFill>
          </a:ln>
        </p:spPr>
      </p:pic>
      <p:pic>
        <p:nvPicPr>
          <p:cNvPr id="10" name="Picture 26" descr="http://vietnamese.cri.cn/mmsource/images/2009/04/15/kieu0215042009.jpg"/>
          <p:cNvPicPr>
            <a:picLocks noChangeAspect="1" noChangeArrowheads="1"/>
          </p:cNvPicPr>
          <p:nvPr/>
        </p:nvPicPr>
        <p:blipFill>
          <a:blip r:embed="rId3"/>
          <a:srcRect/>
          <a:stretch>
            <a:fillRect/>
          </a:stretch>
        </p:blipFill>
        <p:spPr bwMode="auto">
          <a:xfrm>
            <a:off x="6248400" y="0"/>
            <a:ext cx="2895600" cy="3429000"/>
          </a:xfrm>
          <a:prstGeom prst="rect">
            <a:avLst/>
          </a:prstGeom>
          <a:noFill/>
          <a:ln w="28575">
            <a:solidFill>
              <a:schemeClr val="bg1">
                <a:lumMod val="60000"/>
                <a:lumOff val="40000"/>
              </a:schemeClr>
            </a:solidFill>
          </a:ln>
        </p:spPr>
      </p:pic>
      <p:pic>
        <p:nvPicPr>
          <p:cNvPr id="10446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2819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4464"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429000"/>
            <a:ext cx="3200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4463"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3429000"/>
            <a:ext cx="3276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44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0"/>
            <a:ext cx="3581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4456"/>
                                        </p:tgtEl>
                                        <p:attrNameLst>
                                          <p:attrName>style.visibility</p:attrName>
                                        </p:attrNameLst>
                                      </p:cBhvr>
                                      <p:to>
                                        <p:strVal val="visible"/>
                                      </p:to>
                                    </p:set>
                                    <p:anim calcmode="lin" valueType="num">
                                      <p:cBhvr additive="base">
                                        <p:cTn id="13" dur="500" fill="hold"/>
                                        <p:tgtEl>
                                          <p:spTgt spid="104456"/>
                                        </p:tgtEl>
                                        <p:attrNameLst>
                                          <p:attrName>ppt_x</p:attrName>
                                        </p:attrNameLst>
                                      </p:cBhvr>
                                      <p:tavLst>
                                        <p:tav tm="0">
                                          <p:val>
                                            <p:strVal val="#ppt_x"/>
                                          </p:val>
                                        </p:tav>
                                        <p:tav tm="100000">
                                          <p:val>
                                            <p:strVal val="#ppt_x"/>
                                          </p:val>
                                        </p:tav>
                                      </p:tavLst>
                                    </p:anim>
                                    <p:anim calcmode="lin" valueType="num">
                                      <p:cBhvr additive="base">
                                        <p:cTn id="14" dur="500" fill="hold"/>
                                        <p:tgtEl>
                                          <p:spTgt spid="10445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4465"/>
                                        </p:tgtEl>
                                        <p:attrNameLst>
                                          <p:attrName>style.visibility</p:attrName>
                                        </p:attrNameLst>
                                      </p:cBhvr>
                                      <p:to>
                                        <p:strVal val="visible"/>
                                      </p:to>
                                    </p:set>
                                    <p:anim calcmode="lin" valueType="num">
                                      <p:cBhvr additive="base">
                                        <p:cTn id="25" dur="500" fill="hold"/>
                                        <p:tgtEl>
                                          <p:spTgt spid="104465"/>
                                        </p:tgtEl>
                                        <p:attrNameLst>
                                          <p:attrName>ppt_x</p:attrName>
                                        </p:attrNameLst>
                                      </p:cBhvr>
                                      <p:tavLst>
                                        <p:tav tm="0">
                                          <p:val>
                                            <p:strVal val="#ppt_x"/>
                                          </p:val>
                                        </p:tav>
                                        <p:tav tm="100000">
                                          <p:val>
                                            <p:strVal val="#ppt_x"/>
                                          </p:val>
                                        </p:tav>
                                      </p:tavLst>
                                    </p:anim>
                                    <p:anim calcmode="lin" valueType="num">
                                      <p:cBhvr additive="base">
                                        <p:cTn id="26" dur="500" fill="hold"/>
                                        <p:tgtEl>
                                          <p:spTgt spid="10446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4464"/>
                                        </p:tgtEl>
                                        <p:attrNameLst>
                                          <p:attrName>style.visibility</p:attrName>
                                        </p:attrNameLst>
                                      </p:cBhvr>
                                      <p:to>
                                        <p:strVal val="visible"/>
                                      </p:to>
                                    </p:set>
                                    <p:anim calcmode="lin" valueType="num">
                                      <p:cBhvr additive="base">
                                        <p:cTn id="31" dur="500" fill="hold"/>
                                        <p:tgtEl>
                                          <p:spTgt spid="104464"/>
                                        </p:tgtEl>
                                        <p:attrNameLst>
                                          <p:attrName>ppt_x</p:attrName>
                                        </p:attrNameLst>
                                      </p:cBhvr>
                                      <p:tavLst>
                                        <p:tav tm="0">
                                          <p:val>
                                            <p:strVal val="#ppt_x"/>
                                          </p:val>
                                        </p:tav>
                                        <p:tav tm="100000">
                                          <p:val>
                                            <p:strVal val="#ppt_x"/>
                                          </p:val>
                                        </p:tav>
                                      </p:tavLst>
                                    </p:anim>
                                    <p:anim calcmode="lin" valueType="num">
                                      <p:cBhvr additive="base">
                                        <p:cTn id="32" dur="500" fill="hold"/>
                                        <p:tgtEl>
                                          <p:spTgt spid="10446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4463"/>
                                        </p:tgtEl>
                                        <p:attrNameLst>
                                          <p:attrName>style.visibility</p:attrName>
                                        </p:attrNameLst>
                                      </p:cBhvr>
                                      <p:to>
                                        <p:strVal val="visible"/>
                                      </p:to>
                                    </p:set>
                                    <p:anim calcmode="lin" valueType="num">
                                      <p:cBhvr additive="base">
                                        <p:cTn id="37" dur="500" fill="hold"/>
                                        <p:tgtEl>
                                          <p:spTgt spid="104463"/>
                                        </p:tgtEl>
                                        <p:attrNameLst>
                                          <p:attrName>ppt_x</p:attrName>
                                        </p:attrNameLst>
                                      </p:cBhvr>
                                      <p:tavLst>
                                        <p:tav tm="0">
                                          <p:val>
                                            <p:strVal val="#ppt_x"/>
                                          </p:val>
                                        </p:tav>
                                        <p:tav tm="100000">
                                          <p:val>
                                            <p:strVal val="#ppt_x"/>
                                          </p:val>
                                        </p:tav>
                                      </p:tavLst>
                                    </p:anim>
                                    <p:anim calcmode="lin" valueType="num">
                                      <p:cBhvr additive="base">
                                        <p:cTn id="38" dur="500" fill="hold"/>
                                        <p:tgtEl>
                                          <p:spTgt spid="1044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0"/>
            <a:ext cx="4800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44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343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44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76600"/>
            <a:ext cx="441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44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352800"/>
            <a:ext cx="4572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4455"/>
                                        </p:tgtEl>
                                        <p:attrNameLst>
                                          <p:attrName>style.visibility</p:attrName>
                                        </p:attrNameLst>
                                      </p:cBhvr>
                                      <p:to>
                                        <p:strVal val="visible"/>
                                      </p:to>
                                    </p:set>
                                    <p:anim calcmode="lin" valueType="num">
                                      <p:cBhvr additive="base">
                                        <p:cTn id="7" dur="500" fill="hold"/>
                                        <p:tgtEl>
                                          <p:spTgt spid="104455"/>
                                        </p:tgtEl>
                                        <p:attrNameLst>
                                          <p:attrName>ppt_x</p:attrName>
                                        </p:attrNameLst>
                                      </p:cBhvr>
                                      <p:tavLst>
                                        <p:tav tm="0">
                                          <p:val>
                                            <p:strVal val="#ppt_x"/>
                                          </p:val>
                                        </p:tav>
                                        <p:tav tm="100000">
                                          <p:val>
                                            <p:strVal val="#ppt_x"/>
                                          </p:val>
                                        </p:tav>
                                      </p:tavLst>
                                    </p:anim>
                                    <p:anim calcmode="lin" valueType="num">
                                      <p:cBhvr additive="base">
                                        <p:cTn id="8" dur="500" fill="hold"/>
                                        <p:tgtEl>
                                          <p:spTgt spid="10445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4454"/>
                                        </p:tgtEl>
                                        <p:attrNameLst>
                                          <p:attrName>style.visibility</p:attrName>
                                        </p:attrNameLst>
                                      </p:cBhvr>
                                      <p:to>
                                        <p:strVal val="visible"/>
                                      </p:to>
                                    </p:set>
                                    <p:anim calcmode="lin" valueType="num">
                                      <p:cBhvr additive="base">
                                        <p:cTn id="13" dur="500" fill="hold"/>
                                        <p:tgtEl>
                                          <p:spTgt spid="104454"/>
                                        </p:tgtEl>
                                        <p:attrNameLst>
                                          <p:attrName>ppt_x</p:attrName>
                                        </p:attrNameLst>
                                      </p:cBhvr>
                                      <p:tavLst>
                                        <p:tav tm="0">
                                          <p:val>
                                            <p:strVal val="#ppt_x"/>
                                          </p:val>
                                        </p:tav>
                                        <p:tav tm="100000">
                                          <p:val>
                                            <p:strVal val="#ppt_x"/>
                                          </p:val>
                                        </p:tav>
                                      </p:tavLst>
                                    </p:anim>
                                    <p:anim calcmode="lin" valueType="num">
                                      <p:cBhvr additive="base">
                                        <p:cTn id="14" dur="500" fill="hold"/>
                                        <p:tgtEl>
                                          <p:spTgt spid="10445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4453"/>
                                        </p:tgtEl>
                                        <p:attrNameLst>
                                          <p:attrName>style.visibility</p:attrName>
                                        </p:attrNameLst>
                                      </p:cBhvr>
                                      <p:to>
                                        <p:strVal val="visible"/>
                                      </p:to>
                                    </p:set>
                                    <p:anim calcmode="lin" valueType="num">
                                      <p:cBhvr additive="base">
                                        <p:cTn id="19" dur="500" fill="hold"/>
                                        <p:tgtEl>
                                          <p:spTgt spid="104453"/>
                                        </p:tgtEl>
                                        <p:attrNameLst>
                                          <p:attrName>ppt_x</p:attrName>
                                        </p:attrNameLst>
                                      </p:cBhvr>
                                      <p:tavLst>
                                        <p:tav tm="0">
                                          <p:val>
                                            <p:strVal val="#ppt_x"/>
                                          </p:val>
                                        </p:tav>
                                        <p:tav tm="100000">
                                          <p:val>
                                            <p:strVal val="#ppt_x"/>
                                          </p:val>
                                        </p:tav>
                                      </p:tavLst>
                                    </p:anim>
                                    <p:anim calcmode="lin" valueType="num">
                                      <p:cBhvr additive="base">
                                        <p:cTn id="20" dur="500" fill="hold"/>
                                        <p:tgtEl>
                                          <p:spTgt spid="10445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4452"/>
                                        </p:tgtEl>
                                        <p:attrNameLst>
                                          <p:attrName>style.visibility</p:attrName>
                                        </p:attrNameLst>
                                      </p:cBhvr>
                                      <p:to>
                                        <p:strVal val="visible"/>
                                      </p:to>
                                    </p:set>
                                    <p:anim calcmode="lin" valueType="num">
                                      <p:cBhvr additive="base">
                                        <p:cTn id="25" dur="500" fill="hold"/>
                                        <p:tgtEl>
                                          <p:spTgt spid="104452"/>
                                        </p:tgtEl>
                                        <p:attrNameLst>
                                          <p:attrName>ppt_x</p:attrName>
                                        </p:attrNameLst>
                                      </p:cBhvr>
                                      <p:tavLst>
                                        <p:tav tm="0">
                                          <p:val>
                                            <p:strVal val="#ppt_x"/>
                                          </p:val>
                                        </p:tav>
                                        <p:tav tm="100000">
                                          <p:val>
                                            <p:strVal val="#ppt_x"/>
                                          </p:val>
                                        </p:tav>
                                      </p:tavLst>
                                    </p:anim>
                                    <p:anim calcmode="lin" valueType="num">
                                      <p:cBhvr additive="base">
                                        <p:cTn id="26" dur="500" fill="hold"/>
                                        <p:tgtEl>
                                          <p:spTgt spid="1044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65" name="Text Box 5"/>
          <p:cNvSpPr txBox="1">
            <a:spLocks noChangeArrowheads="1"/>
          </p:cNvSpPr>
          <p:nvPr/>
        </p:nvSpPr>
        <p:spPr bwMode="auto">
          <a:xfrm>
            <a:off x="0" y="6096000"/>
            <a:ext cx="27432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8" tIns="32004" rIns="64008" bIns="32004">
            <a:spAutoFit/>
          </a:bodyPr>
          <a:lstStyle>
            <a:lvl1pPr defTabSz="639763">
              <a:defRPr>
                <a:solidFill>
                  <a:schemeClr val="tx1"/>
                </a:solidFill>
                <a:latin typeface="Arial" pitchFamily="34" charset="0"/>
                <a:cs typeface="Arial" pitchFamily="34" charset="0"/>
              </a:defRPr>
            </a:lvl1pPr>
            <a:lvl2pPr marL="742950" indent="-285750" defTabSz="639763">
              <a:defRPr>
                <a:solidFill>
                  <a:schemeClr val="tx1"/>
                </a:solidFill>
                <a:latin typeface="Arial" pitchFamily="34" charset="0"/>
                <a:cs typeface="Arial" pitchFamily="34" charset="0"/>
              </a:defRPr>
            </a:lvl2pPr>
            <a:lvl3pPr marL="1143000" indent="-228600" defTabSz="639763">
              <a:defRPr>
                <a:solidFill>
                  <a:schemeClr val="tx1"/>
                </a:solidFill>
                <a:latin typeface="Arial" pitchFamily="34" charset="0"/>
                <a:cs typeface="Arial" pitchFamily="34" charset="0"/>
              </a:defRPr>
            </a:lvl3pPr>
            <a:lvl4pPr marL="1600200" indent="-228600" defTabSz="639763">
              <a:defRPr>
                <a:solidFill>
                  <a:schemeClr val="tx1"/>
                </a:solidFill>
                <a:latin typeface="Arial" pitchFamily="34" charset="0"/>
                <a:cs typeface="Arial" pitchFamily="34" charset="0"/>
              </a:defRPr>
            </a:lvl4pPr>
            <a:lvl5pPr marL="2057400" indent="-228600" defTabSz="639763">
              <a:defRPr>
                <a:solidFill>
                  <a:schemeClr val="tx1"/>
                </a:solidFill>
                <a:latin typeface="Arial" pitchFamily="34" charset="0"/>
                <a:cs typeface="Arial" pitchFamily="34" charset="0"/>
              </a:defRPr>
            </a:lvl5pPr>
            <a:lvl6pPr marL="2514600" indent="-228600" defTabSz="6397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6397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6397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639763"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sz="2800" b="1" i="1">
                <a:solidFill>
                  <a:srgbClr val="0000FF"/>
                </a:solidFill>
                <a:latin typeface="Times New Roman" pitchFamily="18" charset="0"/>
              </a:rPr>
              <a:t>Nhanh nhẹn</a:t>
            </a:r>
          </a:p>
        </p:txBody>
      </p:sp>
      <p:sp>
        <p:nvSpPr>
          <p:cNvPr id="92167" name="Text Box 7"/>
          <p:cNvSpPr txBox="1">
            <a:spLocks noChangeArrowheads="1"/>
          </p:cNvSpPr>
          <p:nvPr/>
        </p:nvSpPr>
        <p:spPr bwMode="auto">
          <a:xfrm>
            <a:off x="5105400" y="5940425"/>
            <a:ext cx="43434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8" tIns="32004" rIns="64008" bIns="32004">
            <a:spAutoFit/>
          </a:bodyPr>
          <a:lstStyle>
            <a:lvl1pPr defTabSz="639763">
              <a:defRPr>
                <a:solidFill>
                  <a:schemeClr val="tx1"/>
                </a:solidFill>
                <a:latin typeface="Arial" pitchFamily="34" charset="0"/>
                <a:cs typeface="Arial" pitchFamily="34" charset="0"/>
              </a:defRPr>
            </a:lvl1pPr>
            <a:lvl2pPr marL="742950" indent="-285750" defTabSz="639763">
              <a:defRPr>
                <a:solidFill>
                  <a:schemeClr val="tx1"/>
                </a:solidFill>
                <a:latin typeface="Arial" pitchFamily="34" charset="0"/>
                <a:cs typeface="Arial" pitchFamily="34" charset="0"/>
              </a:defRPr>
            </a:lvl2pPr>
            <a:lvl3pPr marL="1143000" indent="-228600" defTabSz="639763">
              <a:defRPr>
                <a:solidFill>
                  <a:schemeClr val="tx1"/>
                </a:solidFill>
                <a:latin typeface="Arial" pitchFamily="34" charset="0"/>
                <a:cs typeface="Arial" pitchFamily="34" charset="0"/>
              </a:defRPr>
            </a:lvl3pPr>
            <a:lvl4pPr marL="1600200" indent="-228600" defTabSz="639763">
              <a:defRPr>
                <a:solidFill>
                  <a:schemeClr val="tx1"/>
                </a:solidFill>
                <a:latin typeface="Arial" pitchFamily="34" charset="0"/>
                <a:cs typeface="Arial" pitchFamily="34" charset="0"/>
              </a:defRPr>
            </a:lvl4pPr>
            <a:lvl5pPr marL="2057400" indent="-228600" defTabSz="639763">
              <a:defRPr>
                <a:solidFill>
                  <a:schemeClr val="tx1"/>
                </a:solidFill>
                <a:latin typeface="Arial" pitchFamily="34" charset="0"/>
                <a:cs typeface="Arial" pitchFamily="34" charset="0"/>
              </a:defRPr>
            </a:lvl5pPr>
            <a:lvl6pPr marL="2514600" indent="-228600" defTabSz="6397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6397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6397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639763"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sz="2800" b="1" i="1">
                <a:solidFill>
                  <a:srgbClr val="0000FF"/>
                </a:solidFill>
                <a:latin typeface="Times New Roman" pitchFamily="18" charset="0"/>
              </a:rPr>
              <a:t>cường tráng , săn chắc , chắc nịch, lực lưỡng</a:t>
            </a:r>
          </a:p>
        </p:txBody>
      </p:sp>
      <p:pic>
        <p:nvPicPr>
          <p:cNvPr id="9220" name="Picture 12" descr="images303837_201"/>
          <p:cNvPicPr>
            <a:picLocks noChangeAspect="1" noChangeArrowheads="1"/>
          </p:cNvPicPr>
          <p:nvPr/>
        </p:nvPicPr>
        <p:blipFill>
          <a:blip r:embed="rId4">
            <a:extLst>
              <a:ext uri="{28A0092B-C50C-407E-A947-70E740481C1C}">
                <a14:useLocalDpi xmlns:a14="http://schemas.microsoft.com/office/drawing/2010/main" val="0"/>
              </a:ext>
            </a:extLst>
          </a:blip>
          <a:srcRect l="7800" r="3792"/>
          <a:stretch>
            <a:fillRect/>
          </a:stretch>
        </p:blipFill>
        <p:spPr bwMode="auto">
          <a:xfrm>
            <a:off x="4495800" y="0"/>
            <a:ext cx="4648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4" descr="IMG_4574"/>
          <p:cNvPicPr>
            <a:picLocks noChangeAspect="1" noChangeArrowheads="1"/>
          </p:cNvPicPr>
          <p:nvPr/>
        </p:nvPicPr>
        <p:blipFill>
          <a:blip r:embed="rId5">
            <a:extLst>
              <a:ext uri="{28A0092B-C50C-407E-A947-70E740481C1C}">
                <a14:useLocalDpi xmlns:a14="http://schemas.microsoft.com/office/drawing/2010/main" val="0"/>
              </a:ext>
            </a:extLst>
          </a:blip>
          <a:srcRect l="43340" r="9119"/>
          <a:stretch>
            <a:fillRect/>
          </a:stretch>
        </p:blipFill>
        <p:spPr bwMode="auto">
          <a:xfrm>
            <a:off x="0" y="0"/>
            <a:ext cx="4495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AutoShape 25">
            <a:hlinkClick r:id="rId6" action="ppaction://hlinksldjump"/>
          </p:cNvPr>
          <p:cNvSpPr>
            <a:spLocks noChangeArrowheads="1"/>
          </p:cNvSpPr>
          <p:nvPr/>
        </p:nvSpPr>
        <p:spPr bwMode="auto">
          <a:xfrm>
            <a:off x="7772400" y="6248400"/>
            <a:ext cx="304800" cy="228600"/>
          </a:xfrm>
          <a:prstGeom prst="leftArrowCallout">
            <a:avLst>
              <a:gd name="adj1" fmla="val 25000"/>
              <a:gd name="adj2" fmla="val 25000"/>
              <a:gd name="adj3" fmla="val 22222"/>
              <a:gd name="adj4" fmla="val 66667"/>
            </a:avLst>
          </a:prstGeom>
          <a:solidFill>
            <a:srgbClr val="FF0000"/>
          </a:solidFill>
          <a:ln w="9525">
            <a:solidFill>
              <a:schemeClr val="bg1"/>
            </a:solidFill>
            <a:miter lim="800000"/>
            <a:headEnd/>
            <a:tailEnd/>
          </a:ln>
        </p:spPr>
        <p:txBody>
          <a:bodyPr wrap="none" anchor="ctr"/>
          <a:lstStyle/>
          <a:p>
            <a:pPr algn="ctr"/>
            <a:endParaRPr lang="vi-VN" altLang="vi-VN">
              <a:latin typeface=".VnTim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65"/>
                                        </p:tgtEl>
                                        <p:attrNameLst>
                                          <p:attrName>style.visibility</p:attrName>
                                        </p:attrNameLst>
                                      </p:cBhvr>
                                      <p:to>
                                        <p:strVal val="visible"/>
                                      </p:to>
                                    </p:set>
                                    <p:anim calcmode="lin" valueType="num">
                                      <p:cBhvr additive="base">
                                        <p:cTn id="13" dur="500" fill="hold"/>
                                        <p:tgtEl>
                                          <p:spTgt spid="92165"/>
                                        </p:tgtEl>
                                        <p:attrNameLst>
                                          <p:attrName>ppt_x</p:attrName>
                                        </p:attrNameLst>
                                      </p:cBhvr>
                                      <p:tavLst>
                                        <p:tav tm="0">
                                          <p:val>
                                            <p:strVal val="#ppt_x"/>
                                          </p:val>
                                        </p:tav>
                                        <p:tav tm="100000">
                                          <p:val>
                                            <p:strVal val="#ppt_x"/>
                                          </p:val>
                                        </p:tav>
                                      </p:tavLst>
                                    </p:anim>
                                    <p:anim calcmode="lin" valueType="num">
                                      <p:cBhvr additive="base">
                                        <p:cTn id="14" dur="500" fill="hold"/>
                                        <p:tgtEl>
                                          <p:spTgt spid="9216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220"/>
                                        </p:tgtEl>
                                        <p:attrNameLst>
                                          <p:attrName>style.visibility</p:attrName>
                                        </p:attrNameLst>
                                      </p:cBhvr>
                                      <p:to>
                                        <p:strVal val="visible"/>
                                      </p:to>
                                    </p:set>
                                    <p:anim calcmode="lin" valueType="num">
                                      <p:cBhvr additive="base">
                                        <p:cTn id="19" dur="500" fill="hold"/>
                                        <p:tgtEl>
                                          <p:spTgt spid="9220"/>
                                        </p:tgtEl>
                                        <p:attrNameLst>
                                          <p:attrName>ppt_x</p:attrName>
                                        </p:attrNameLst>
                                      </p:cBhvr>
                                      <p:tavLst>
                                        <p:tav tm="0">
                                          <p:val>
                                            <p:strVal val="#ppt_x"/>
                                          </p:val>
                                        </p:tav>
                                        <p:tav tm="100000">
                                          <p:val>
                                            <p:strVal val="#ppt_x"/>
                                          </p:val>
                                        </p:tav>
                                      </p:tavLst>
                                    </p:anim>
                                    <p:anim calcmode="lin" valueType="num">
                                      <p:cBhvr additive="base">
                                        <p:cTn id="20"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67"/>
                                        </p:tgtEl>
                                        <p:attrNameLst>
                                          <p:attrName>style.visibility</p:attrName>
                                        </p:attrNameLst>
                                      </p:cBhvr>
                                      <p:to>
                                        <p:strVal val="visible"/>
                                      </p:to>
                                    </p:set>
                                    <p:anim calcmode="lin" valueType="num">
                                      <p:cBhvr additive="base">
                                        <p:cTn id="25" dur="500" fill="hold"/>
                                        <p:tgtEl>
                                          <p:spTgt spid="92167"/>
                                        </p:tgtEl>
                                        <p:attrNameLst>
                                          <p:attrName>ppt_x</p:attrName>
                                        </p:attrNameLst>
                                      </p:cBhvr>
                                      <p:tavLst>
                                        <p:tav tm="0">
                                          <p:val>
                                            <p:strVal val="#ppt_x"/>
                                          </p:val>
                                        </p:tav>
                                        <p:tav tm="100000">
                                          <p:val>
                                            <p:strVal val="#ppt_x"/>
                                          </p:val>
                                        </p:tav>
                                      </p:tavLst>
                                    </p:anim>
                                    <p:anim calcmode="lin" valueType="num">
                                      <p:cBhvr additive="base">
                                        <p:cTn id="26" dur="500" fill="hold"/>
                                        <p:tgtEl>
                                          <p:spTgt spid="921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p:bldP spid="921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0" name="Picture 4" descr="hh110206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0"/>
            <a:ext cx="3733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NMN1"/>
          <p:cNvPicPr>
            <a:picLocks noChangeAspect="1" noChangeArrowheads="1"/>
          </p:cNvPicPr>
          <p:nvPr/>
        </p:nvPicPr>
        <p:blipFill>
          <a:blip r:embed="rId3">
            <a:extLst>
              <a:ext uri="{28A0092B-C50C-407E-A947-70E740481C1C}">
                <a14:useLocalDpi xmlns:a14="http://schemas.microsoft.com/office/drawing/2010/main" val="0"/>
              </a:ext>
            </a:extLst>
          </a:blip>
          <a:srcRect r="33257"/>
          <a:stretch>
            <a:fillRect/>
          </a:stretch>
        </p:blipFill>
        <p:spPr bwMode="auto">
          <a:xfrm>
            <a:off x="0" y="0"/>
            <a:ext cx="5410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2" name="Text Box 6"/>
          <p:cNvSpPr txBox="1">
            <a:spLocks noChangeArrowheads="1"/>
          </p:cNvSpPr>
          <p:nvPr/>
        </p:nvSpPr>
        <p:spPr bwMode="auto">
          <a:xfrm>
            <a:off x="1143000" y="6172200"/>
            <a:ext cx="32004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8" tIns="32004" rIns="64008" bIns="32004">
            <a:spAutoFit/>
          </a:bodyPr>
          <a:lstStyle>
            <a:lvl1pPr defTabSz="639763">
              <a:defRPr>
                <a:solidFill>
                  <a:schemeClr val="tx1"/>
                </a:solidFill>
                <a:latin typeface="Arial" pitchFamily="34" charset="0"/>
                <a:cs typeface="Arial" pitchFamily="34" charset="0"/>
              </a:defRPr>
            </a:lvl1pPr>
            <a:lvl2pPr marL="742950" indent="-285750" defTabSz="639763">
              <a:defRPr>
                <a:solidFill>
                  <a:schemeClr val="tx1"/>
                </a:solidFill>
                <a:latin typeface="Arial" pitchFamily="34" charset="0"/>
                <a:cs typeface="Arial" pitchFamily="34" charset="0"/>
              </a:defRPr>
            </a:lvl2pPr>
            <a:lvl3pPr marL="1143000" indent="-228600" defTabSz="639763">
              <a:defRPr>
                <a:solidFill>
                  <a:schemeClr val="tx1"/>
                </a:solidFill>
                <a:latin typeface="Arial" pitchFamily="34" charset="0"/>
                <a:cs typeface="Arial" pitchFamily="34" charset="0"/>
              </a:defRPr>
            </a:lvl3pPr>
            <a:lvl4pPr marL="1600200" indent="-228600" defTabSz="639763">
              <a:defRPr>
                <a:solidFill>
                  <a:schemeClr val="tx1"/>
                </a:solidFill>
                <a:latin typeface="Arial" pitchFamily="34" charset="0"/>
                <a:cs typeface="Arial" pitchFamily="34" charset="0"/>
              </a:defRPr>
            </a:lvl4pPr>
            <a:lvl5pPr marL="2057400" indent="-228600" defTabSz="639763">
              <a:defRPr>
                <a:solidFill>
                  <a:schemeClr val="tx1"/>
                </a:solidFill>
                <a:latin typeface="Arial" pitchFamily="34" charset="0"/>
                <a:cs typeface="Arial" pitchFamily="34" charset="0"/>
              </a:defRPr>
            </a:lvl5pPr>
            <a:lvl6pPr marL="2514600" indent="-228600" defTabSz="6397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6397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6397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639763"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sz="2800" b="1" i="1">
                <a:solidFill>
                  <a:srgbClr val="0000FF"/>
                </a:solidFill>
                <a:latin typeface="Times New Roman" pitchFamily="18" charset="0"/>
              </a:rPr>
              <a:t>Cân đối , rắn rỏi</a:t>
            </a:r>
            <a:endParaRPr lang="en-US" altLang="vi-VN" sz="2800" b="1" i="1">
              <a:solidFill>
                <a:srgbClr val="0000FF"/>
              </a:solidFill>
              <a:latin typeface=".VnArial" pitchFamily="34" charset="0"/>
            </a:endParaRPr>
          </a:p>
        </p:txBody>
      </p:sp>
      <p:sp>
        <p:nvSpPr>
          <p:cNvPr id="126983" name="Text Box 7"/>
          <p:cNvSpPr txBox="1">
            <a:spLocks noChangeArrowheads="1"/>
          </p:cNvSpPr>
          <p:nvPr/>
        </p:nvSpPr>
        <p:spPr bwMode="auto">
          <a:xfrm>
            <a:off x="5867400" y="6172200"/>
            <a:ext cx="21336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8" tIns="32004" rIns="64008" bIns="32004">
            <a:spAutoFit/>
          </a:bodyPr>
          <a:lstStyle>
            <a:lvl1pPr defTabSz="639763">
              <a:defRPr>
                <a:solidFill>
                  <a:schemeClr val="tx1"/>
                </a:solidFill>
                <a:latin typeface="Arial" pitchFamily="34" charset="0"/>
                <a:cs typeface="Arial" pitchFamily="34" charset="0"/>
              </a:defRPr>
            </a:lvl1pPr>
            <a:lvl2pPr marL="742950" indent="-285750" defTabSz="639763">
              <a:defRPr>
                <a:solidFill>
                  <a:schemeClr val="tx1"/>
                </a:solidFill>
                <a:latin typeface="Arial" pitchFamily="34" charset="0"/>
                <a:cs typeface="Arial" pitchFamily="34" charset="0"/>
              </a:defRPr>
            </a:lvl2pPr>
            <a:lvl3pPr marL="1143000" indent="-228600" defTabSz="639763">
              <a:defRPr>
                <a:solidFill>
                  <a:schemeClr val="tx1"/>
                </a:solidFill>
                <a:latin typeface="Arial" pitchFamily="34" charset="0"/>
                <a:cs typeface="Arial" pitchFamily="34" charset="0"/>
              </a:defRPr>
            </a:lvl3pPr>
            <a:lvl4pPr marL="1600200" indent="-228600" defTabSz="639763">
              <a:defRPr>
                <a:solidFill>
                  <a:schemeClr val="tx1"/>
                </a:solidFill>
                <a:latin typeface="Arial" pitchFamily="34" charset="0"/>
                <a:cs typeface="Arial" pitchFamily="34" charset="0"/>
              </a:defRPr>
            </a:lvl4pPr>
            <a:lvl5pPr marL="2057400" indent="-228600" defTabSz="639763">
              <a:defRPr>
                <a:solidFill>
                  <a:schemeClr val="tx1"/>
                </a:solidFill>
                <a:latin typeface="Arial" pitchFamily="34" charset="0"/>
                <a:cs typeface="Arial" pitchFamily="34" charset="0"/>
              </a:defRPr>
            </a:lvl5pPr>
            <a:lvl6pPr marL="2514600" indent="-228600" defTabSz="6397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6397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6397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639763"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vi-VN" sz="2800" b="1" i="1">
                <a:solidFill>
                  <a:srgbClr val="0000FF"/>
                </a:solidFill>
                <a:latin typeface="Times New Roman" pitchFamily="18" charset="0"/>
              </a:rPr>
              <a:t>Duyên dáng</a:t>
            </a:r>
            <a:endParaRPr lang="en-US" altLang="vi-VN" sz="2800" b="1" i="1">
              <a:solidFill>
                <a:srgbClr val="0000FF"/>
              </a:solidFill>
              <a:latin typeface=".Vn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wheel(4)">
                                      <p:cBhvr>
                                        <p:cTn id="7" dur="1000"/>
                                        <p:tgtEl>
                                          <p:spTgt spid="126980"/>
                                        </p:tgtEl>
                                      </p:cBhvr>
                                    </p:animEffect>
                                  </p:childTnLst>
                                </p:cTn>
                              </p:par>
                            </p:childTnLst>
                          </p:cTn>
                        </p:par>
                        <p:par>
                          <p:cTn id="8" fill="hold" nodeType="afterGroup">
                            <p:stCondLst>
                              <p:cond delay="1000"/>
                            </p:stCondLst>
                            <p:childTnLst>
                              <p:par>
                                <p:cTn id="9" presetID="2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edge">
                                      <p:cBhvr>
                                        <p:cTn id="11" dur="2000"/>
                                        <p:tgtEl>
                                          <p:spTgt spid="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26982"/>
                                        </p:tgtEl>
                                        <p:attrNameLst>
                                          <p:attrName>style.visibility</p:attrName>
                                        </p:attrNameLst>
                                      </p:cBhvr>
                                      <p:to>
                                        <p:strVal val="visible"/>
                                      </p:to>
                                    </p:set>
                                    <p:animEffect transition="in" filter="checkerboard(across)">
                                      <p:cBhvr>
                                        <p:cTn id="16" dur="500"/>
                                        <p:tgtEl>
                                          <p:spTgt spid="12698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26983"/>
                                        </p:tgtEl>
                                        <p:attrNameLst>
                                          <p:attrName>style.visibility</p:attrName>
                                        </p:attrNameLst>
                                      </p:cBhvr>
                                      <p:to>
                                        <p:strVal val="visible"/>
                                      </p:to>
                                    </p:set>
                                    <p:animEffect transition="in" filter="checkerboard(across)">
                                      <p:cBhvr>
                                        <p:cTn id="21" dur="500"/>
                                        <p:tgtEl>
                                          <p:spTgt spid="126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2" grpId="0"/>
      <p:bldP spid="12698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9" name="Text Box 5"/>
          <p:cNvSpPr txBox="1">
            <a:spLocks noChangeArrowheads="1"/>
          </p:cNvSpPr>
          <p:nvPr/>
        </p:nvSpPr>
        <p:spPr bwMode="auto">
          <a:xfrm>
            <a:off x="0" y="190500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chemeClr val="hlink"/>
              </a:buClr>
              <a:buFont typeface="Wingdings" pitchFamily="2" charset="2"/>
              <a:buNone/>
            </a:pPr>
            <a:r>
              <a:rPr lang="en-US" altLang="vi-VN" sz="2800" b="1">
                <a:solidFill>
                  <a:srgbClr val="008000"/>
                </a:solidFill>
                <a:latin typeface="Times New Roman" pitchFamily="18" charset="0"/>
                <a:cs typeface="Times New Roman" pitchFamily="18" charset="0"/>
              </a:rPr>
              <a:t>- Bóng đá, bóng chuyền, cầu lông, chạy,  nhảy cao, nhảy xa, đẩy tạ, cử tạ, bắn súng, bơi, đấu vật, nhảy ngựa, trượt tuyết, cờ vua, cờ tướng, lướt ván, đua mô tô,…..</a:t>
            </a:r>
          </a:p>
        </p:txBody>
      </p:sp>
      <p:sp>
        <p:nvSpPr>
          <p:cNvPr id="11270" name="Text Box 6"/>
          <p:cNvSpPr txBox="1">
            <a:spLocks noChangeArrowheads="1"/>
          </p:cNvSpPr>
          <p:nvPr/>
        </p:nvSpPr>
        <p:spPr bwMode="auto">
          <a:xfrm>
            <a:off x="0" y="1157288"/>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chemeClr val="hlink"/>
              </a:buClr>
              <a:buSzPct val="120000"/>
            </a:pPr>
            <a:r>
              <a:rPr lang="en-US" altLang="vi-VN" sz="2800" b="1" u="sng">
                <a:solidFill>
                  <a:srgbClr val="0000FF"/>
                </a:solidFill>
                <a:latin typeface="Times New Roman" pitchFamily="18" charset="0"/>
                <a:cs typeface="Times New Roman" pitchFamily="18" charset="0"/>
              </a:rPr>
              <a:t>* Bài 2</a:t>
            </a:r>
            <a:r>
              <a:rPr lang="en-US" altLang="vi-VN" sz="2800" b="1">
                <a:solidFill>
                  <a:srgbClr val="0000FF"/>
                </a:solidFill>
                <a:latin typeface="Times New Roman" pitchFamily="18" charset="0"/>
                <a:cs typeface="Times New Roman" pitchFamily="18" charset="0"/>
              </a:rPr>
              <a:t>: Kể tên các môn thể thao mà em biết.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270"/>
                                        </p:tgtEl>
                                        <p:attrNameLst>
                                          <p:attrName>style.visibility</p:attrName>
                                        </p:attrNameLst>
                                      </p:cBhvr>
                                      <p:to>
                                        <p:strVal val="visible"/>
                                      </p:to>
                                    </p:set>
                                    <p:anim calcmode="discrete" valueType="clr">
                                      <p:cBhvr override="childStyle">
                                        <p:cTn id="7" dur="80"/>
                                        <p:tgtEl>
                                          <p:spTgt spid="1127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70"/>
                                        </p:tgtEl>
                                        <p:attrNameLst>
                                          <p:attrName>fillcolor</p:attrName>
                                        </p:attrNameLst>
                                      </p:cBhvr>
                                      <p:tavLst>
                                        <p:tav tm="0">
                                          <p:val>
                                            <p:clrVal>
                                              <a:schemeClr val="accent2"/>
                                            </p:clrVal>
                                          </p:val>
                                        </p:tav>
                                        <p:tav tm="50000">
                                          <p:val>
                                            <p:clrVal>
                                              <a:schemeClr val="hlink"/>
                                            </p:clrVal>
                                          </p:val>
                                        </p:tav>
                                      </p:tavLst>
                                    </p:anim>
                                    <p:set>
                                      <p:cBhvr>
                                        <p:cTn id="9" dur="80"/>
                                        <p:tgtEl>
                                          <p:spTgt spid="1127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1269"/>
                                        </p:tgtEl>
                                        <p:attrNameLst>
                                          <p:attrName>style.visibility</p:attrName>
                                        </p:attrNameLst>
                                      </p:cBhvr>
                                      <p:to>
                                        <p:strVal val="visible"/>
                                      </p:to>
                                    </p:set>
                                    <p:anim calcmode="discrete" valueType="clr">
                                      <p:cBhvr override="childStyle">
                                        <p:cTn id="14" dur="80"/>
                                        <p:tgtEl>
                                          <p:spTgt spid="1126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269"/>
                                        </p:tgtEl>
                                        <p:attrNameLst>
                                          <p:attrName>fillcolor</p:attrName>
                                        </p:attrNameLst>
                                      </p:cBhvr>
                                      <p:tavLst>
                                        <p:tav tm="0">
                                          <p:val>
                                            <p:clrVal>
                                              <a:schemeClr val="accent2"/>
                                            </p:clrVal>
                                          </p:val>
                                        </p:tav>
                                        <p:tav tm="50000">
                                          <p:val>
                                            <p:clrVal>
                                              <a:schemeClr val="hlink"/>
                                            </p:clrVal>
                                          </p:val>
                                        </p:tav>
                                      </p:tavLst>
                                    </p:anim>
                                    <p:set>
                                      <p:cBhvr>
                                        <p:cTn id="16" dur="80"/>
                                        <p:tgtEl>
                                          <p:spTgt spid="1126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68&quot;/&gt;&lt;/object&gt;&lt;object type=&quot;3&quot; unique_id=&quot;10004&quot;&gt;&lt;property id=&quot;20148&quot; value=&quot;5&quot;/&gt;&lt;property id=&quot;20300&quot; value=&quot;Slide 2 - &amp;quot;Thứ tư, ngày 5 tháng 1 năm 2011&amp;quot;&quot;/&gt;&lt;property id=&quot;20307&quot; value=&quot;257&quot;/&gt;&lt;/object&gt;&lt;object type=&quot;3&quot; unique_id=&quot;10006&quot;&gt;&lt;property id=&quot;20148&quot; value=&quot;5&quot;/&gt;&lt;property id=&quot;20300&quot; value=&quot;Slide 3&quot;/&gt;&lt;property id=&quot;20307&quot; value=&quot;275&quot;/&gt;&lt;/object&gt;&lt;object type=&quot;3&quot; unique_id=&quot;10007&quot;&gt;&lt;property id=&quot;20148&quot; value=&quot;5&quot;/&gt;&lt;property id=&quot;20300&quot; value=&quot;Slide 5 - &amp;quot;&amp;#x0D;&amp;#x0A;&amp;quot;&quot;/&gt;&lt;property id=&quot;20307&quot; value=&quot;259&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5&quot;/&gt;&lt;/object&gt;&lt;object type=&quot;3&quot; unique_id=&quot;10010&quot;&gt;&lt;property id=&quot;20148&quot; value=&quot;5&quot;/&gt;&lt;property id=&quot;20300&quot; value=&quot;Slide 8 - &amp;quot;MỞ RỘNG VỐN TỪ: SỨC KHOẺ&amp;quot;&quot;/&gt;&lt;property id=&quot;20307&quot; value=&quot;260&quot;/&gt;&lt;/object&gt;&lt;object type=&quot;3&quot; unique_id=&quot;10011&quot;&gt;&lt;property id=&quot;20148&quot; value=&quot;5&quot;/&gt;&lt;property id=&quot;20300&quot; value=&quot;Slide 9&quot;/&gt;&lt;property id=&quot;20307&quot; value=&quot;274&quot;/&gt;&lt;/object&gt;&lt;object type=&quot;3&quot; unique_id=&quot;10013&quot;&gt;&lt;property id=&quot;20148&quot; value=&quot;5&quot;/&gt;&lt;property id=&quot;20300&quot; value=&quot;Slide 10&quot;/&gt;&lt;property id=&quot;20307&quot; value=&quot;273&quot;/&gt;&lt;/object&gt;&lt;object type=&quot;3&quot; unique_id=&quot;10014&quot;&gt;&lt;property id=&quot;20148&quot; value=&quot;5&quot;/&gt;&lt;property id=&quot;20300&quot; value=&quot;Slide 11&quot;/&gt;&lt;property id=&quot;20307&quot; value=&quot;271&quot;/&gt;&lt;/object&gt;&lt;object type=&quot;3&quot; unique_id=&quot;10015&quot;&gt;&lt;property id=&quot;20148&quot; value=&quot;5&quot;/&gt;&lt;property id=&quot;20300&quot; value=&quot;Slide 12&quot;/&gt;&lt;property id=&quot;20307&quot; value=&quot;267&quot;/&gt;&lt;/object&gt;&lt;object type=&quot;3&quot; unique_id=&quot;10031&quot;&gt;&lt;property id=&quot;20148&quot; value=&quot;5&quot;/&gt;&lt;property id=&quot;20300&quot; value=&quot;Slide 4&quot;/&gt;&lt;property id=&quot;20307&quot; value=&quot;276&quot;/&gt;&lt;/object&gt;&lt;/object&gt;&lt;object type=&quot;8&quot; unique_id=&quot;10030&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1898</TotalTime>
  <Words>478</Words>
  <Application>Microsoft Office PowerPoint</Application>
  <PresentationFormat>On-screen Show (4:3)</PresentationFormat>
  <Paragraphs>73</Paragraphs>
  <Slides>22</Slides>
  <Notes>2</Notes>
  <HiddenSlides>1</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Times New Roman</vt:lpstr>
      <vt:lpstr>.VnTime</vt:lpstr>
      <vt:lpstr>.VnArial</vt:lpstr>
      <vt:lpstr>Wingdings</vt:lpstr>
      <vt:lpstr>Tahoma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PC</cp:lastModifiedBy>
  <cp:revision>153</cp:revision>
  <dcterms:created xsi:type="dcterms:W3CDTF">2009-01-02T12:40:03Z</dcterms:created>
  <dcterms:modified xsi:type="dcterms:W3CDTF">2022-01-23T14:02:24Z</dcterms:modified>
</cp:coreProperties>
</file>