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2" r:id="rId1"/>
  </p:sldMasterIdLst>
  <p:notesMasterIdLst>
    <p:notesMasterId r:id="rId5"/>
  </p:notesMasterIdLst>
  <p:sldIdLst>
    <p:sldId id="379" r:id="rId2"/>
    <p:sldId id="384" r:id="rId3"/>
    <p:sldId id="407" r:id="rId4"/>
  </p:sldIdLst>
  <p:sldSz cx="9144000" cy="5143500" type="screen16x9"/>
  <p:notesSz cx="6858000" cy="9144000"/>
  <p:embeddedFontLst>
    <p:embeddedFont>
      <p:font typeface="VNI-Times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  <a:srgbClr val="FF0000"/>
    <a:srgbClr val="FF0066"/>
    <a:srgbClr val="990099"/>
    <a:srgbClr val="FFFF99"/>
    <a:srgbClr val="006600"/>
    <a:srgbClr val="FFCCFF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47" autoAdjust="0"/>
    <p:restoredTop sz="91313" autoAdjust="0"/>
  </p:normalViewPr>
  <p:slideViewPr>
    <p:cSldViewPr>
      <p:cViewPr>
        <p:scale>
          <a:sx n="90" d="100"/>
          <a:sy n="90" d="100"/>
        </p:scale>
        <p:origin x="78" y="-1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38FAD91-98E3-4AA0-A1CD-C55AC13AA235}" type="datetimeFigureOut">
              <a:rPr lang="en-US"/>
              <a:pPr>
                <a:defRPr/>
              </a:pPr>
              <a:t>5/16/2022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34444D-5AE9-40FD-8705-F2E52F64D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D641D-7957-4C8C-99FE-BE1F08DB71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A9F68-ACA5-45E9-B81E-D334E08B79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7F0C05-7320-4D0C-A916-B99AE47B52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D3410D-1750-499A-BBFF-B02817038B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98C7B-DF89-4563-9AB3-D4288A5C8F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59A31-801B-47E1-B64E-9172A82E8E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BB8EF-8D76-4389-BD52-0D55B1283C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27709-61CA-4A9E-A502-F97B6CAF93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A594A4-BB1C-4A91-9DE4-552B3AE552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E38CD-747B-43EC-A00F-D67162A5E4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8C151-A3BD-4780-98C5-A9EA86AA03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6942E2-D437-4742-A654-518FF9F71C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 nen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WordArt 8"/>
          <p:cNvSpPr>
            <a:spLocks noChangeArrowheads="1" noChangeShapeType="1" noTextEdit="1"/>
          </p:cNvSpPr>
          <p:nvPr/>
        </p:nvSpPr>
        <p:spPr bwMode="auto">
          <a:xfrm>
            <a:off x="2057400" y="819150"/>
            <a:ext cx="3548063" cy="6080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VIẾT - 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9" name="WordArt 9"/>
          <p:cNvSpPr>
            <a:spLocks noChangeArrowheads="1" noChangeShapeType="1" noTextEdit="1"/>
          </p:cNvSpPr>
          <p:nvPr/>
        </p:nvSpPr>
        <p:spPr bwMode="auto">
          <a:xfrm>
            <a:off x="1981200" y="1809750"/>
            <a:ext cx="4535488" cy="13501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CHỮ HOA 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hiên hoàng"/>
                <a:cs typeface="Times New Roman"/>
              </a:rPr>
              <a:t>N</a:t>
            </a:r>
          </a:p>
        </p:txBody>
      </p:sp>
      <p:pic>
        <p:nvPicPr>
          <p:cNvPr id="31" name="Picture 22" descr="FOURO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40088"/>
            <a:ext cx="182880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4210050"/>
            <a:ext cx="9067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2600">
                <a:solidFill>
                  <a:srgbClr val="FF0000"/>
                </a:solidFill>
                <a:latin typeface="Times New Roman" pitchFamily="18" charset="0"/>
              </a:rPr>
              <a:t>Nhà Rồng là một bến cảng ở Thành phố Hồ Chí Minh. Năm 1911, chính từ bến cảng này, Bác Hồ đã ra đi tìm đường cứu nước</a:t>
            </a:r>
            <a:r>
              <a:rPr lang="en-US" altLang="en-US" sz="2600">
                <a:solidFill>
                  <a:srgbClr val="FF0000"/>
                </a:solidFill>
                <a:latin typeface="VNI-Times" pitchFamily="2" charset="0"/>
              </a:rPr>
              <a:t>.</a:t>
            </a:r>
          </a:p>
          <a:p>
            <a:pPr eaLnBrk="1" hangingPunct="1"/>
            <a:endParaRPr lang="en-US" altLang="en-US" sz="2600">
              <a:solidFill>
                <a:srgbClr val="FF0000"/>
              </a:solidFill>
              <a:latin typeface="VNI-Times" pitchFamily="2" charset="0"/>
            </a:endParaRPr>
          </a:p>
        </p:txBody>
      </p:sp>
      <p:pic>
        <p:nvPicPr>
          <p:cNvPr id="21507" name="Picture 7" descr="Bến Nhà Rồng - dấu mốc quan trọng của lịch sử Việt N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-322263"/>
            <a:ext cx="898842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2" descr="C:\Users\admin\Downloads\26219618_919531501545645_2341244004565747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5175"/>
            <a:ext cx="9144000" cy="66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5346</TotalTime>
  <Words>41</Words>
  <Application>Microsoft Office PowerPoint</Application>
  <PresentationFormat>On-screen Show (16:9)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Times New Roman</vt:lpstr>
      <vt:lpstr>Thiên hoàng</vt:lpstr>
      <vt:lpstr>VNI-Times</vt:lpstr>
      <vt:lpstr>Calibri</vt:lpstr>
      <vt:lpstr>Office Theme</vt:lpstr>
      <vt:lpstr>Slide 1</vt:lpstr>
      <vt:lpstr>Slide 2</vt:lpstr>
      <vt:lpstr>Slide 3</vt:lpstr>
    </vt:vector>
  </TitlesOfParts>
  <Company>Thang Binh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TBComputer</dc:creator>
  <cp:lastModifiedBy>Van Nguyen</cp:lastModifiedBy>
  <cp:revision>303</cp:revision>
  <dcterms:created xsi:type="dcterms:W3CDTF">2008-10-27T13:46:20Z</dcterms:created>
  <dcterms:modified xsi:type="dcterms:W3CDTF">2022-05-16T13:28:19Z</dcterms:modified>
</cp:coreProperties>
</file>