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62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FFFF66"/>
    <a:srgbClr val="FF0000"/>
    <a:srgbClr val="FF66FF"/>
    <a:srgbClr val="FFFFCC"/>
    <a:srgbClr val="FF0066"/>
    <a:srgbClr val="0000FF"/>
    <a:srgbClr val="99FFCC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78" autoAdjust="0"/>
  </p:normalViewPr>
  <p:slideViewPr>
    <p:cSldViewPr>
      <p:cViewPr varScale="1">
        <p:scale>
          <a:sx n="54" d="100"/>
          <a:sy n="54" d="100"/>
        </p:scale>
        <p:origin x="-100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4BC2CA9-B113-428C-B1E5-5E5C89514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DB6797-5B33-4B60-8D05-7E49AA6B37D9}" type="slidenum">
              <a:rPr lang="en-US"/>
              <a:pPr/>
              <a:t>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6D4C0-7912-4052-9275-70B6D5898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F7D5A-E052-4784-9CFF-EBFCBEFB2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6F8EB-07BE-46DC-82BB-0DCF43C0A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15CCC-7850-4F2A-86AA-1A8926EDA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F2601-3A93-4666-BF18-887CE4767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A8824-9CEB-4263-9B73-94CC0EF9C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28F98-B8B6-48FF-8CDD-1CE9F8505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4B828-A635-444B-8FA4-505565EE7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3BA76-51FD-4EB9-AD15-266BD6232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82B4B-DEA0-4B48-B2BB-A8976964D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20FBC-AAD5-4173-9B8D-E8F2F36AF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B0FC5A1-F611-44F7-9D4E-A00AAD14D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 r="18965"/>
          <a:stretch>
            <a:fillRect/>
          </a:stretch>
        </p:blipFill>
        <p:spPr>
          <a:xfrm>
            <a:off x="76200" y="571500"/>
            <a:ext cx="4419600" cy="3587354"/>
          </a:xfrm>
          <a:noFill/>
        </p:spPr>
      </p:pic>
      <p:pic>
        <p:nvPicPr>
          <p:cNvPr id="12291" name="Picture 5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457200"/>
            <a:ext cx="4572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143000" y="4343400"/>
            <a:ext cx="198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Con vạc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5867400" y="4343400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Con cò bợ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</TotalTime>
  <Words>6</Words>
  <Application>Microsoft Office PowerPoint</Application>
  <PresentationFormat>On-screen Show (16:9)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1_Default Design</vt:lpstr>
      <vt:lpstr>Slide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Van Nguyen</cp:lastModifiedBy>
  <cp:revision>86</cp:revision>
  <dcterms:created xsi:type="dcterms:W3CDTF">2009-12-26T08:48:08Z</dcterms:created>
  <dcterms:modified xsi:type="dcterms:W3CDTF">2022-05-16T13:28:40Z</dcterms:modified>
</cp:coreProperties>
</file>