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73" r:id="rId3"/>
    <p:sldId id="261" r:id="rId4"/>
    <p:sldId id="275" r:id="rId5"/>
    <p:sldId id="274" r:id="rId6"/>
    <p:sldId id="276" r:id="rId7"/>
    <p:sldId id="260" r:id="rId8"/>
    <p:sldId id="264" r:id="rId9"/>
    <p:sldId id="286" r:id="rId10"/>
    <p:sldId id="278" r:id="rId11"/>
    <p:sldId id="283" r:id="rId12"/>
    <p:sldId id="266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B05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ACA26-5420-48D0-9DB7-262CB44B9E3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EEEE-6457-4B3E-8934-66354235AB1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.gif"/><Relationship Id="rId2" Type="http://schemas.openxmlformats.org/officeDocument/2006/relationships/audio" Target="file:///D:\NHAC\NHAC%20THIEU%20NHI\S1.%20Bai%20ca%20di%20hoc%20(N)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4533900" y="494110"/>
          <a:ext cx="3276600" cy="1743075"/>
        </p:xfrm>
        <a:graphic>
          <a:graphicData uri="http://schemas.openxmlformats.org/presentationml/2006/ole">
            <p:oleObj spid="_x0000_s1466" name="Clip" r:id="rId4" imgW="807415" imgH="503834" progId="">
              <p:embed/>
            </p:oleObj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6927851" y="1771650"/>
          <a:ext cx="2216151" cy="3371850"/>
        </p:xfrm>
        <a:graphic>
          <a:graphicData uri="http://schemas.openxmlformats.org/presentationml/2006/ole">
            <p:oleObj spid="_x0000_s1467" name="Clip" r:id="rId5" imgW="1999793" imgH="1831543" progId="">
              <p:embed/>
            </p:oleObj>
          </a:graphicData>
        </a:graphic>
      </p:graphicFrame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5181602" y="2571750"/>
          <a:ext cx="2486025" cy="2571750"/>
        </p:xfrm>
        <a:graphic>
          <a:graphicData uri="http://schemas.openxmlformats.org/presentationml/2006/ole">
            <p:oleObj spid="_x0000_s1468" name="Clip" r:id="rId6" imgW="1999793" imgH="1831543" progId="">
              <p:embed/>
            </p:oleObj>
          </a:graphicData>
        </a:graphic>
      </p:graphicFrame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1524002" y="3429000"/>
          <a:ext cx="2486025" cy="1714500"/>
        </p:xfrm>
        <a:graphic>
          <a:graphicData uri="http://schemas.openxmlformats.org/presentationml/2006/ole">
            <p:oleObj spid="_x0000_s1469" name="Clip" r:id="rId7" imgW="1999793" imgH="1831543" progId="">
              <p:embed/>
            </p:oleObj>
          </a:graphicData>
        </a:graphic>
      </p:graphicFrame>
      <p:graphicFrame>
        <p:nvGraphicFramePr>
          <p:cNvPr id="65546" name="Object 10"/>
          <p:cNvGraphicFramePr>
            <a:graphicFrameLocks noChangeAspect="1"/>
          </p:cNvGraphicFramePr>
          <p:nvPr/>
        </p:nvGraphicFramePr>
        <p:xfrm>
          <a:off x="3429001" y="3028950"/>
          <a:ext cx="2486025" cy="2114550"/>
        </p:xfrm>
        <a:graphic>
          <a:graphicData uri="http://schemas.openxmlformats.org/presentationml/2006/ole">
            <p:oleObj spid="_x0000_s1470" name="Clip" r:id="rId8" imgW="1999793" imgH="1831543" progId="">
              <p:embed/>
            </p:oleObj>
          </a:graphicData>
        </a:graphic>
      </p:graphicFrame>
      <p:graphicFrame>
        <p:nvGraphicFramePr>
          <p:cNvPr id="65547" name="Object 11"/>
          <p:cNvGraphicFramePr>
            <a:graphicFrameLocks noChangeAspect="1"/>
          </p:cNvGraphicFramePr>
          <p:nvPr/>
        </p:nvGraphicFramePr>
        <p:xfrm>
          <a:off x="117475" y="528637"/>
          <a:ext cx="3276600" cy="1743075"/>
        </p:xfrm>
        <a:graphic>
          <a:graphicData uri="http://schemas.openxmlformats.org/presentationml/2006/ole">
            <p:oleObj spid="_x0000_s1471" name="Clip" r:id="rId9" imgW="807415" imgH="503834" progId="">
              <p:embed/>
            </p:oleObj>
          </a:graphicData>
        </a:graphic>
      </p:graphicFrame>
      <p:graphicFrame>
        <p:nvGraphicFramePr>
          <p:cNvPr id="65549" name="Object 13"/>
          <p:cNvGraphicFramePr>
            <a:graphicFrameLocks noChangeAspect="1"/>
          </p:cNvGraphicFramePr>
          <p:nvPr/>
        </p:nvGraphicFramePr>
        <p:xfrm>
          <a:off x="7924800" y="842963"/>
          <a:ext cx="1219200" cy="800100"/>
        </p:xfrm>
        <a:graphic>
          <a:graphicData uri="http://schemas.openxmlformats.org/presentationml/2006/ole">
            <p:oleObj spid="_x0000_s1472" name="Clip" r:id="rId10" imgW="807415" imgH="503834" progId="">
              <p:embed/>
            </p:oleObj>
          </a:graphicData>
        </a:graphic>
      </p:graphicFrame>
      <p:graphicFrame>
        <p:nvGraphicFramePr>
          <p:cNvPr id="65555" name="Object 19"/>
          <p:cNvGraphicFramePr>
            <a:graphicFrameLocks noChangeAspect="1"/>
          </p:cNvGraphicFramePr>
          <p:nvPr/>
        </p:nvGraphicFramePr>
        <p:xfrm>
          <a:off x="2" y="4057650"/>
          <a:ext cx="2257425" cy="1085850"/>
        </p:xfrm>
        <a:graphic>
          <a:graphicData uri="http://schemas.openxmlformats.org/presentationml/2006/ole">
            <p:oleObj spid="_x0000_s1473" name="Clip" r:id="rId11" imgW="1999793" imgH="1831543" progId="">
              <p:embed/>
            </p:oleObj>
          </a:graphicData>
        </a:graphic>
      </p:graphicFrame>
      <p:pic>
        <p:nvPicPr>
          <p:cNvPr id="1034" name="Picture 21" descr="butterflies_flowers_md_clr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" y="4286250"/>
            <a:ext cx="8429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S1. Bai ca di hoc (N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38200" y="45148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WordArt 11"/>
          <p:cNvSpPr>
            <a:spLocks noChangeArrowheads="1" noChangeShapeType="1" noTextEdit="1"/>
          </p:cNvSpPr>
          <p:nvPr/>
        </p:nvSpPr>
        <p:spPr bwMode="auto">
          <a:xfrm>
            <a:off x="1295401" y="102394"/>
            <a:ext cx="67532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8" name="WordArt 13"/>
          <p:cNvSpPr>
            <a:spLocks noChangeArrowheads="1" noChangeShapeType="1" noTextEdit="1"/>
          </p:cNvSpPr>
          <p:nvPr/>
        </p:nvSpPr>
        <p:spPr bwMode="auto">
          <a:xfrm>
            <a:off x="2698753" y="2089547"/>
            <a:ext cx="3643313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228600" y="114300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24876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285751"/>
            <a:ext cx="6629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68580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 cstate="print">
            <a:lum bright="-6000" contrast="48000"/>
          </a:blip>
          <a:srcRect/>
          <a:stretch>
            <a:fillRect/>
          </a:stretch>
        </p:blipFill>
        <p:spPr bwMode="auto">
          <a:xfrm>
            <a:off x="4572000" y="1221252"/>
            <a:ext cx="4419600" cy="37719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5715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307267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Nghe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latin typeface="Times New Roman" pitchFamily="18" charset="0"/>
              </a:rPr>
              <a:t>kể</a:t>
            </a:r>
            <a:r>
              <a:rPr lang="en-US" altLang="vi-VN" sz="3200" b="1" dirty="0">
                <a:latin typeface="Times New Roman" pitchFamily="18" charset="0"/>
              </a:rPr>
              <a:t>: </a:t>
            </a:r>
            <a:r>
              <a:rPr lang="en-US" altLang="vi-VN" sz="3200" b="1" dirty="0" err="1">
                <a:latin typeface="Times New Roman" pitchFamily="18" charset="0"/>
              </a:rPr>
              <a:t>Chàng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trai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Phù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Ủng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00" y="750585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399" y="2965668"/>
            <a:ext cx="43433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1543051"/>
            <a:ext cx="4343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3" y="1143000"/>
            <a:ext cx="2285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938" y="2495550"/>
            <a:ext cx="4356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76" y="2561199"/>
            <a:ext cx="4343400" cy="2514600"/>
          </a:xfrm>
          <a:prstGeom prst="rect">
            <a:avLst/>
          </a:prstGeom>
          <a:noFill/>
        </p:spPr>
      </p:pic>
      <p:pic>
        <p:nvPicPr>
          <p:cNvPr id="19462" name="Picture 6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336" y="10551"/>
            <a:ext cx="4343400" cy="2514600"/>
          </a:xfrm>
          <a:prstGeom prst="rect">
            <a:avLst/>
          </a:prstGeom>
          <a:noFill/>
        </p:spPr>
      </p:pic>
      <p:pic>
        <p:nvPicPr>
          <p:cNvPr id="19464" name="Picture 8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4204" y="2550648"/>
            <a:ext cx="4419600" cy="2571750"/>
          </a:xfrm>
          <a:prstGeom prst="rect">
            <a:avLst/>
          </a:prstGeom>
          <a:noFill/>
        </p:spPr>
      </p:pic>
      <p:pic>
        <p:nvPicPr>
          <p:cNvPr id="19466" name="Picture 10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056" y="31653"/>
            <a:ext cx="4453944" cy="2457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12395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67000" y="5715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43815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14400" y="-55960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             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562100" y="315517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04800" y="2057401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</a:rPr>
              <a:t> 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152400" y="74295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76350"/>
            <a:ext cx="8763000" cy="37338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flipV="1">
            <a:off x="0" y="2857500"/>
            <a:ext cx="1066800" cy="171450"/>
          </a:xfrm>
          <a:prstGeom prst="rightArrow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52400" y="342900"/>
            <a:ext cx="4038600" cy="4799328"/>
            <a:chOff x="1676" y="1248"/>
            <a:chExt cx="2160" cy="2547"/>
          </a:xfrm>
        </p:grpSpPr>
        <p:pic>
          <p:nvPicPr>
            <p:cNvPr id="5" name="Picture 5" descr="thdao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1248"/>
              <a:ext cx="2146" cy="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676" y="3517"/>
              <a:ext cx="2160" cy="2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Hưng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Đạo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8" descr="anh"/>
          <p:cNvPicPr>
            <a:picLocks noChangeAspect="1" noChangeArrowheads="1"/>
          </p:cNvPicPr>
          <p:nvPr/>
        </p:nvPicPr>
        <p:blipFill>
          <a:blip r:embed="rId4" cstate="print">
            <a:lum bright="-6000" contrast="48000"/>
          </a:blip>
          <a:srcRect/>
          <a:stretch>
            <a:fillRect/>
          </a:stretch>
        </p:blipFill>
        <p:spPr bwMode="auto">
          <a:xfrm>
            <a:off x="4419601" y="228600"/>
            <a:ext cx="4538004" cy="45148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>
            <a:off x="3276600" y="2838450"/>
            <a:ext cx="1600200" cy="1295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5715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285751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Nghe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latin typeface="Times New Roman" pitchFamily="18" charset="0"/>
              </a:rPr>
              <a:t>kể</a:t>
            </a:r>
            <a:r>
              <a:rPr lang="en-US" altLang="vi-VN" sz="3200" b="1" dirty="0">
                <a:latin typeface="Times New Roman" pitchFamily="18" charset="0"/>
              </a:rPr>
              <a:t>: </a:t>
            </a:r>
            <a:r>
              <a:rPr lang="en-US" altLang="vi-VN" sz="3200" b="1" dirty="0" err="1">
                <a:latin typeface="Times New Roman" pitchFamily="18" charset="0"/>
              </a:rPr>
              <a:t>Chàng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trai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Phù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Ủng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6172200" y="4686300"/>
            <a:ext cx="29718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68580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1: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 cstate="print">
            <a:lum bright="-6000" contrast="48000"/>
          </a:blip>
          <a:srcRect/>
          <a:stretch>
            <a:fillRect/>
          </a:stretch>
        </p:blipFill>
        <p:spPr bwMode="auto">
          <a:xfrm>
            <a:off x="110197" y="342900"/>
            <a:ext cx="4538004" cy="45148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2" name="AutoShape 2" descr="Káº¿t quáº£ hÃ¬nh áº£nh cho áº£nh cá»§a pháº¡m ngÅ© lÃ£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Káº¿t quáº£ hÃ¬nh áº£nh cho áº£nh cá»§a pháº¡m ngÅ© l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"/>
            <a:ext cx="4267200" cy="4057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451485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24200" y="4057650"/>
            <a:ext cx="20574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290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5715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285751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Nghe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latin typeface="Times New Roman" pitchFamily="18" charset="0"/>
              </a:rPr>
              <a:t>kể</a:t>
            </a:r>
            <a:r>
              <a:rPr lang="en-US" altLang="vi-VN" sz="3200" b="1" dirty="0">
                <a:latin typeface="Times New Roman" pitchFamily="18" charset="0"/>
              </a:rPr>
              <a:t>: </a:t>
            </a:r>
            <a:r>
              <a:rPr lang="en-US" altLang="vi-VN" sz="3200" b="1" dirty="0" err="1">
                <a:latin typeface="Times New Roman" pitchFamily="18" charset="0"/>
              </a:rPr>
              <a:t>Chàng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trai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Phù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Ủng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" y="68580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 flipH="1">
            <a:off x="8153400" y="2800350"/>
            <a:ext cx="1295400" cy="285750"/>
          </a:xfrm>
          <a:prstGeom prst="rightArrow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Káº¿t quáº£ hÃ¬nh áº£nh cho hÃ¬nh áº£nh cÃ¢y giÃ¡o hÃ¬nh lÆ°á»¡i mÃ¡c Äá» ÄÃ¡nh giáº·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457200"/>
            <a:ext cx="8610600" cy="3600450"/>
          </a:xfrm>
          <a:prstGeom prst="rect">
            <a:avLst/>
          </a:prstGeom>
          <a:noFill/>
        </p:spPr>
      </p:pic>
      <p:pic>
        <p:nvPicPr>
          <p:cNvPr id="5" name="Picture 4" descr="Káº¿t quáº£ hÃ¬nh áº£nh cho hÃ¬nh áº£nh cÃ¢y giÃ¡o hÃ¬nh lÆ°á»¡i mÃ¡c Äá» ÄÃ¡nh giáº·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28900"/>
            <a:ext cx="8305800" cy="2457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228600" y="114300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46392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285751"/>
            <a:ext cx="6629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68580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229</Words>
  <Application>Microsoft Office PowerPoint</Application>
  <PresentationFormat>On-screen Show (16:9)</PresentationFormat>
  <Paragraphs>30</Paragraphs>
  <Slides>12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Thang</dc:creator>
  <cp:lastModifiedBy>Van Nguyen</cp:lastModifiedBy>
  <cp:revision>150</cp:revision>
  <dcterms:created xsi:type="dcterms:W3CDTF">2018-12-30T09:03:54Z</dcterms:created>
  <dcterms:modified xsi:type="dcterms:W3CDTF">2022-05-16T13:26:53Z</dcterms:modified>
</cp:coreProperties>
</file>