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9" r:id="rId5"/>
    <p:sldId id="270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-8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9C8F-34D3-4074-96D7-3EAF61D0C005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EB2C3-80DF-495C-86B6-71D1907FA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448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847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44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966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678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11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570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322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006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020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983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57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11FB2-E899-4736-91A5-7DD1A82DFB80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C8BBC-748F-40EB-A3DB-A1748B04D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305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11" Type="http://schemas.openxmlformats.org/officeDocument/2006/relationships/image" Target="../media/image8.png"/><Relationship Id="rId5" Type="http://schemas.openxmlformats.org/officeDocument/2006/relationships/image" Target="../media/image3.wmf"/><Relationship Id="rId10" Type="http://schemas.openxmlformats.org/officeDocument/2006/relationships/slide" Target="slide4.xml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200869" y="1983805"/>
            <a:ext cx="11599081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spcBef>
                <a:spcPct val="50000"/>
              </a:spcBef>
            </a:pPr>
            <a:r>
              <a:rPr lang="en-US" altLang="en-US" sz="6600" b="1" dirty="0" smtClean="0">
                <a:solidFill>
                  <a:srgbClr val="660066"/>
                </a:solidFill>
              </a:rPr>
              <a:t>   </a:t>
            </a:r>
            <a:r>
              <a:rPr lang="vi-VN" sz="6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  <a:endParaRPr lang="en-US" sz="6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099945" y="234286"/>
            <a:ext cx="8460346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TRƯỜNG TIỂU HỌC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ĐẠI ĐỒNG 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2" descr="708245qq9tddswa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1792" y="5283806"/>
            <a:ext cx="2125014" cy="173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653773" y="1259999"/>
            <a:ext cx="6982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kern="10" dirty="0" smtClean="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Times New Roman"/>
                <a:cs typeface="Times New Roman"/>
              </a:rPr>
              <a:t>MÔN : TẬP ĐỌC – KỂ CHUYỆN</a:t>
            </a:r>
            <a:endParaRPr lang="en-US" sz="3200" b="1" kern="10" dirty="0"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2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8896081" y="5849634"/>
            <a:ext cx="3207913" cy="936215"/>
            <a:chOff x="5225" y="9335"/>
            <a:chExt cx="2520" cy="1750"/>
          </a:xfrm>
        </p:grpSpPr>
        <p:sp>
          <p:nvSpPr>
            <p:cNvPr id="11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eaLnBrk="0" hangingPunct="0">
                <a:defRPr/>
              </a:pPr>
              <a:endParaRPr lang="en-US"/>
            </a:p>
          </p:txBody>
        </p:sp>
        <p:pic>
          <p:nvPicPr>
            <p:cNvPr id="12" name="Picture 26" descr="cosmo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 descr="BOOK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4" descr="BOOK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3" descr="QUILLPEN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900750" y="4134681"/>
            <a:ext cx="107829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800" b="1" i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HP001 5 hàng" pitchFamily="34" charset="0"/>
                <a:cs typeface="Times New Roman"/>
              </a:rPr>
              <a:t>Giáo viên : Nguyễn </a:t>
            </a:r>
            <a:r>
              <a:rPr lang="vi-VN" sz="4800" b="1" i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HP001 5 hàng" pitchFamily="34" charset="0"/>
                <a:cs typeface="Times New Roman"/>
              </a:rPr>
              <a:t> Thị Hồng Vân</a:t>
            </a:r>
            <a:endParaRPr lang="en-US" sz="4800" b="1" i="1" dirty="0">
              <a:solidFill>
                <a:srgbClr val="00B0F0"/>
              </a:solidFill>
              <a:latin typeface="HP001 5 hàng" pitchFamily="34" charset="0"/>
            </a:endParaRPr>
          </a:p>
        </p:txBody>
      </p:sp>
      <p:pic>
        <p:nvPicPr>
          <p:cNvPr id="21" name="Picture 20" descr="979B5B5D2A124BE19ACD5CCEE1BA279D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6" y="5834874"/>
            <a:ext cx="1075050" cy="911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 descr="Bauernbar">
            <a:hlinkClick r:id="rId10" action="ppaction://hlinksldjump" tooltip="click vao qua 3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751" y="5827598"/>
            <a:ext cx="4572000" cy="86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3584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248400" y="2131679"/>
            <a:ext cx="5943600" cy="4726320"/>
            <a:chOff x="1344" y="1715"/>
            <a:chExt cx="3120" cy="2461"/>
          </a:xfrm>
        </p:grpSpPr>
        <p:pic>
          <p:nvPicPr>
            <p:cNvPr id="22535" name="Picture 8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50174" r="53534" b="1108"/>
            <a:stretch>
              <a:fillRect/>
            </a:stretch>
          </p:blipFill>
          <p:spPr bwMode="auto">
            <a:xfrm>
              <a:off x="1344" y="1728"/>
              <a:ext cx="3120" cy="2448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2536" name="Group 10"/>
            <p:cNvGrpSpPr>
              <a:grpSpLocks/>
            </p:cNvGrpSpPr>
            <p:nvPr/>
          </p:nvGrpSpPr>
          <p:grpSpPr bwMode="auto">
            <a:xfrm>
              <a:off x="1356" y="1715"/>
              <a:ext cx="432" cy="383"/>
              <a:chOff x="1296" y="562"/>
              <a:chExt cx="432" cy="383"/>
            </a:xfrm>
          </p:grpSpPr>
          <p:grpSp>
            <p:nvGrpSpPr>
              <p:cNvPr id="22537" name="Group 11"/>
              <p:cNvGrpSpPr>
                <a:grpSpLocks/>
              </p:cNvGrpSpPr>
              <p:nvPr/>
            </p:nvGrpSpPr>
            <p:grpSpPr bwMode="auto">
              <a:xfrm>
                <a:off x="1296" y="562"/>
                <a:ext cx="432" cy="383"/>
                <a:chOff x="1248" y="638"/>
                <a:chExt cx="432" cy="383"/>
              </a:xfrm>
            </p:grpSpPr>
            <p:sp>
              <p:nvSpPr>
                <p:cNvPr id="22539" name="Oval 12"/>
                <p:cNvSpPr>
                  <a:spLocks noChangeArrowheads="1"/>
                </p:cNvSpPr>
                <p:nvPr/>
              </p:nvSpPr>
              <p:spPr bwMode="gray">
                <a:xfrm>
                  <a:off x="1248" y="638"/>
                  <a:ext cx="432" cy="383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2540" name="Oval 13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2541" name="Oval 14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2542" name="Oval 15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2543" name="Oval 16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2538" name="Text Box 17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sp>
        <p:nvSpPr>
          <p:cNvPr id="22531" name="WordArt 22"/>
          <p:cNvSpPr>
            <a:spLocks noChangeArrowheads="1" noChangeShapeType="1" noTextEdit="1"/>
          </p:cNvSpPr>
          <p:nvPr/>
        </p:nvSpPr>
        <p:spPr bwMode="auto">
          <a:xfrm>
            <a:off x="1524000" y="762000"/>
            <a:ext cx="22098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38690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524000" y="2209801"/>
            <a:ext cx="464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Đoạn 3: 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03031" y="2819401"/>
            <a:ext cx="5859887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giết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Hai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cưỡi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cuồn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534" name="Rectangle 1"/>
          <p:cNvSpPr>
            <a:spLocks noChangeArrowheads="1"/>
          </p:cNvSpPr>
          <p:nvPr/>
        </p:nvSpPr>
        <p:spPr bwMode="auto">
          <a:xfrm>
            <a:off x="2628900" y="-76200"/>
            <a:ext cx="8039100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  <a:p>
            <a:pPr algn="ctr">
              <a:spcBef>
                <a:spcPts val="600"/>
              </a:spcBef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</a:p>
        </p:txBody>
      </p:sp>
    </p:spTree>
    <p:extLst>
      <p:ext uri="{BB962C8B-B14F-4D97-AF65-F5344CB8AC3E}">
        <p14:creationId xmlns="" xmlns:p14="http://schemas.microsoft.com/office/powerpoint/2010/main" val="244219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/>
      <p:bldP spid="92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400800" y="1981200"/>
            <a:ext cx="5791200" cy="4876800"/>
            <a:chOff x="1248" y="1749"/>
            <a:chExt cx="3600" cy="2283"/>
          </a:xfrm>
        </p:grpSpPr>
        <p:pic>
          <p:nvPicPr>
            <p:cNvPr id="23560" name="Picture 8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50328" t="50175" r="1013" b="2440"/>
            <a:stretch>
              <a:fillRect/>
            </a:stretch>
          </p:blipFill>
          <p:spPr bwMode="auto">
            <a:xfrm>
              <a:off x="1248" y="1776"/>
              <a:ext cx="3600" cy="2256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561" name="Group 9"/>
            <p:cNvGrpSpPr>
              <a:grpSpLocks/>
            </p:cNvGrpSpPr>
            <p:nvPr/>
          </p:nvGrpSpPr>
          <p:grpSpPr bwMode="auto">
            <a:xfrm>
              <a:off x="1254" y="1749"/>
              <a:ext cx="432" cy="369"/>
              <a:chOff x="1296" y="563"/>
              <a:chExt cx="432" cy="369"/>
            </a:xfrm>
          </p:grpSpPr>
          <p:grpSp>
            <p:nvGrpSpPr>
              <p:cNvPr id="23562" name="Group 10"/>
              <p:cNvGrpSpPr>
                <a:grpSpLocks/>
              </p:cNvGrpSpPr>
              <p:nvPr/>
            </p:nvGrpSpPr>
            <p:grpSpPr bwMode="auto">
              <a:xfrm>
                <a:off x="1296" y="576"/>
                <a:ext cx="432" cy="356"/>
                <a:chOff x="1248" y="652"/>
                <a:chExt cx="432" cy="356"/>
              </a:xfrm>
            </p:grpSpPr>
            <p:sp>
              <p:nvSpPr>
                <p:cNvPr id="23564" name="Oval 11"/>
                <p:cNvSpPr>
                  <a:spLocks noChangeArrowheads="1"/>
                </p:cNvSpPr>
                <p:nvPr/>
              </p:nvSpPr>
              <p:spPr bwMode="gray">
                <a:xfrm>
                  <a:off x="1248" y="652"/>
                  <a:ext cx="432" cy="35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3565" name="Oval 12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3566" name="Oval 13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3567" name="Oval 14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3568" name="Oval 15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3563" name="Text Box 16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2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</p:grpSp>
      <p:sp>
        <p:nvSpPr>
          <p:cNvPr id="23555" name="Text Box 21"/>
          <p:cNvSpPr txBox="1">
            <a:spLocks noChangeArrowheads="1"/>
          </p:cNvSpPr>
          <p:nvPr/>
        </p:nvSpPr>
        <p:spPr bwMode="auto">
          <a:xfrm>
            <a:off x="1143000" y="585906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WordArt 22"/>
          <p:cNvSpPr>
            <a:spLocks noChangeArrowheads="1" noChangeShapeType="1" noTextEdit="1"/>
          </p:cNvSpPr>
          <p:nvPr/>
        </p:nvSpPr>
        <p:spPr bwMode="auto">
          <a:xfrm>
            <a:off x="2438400" y="930275"/>
            <a:ext cx="22098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1531938" y="2178051"/>
            <a:ext cx="464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4: 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67425" y="2819401"/>
            <a:ext cx="608097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sụp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559" name="Text Box 18"/>
          <p:cNvSpPr txBox="1">
            <a:spLocks noChangeArrowheads="1"/>
          </p:cNvSpPr>
          <p:nvPr/>
        </p:nvSpPr>
        <p:spPr bwMode="auto">
          <a:xfrm>
            <a:off x="1143000" y="49214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</p:txBody>
      </p:sp>
    </p:spTree>
    <p:extLst>
      <p:ext uri="{BB962C8B-B14F-4D97-AF65-F5344CB8AC3E}">
        <p14:creationId xmlns="" xmlns:p14="http://schemas.microsoft.com/office/powerpoint/2010/main" val="162767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7" grpId="0"/>
      <p:bldP spid="266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37882" y="2057400"/>
            <a:ext cx="3219718" cy="2362200"/>
            <a:chOff x="225" y="1665"/>
            <a:chExt cx="2532" cy="1221"/>
          </a:xfrm>
        </p:grpSpPr>
        <p:pic>
          <p:nvPicPr>
            <p:cNvPr id="24615" name="Picture 1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52818" b="55400"/>
            <a:stretch>
              <a:fillRect/>
            </a:stretch>
          </p:blipFill>
          <p:spPr bwMode="auto">
            <a:xfrm>
              <a:off x="240" y="1686"/>
              <a:ext cx="2517" cy="1200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616" name="Group 11"/>
            <p:cNvGrpSpPr>
              <a:grpSpLocks/>
            </p:cNvGrpSpPr>
            <p:nvPr/>
          </p:nvGrpSpPr>
          <p:grpSpPr bwMode="auto">
            <a:xfrm>
              <a:off x="225" y="1665"/>
              <a:ext cx="432" cy="381"/>
              <a:chOff x="1296" y="563"/>
              <a:chExt cx="432" cy="381"/>
            </a:xfrm>
          </p:grpSpPr>
          <p:grpSp>
            <p:nvGrpSpPr>
              <p:cNvPr id="24617" name="Group 12"/>
              <p:cNvGrpSpPr>
                <a:grpSpLocks/>
              </p:cNvGrpSpPr>
              <p:nvPr/>
            </p:nvGrpSpPr>
            <p:grpSpPr bwMode="auto">
              <a:xfrm>
                <a:off x="1296" y="564"/>
                <a:ext cx="432" cy="380"/>
                <a:chOff x="1248" y="640"/>
                <a:chExt cx="432" cy="380"/>
              </a:xfrm>
            </p:grpSpPr>
            <p:sp>
              <p:nvSpPr>
                <p:cNvPr id="24619" name="Oval 13"/>
                <p:cNvSpPr>
                  <a:spLocks noChangeArrowheads="1"/>
                </p:cNvSpPr>
                <p:nvPr/>
              </p:nvSpPr>
              <p:spPr bwMode="gray">
                <a:xfrm>
                  <a:off x="1248" y="640"/>
                  <a:ext cx="432" cy="380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20" name="Oval 1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21" name="Oval 1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22" name="Oval 1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23" name="Oval 1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4618" name="Text Box 18"/>
              <p:cNvSpPr txBox="1">
                <a:spLocks noChangeArrowheads="1"/>
              </p:cNvSpPr>
              <p:nvPr/>
            </p:nvSpPr>
            <p:spPr bwMode="gray">
              <a:xfrm>
                <a:off x="1381" y="563"/>
                <a:ext cx="272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733800" y="2057400"/>
            <a:ext cx="2209800" cy="2362200"/>
            <a:chOff x="3141" y="1662"/>
            <a:chExt cx="2448" cy="1218"/>
          </a:xfrm>
        </p:grpSpPr>
        <p:pic>
          <p:nvPicPr>
            <p:cNvPr id="24606" name="Picture 2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9338" r="1077" b="55400"/>
            <a:stretch>
              <a:fillRect/>
            </a:stretch>
          </p:blipFill>
          <p:spPr bwMode="auto">
            <a:xfrm>
              <a:off x="3141" y="1680"/>
              <a:ext cx="2448" cy="1200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607" name="Group 21"/>
            <p:cNvGrpSpPr>
              <a:grpSpLocks/>
            </p:cNvGrpSpPr>
            <p:nvPr/>
          </p:nvGrpSpPr>
          <p:grpSpPr bwMode="auto">
            <a:xfrm>
              <a:off x="3147" y="1662"/>
              <a:ext cx="432" cy="380"/>
              <a:chOff x="1296" y="563"/>
              <a:chExt cx="432" cy="380"/>
            </a:xfrm>
          </p:grpSpPr>
          <p:grpSp>
            <p:nvGrpSpPr>
              <p:cNvPr id="24608" name="Group 22"/>
              <p:cNvGrpSpPr>
                <a:grpSpLocks/>
              </p:cNvGrpSpPr>
              <p:nvPr/>
            </p:nvGrpSpPr>
            <p:grpSpPr bwMode="auto">
              <a:xfrm>
                <a:off x="1296" y="564"/>
                <a:ext cx="432" cy="379"/>
                <a:chOff x="1248" y="640"/>
                <a:chExt cx="432" cy="379"/>
              </a:xfrm>
            </p:grpSpPr>
            <p:sp>
              <p:nvSpPr>
                <p:cNvPr id="24610" name="Oval 23"/>
                <p:cNvSpPr>
                  <a:spLocks noChangeArrowheads="1"/>
                </p:cNvSpPr>
                <p:nvPr/>
              </p:nvSpPr>
              <p:spPr bwMode="gray">
                <a:xfrm>
                  <a:off x="1248" y="640"/>
                  <a:ext cx="432" cy="379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11" name="Oval 2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12" name="Oval 2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13" name="Oval 2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14" name="Oval 2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4609" name="Text Box 28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2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6019800" y="2044369"/>
            <a:ext cx="2319338" cy="2375230"/>
            <a:chOff x="240" y="3002"/>
            <a:chExt cx="2517" cy="1276"/>
          </a:xfrm>
        </p:grpSpPr>
        <p:pic>
          <p:nvPicPr>
            <p:cNvPr id="24597" name="Picture 3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50174" r="52818"/>
            <a:stretch>
              <a:fillRect/>
            </a:stretch>
          </p:blipFill>
          <p:spPr bwMode="auto">
            <a:xfrm>
              <a:off x="240" y="3030"/>
              <a:ext cx="2517" cy="1248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598" name="Group 31"/>
            <p:cNvGrpSpPr>
              <a:grpSpLocks/>
            </p:cNvGrpSpPr>
            <p:nvPr/>
          </p:nvGrpSpPr>
          <p:grpSpPr bwMode="auto">
            <a:xfrm>
              <a:off x="243" y="3002"/>
              <a:ext cx="432" cy="395"/>
              <a:chOff x="1296" y="556"/>
              <a:chExt cx="432" cy="395"/>
            </a:xfrm>
          </p:grpSpPr>
          <p:grpSp>
            <p:nvGrpSpPr>
              <p:cNvPr id="24599" name="Group 32"/>
              <p:cNvGrpSpPr>
                <a:grpSpLocks/>
              </p:cNvGrpSpPr>
              <p:nvPr/>
            </p:nvGrpSpPr>
            <p:grpSpPr bwMode="auto">
              <a:xfrm>
                <a:off x="1296" y="556"/>
                <a:ext cx="432" cy="395"/>
                <a:chOff x="1248" y="632"/>
                <a:chExt cx="432" cy="395"/>
              </a:xfrm>
            </p:grpSpPr>
            <p:sp>
              <p:nvSpPr>
                <p:cNvPr id="24601" name="Oval 33"/>
                <p:cNvSpPr>
                  <a:spLocks noChangeArrowheads="1"/>
                </p:cNvSpPr>
                <p:nvPr/>
              </p:nvSpPr>
              <p:spPr bwMode="gray">
                <a:xfrm>
                  <a:off x="1248" y="632"/>
                  <a:ext cx="432" cy="3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02" name="Oval 3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03" name="Oval 3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04" name="Oval 3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605" name="Oval 3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4600" name="Text Box 38"/>
              <p:cNvSpPr txBox="1">
                <a:spLocks noChangeArrowheads="1"/>
              </p:cNvSpPr>
              <p:nvPr/>
            </p:nvSpPr>
            <p:spPr bwMode="gray">
              <a:xfrm>
                <a:off x="1381" y="563"/>
                <a:ext cx="273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pSp>
        <p:nvGrpSpPr>
          <p:cNvPr id="11" name="Group 47"/>
          <p:cNvGrpSpPr>
            <a:grpSpLocks/>
          </p:cNvGrpSpPr>
          <p:nvPr/>
        </p:nvGrpSpPr>
        <p:grpSpPr bwMode="auto">
          <a:xfrm>
            <a:off x="8377238" y="2060500"/>
            <a:ext cx="2981928" cy="2360688"/>
            <a:chOff x="3138" y="2958"/>
            <a:chExt cx="2451" cy="1266"/>
          </a:xfrm>
        </p:grpSpPr>
        <p:pic>
          <p:nvPicPr>
            <p:cNvPr id="24588" name="Picture 48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50328" t="50175" r="1013" b="2440"/>
            <a:stretch>
              <a:fillRect/>
            </a:stretch>
          </p:blipFill>
          <p:spPr bwMode="auto">
            <a:xfrm>
              <a:off x="3141" y="2976"/>
              <a:ext cx="2448" cy="1248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589" name="Group 49"/>
            <p:cNvGrpSpPr>
              <a:grpSpLocks/>
            </p:cNvGrpSpPr>
            <p:nvPr/>
          </p:nvGrpSpPr>
          <p:grpSpPr bwMode="auto">
            <a:xfrm>
              <a:off x="3138" y="2958"/>
              <a:ext cx="432" cy="395"/>
              <a:chOff x="1296" y="557"/>
              <a:chExt cx="432" cy="395"/>
            </a:xfrm>
          </p:grpSpPr>
          <p:grpSp>
            <p:nvGrpSpPr>
              <p:cNvPr id="24590" name="Group 50"/>
              <p:cNvGrpSpPr>
                <a:grpSpLocks/>
              </p:cNvGrpSpPr>
              <p:nvPr/>
            </p:nvGrpSpPr>
            <p:grpSpPr bwMode="auto">
              <a:xfrm>
                <a:off x="1296" y="557"/>
                <a:ext cx="432" cy="395"/>
                <a:chOff x="1248" y="633"/>
                <a:chExt cx="432" cy="395"/>
              </a:xfrm>
            </p:grpSpPr>
            <p:sp>
              <p:nvSpPr>
                <p:cNvPr id="24592" name="Oval 51"/>
                <p:cNvSpPr>
                  <a:spLocks noChangeArrowheads="1"/>
                </p:cNvSpPr>
                <p:nvPr/>
              </p:nvSpPr>
              <p:spPr bwMode="gray">
                <a:xfrm>
                  <a:off x="1248" y="633"/>
                  <a:ext cx="432" cy="3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593" name="Oval 52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594" name="Oval 53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595" name="Oval 54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4596" name="Oval 55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4591" name="Text Box 56"/>
              <p:cNvSpPr txBox="1">
                <a:spLocks noChangeArrowheads="1"/>
              </p:cNvSpPr>
              <p:nvPr/>
            </p:nvSpPr>
            <p:spPr bwMode="gray">
              <a:xfrm>
                <a:off x="1379" y="563"/>
                <a:ext cx="274" cy="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</p:grpSp>
      <p:sp>
        <p:nvSpPr>
          <p:cNvPr id="24582" name="Text Box 59"/>
          <p:cNvSpPr txBox="1">
            <a:spLocks noChangeArrowheads="1"/>
          </p:cNvSpPr>
          <p:nvPr/>
        </p:nvSpPr>
        <p:spPr bwMode="auto">
          <a:xfrm>
            <a:off x="1574800" y="5429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</a:p>
        </p:txBody>
      </p:sp>
      <p:sp>
        <p:nvSpPr>
          <p:cNvPr id="24583" name="WordArt 60"/>
          <p:cNvSpPr>
            <a:spLocks noChangeArrowheads="1" noChangeShapeType="1" noTextEdit="1"/>
          </p:cNvSpPr>
          <p:nvPr/>
        </p:nvSpPr>
        <p:spPr bwMode="auto">
          <a:xfrm>
            <a:off x="718908" y="55668"/>
            <a:ext cx="22098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1513268" y="147180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*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Dựa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tranh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kể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24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vi-VN" sz="24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vi-VN" sz="2400" b="1" i="1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Bà</a:t>
            </a:r>
            <a:r>
              <a:rPr lang="en-US" altLang="vi-VN" sz="24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b="1" i="1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Trưng</a:t>
            </a:r>
            <a:r>
              <a:rPr lang="en-US" altLang="vi-VN" sz="24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0782" name="Text Box 62"/>
          <p:cNvSpPr txBox="1">
            <a:spLocks noChangeArrowheads="1"/>
          </p:cNvSpPr>
          <p:nvPr/>
        </p:nvSpPr>
        <p:spPr bwMode="auto">
          <a:xfrm>
            <a:off x="1524000" y="45720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chuyện này giúp các em hiểu được điều gì ?</a:t>
            </a:r>
            <a:endParaRPr lang="en-US" alt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3" name="Text Box 63"/>
          <p:cNvSpPr txBox="1">
            <a:spLocks noChangeArrowheads="1"/>
          </p:cNvSpPr>
          <p:nvPr/>
        </p:nvSpPr>
        <p:spPr bwMode="auto">
          <a:xfrm>
            <a:off x="437882" y="5105400"/>
            <a:ext cx="1129477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ta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,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altLang="vi-VN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7" name="Text Box 18"/>
          <p:cNvSpPr txBox="1">
            <a:spLocks noChangeArrowheads="1"/>
          </p:cNvSpPr>
          <p:nvPr/>
        </p:nvSpPr>
        <p:spPr bwMode="auto">
          <a:xfrm>
            <a:off x="1654175" y="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</p:txBody>
      </p:sp>
    </p:spTree>
    <p:extLst>
      <p:ext uri="{BB962C8B-B14F-4D97-AF65-F5344CB8AC3E}">
        <p14:creationId xmlns="" xmlns:p14="http://schemas.microsoft.com/office/powerpoint/2010/main" val="76683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0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1" grpId="0"/>
      <p:bldP spid="30782" grpId="0"/>
      <p:bldP spid="307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4419600" y="1352550"/>
            <a:ext cx="365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1" name="WordArt 18"/>
          <p:cNvSpPr>
            <a:spLocks noChangeArrowheads="1" noChangeShapeType="1" noTextEdit="1"/>
          </p:cNvSpPr>
          <p:nvPr/>
        </p:nvSpPr>
        <p:spPr bwMode="auto">
          <a:xfrm>
            <a:off x="3433293" y="76201"/>
            <a:ext cx="4461456" cy="11628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- KỂ CHUYỆN </a:t>
            </a:r>
          </a:p>
        </p:txBody>
      </p:sp>
      <p:sp>
        <p:nvSpPr>
          <p:cNvPr id="2052" name="WordArt 19"/>
          <p:cNvSpPr>
            <a:spLocks noChangeArrowheads="1" noChangeShapeType="1" noTextEdit="1"/>
          </p:cNvSpPr>
          <p:nvPr/>
        </p:nvSpPr>
        <p:spPr bwMode="auto">
          <a:xfrm>
            <a:off x="1931831" y="1352550"/>
            <a:ext cx="8281116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21" descr="RECO0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000" t="17999" r="21500" b="11333"/>
          <a:stretch>
            <a:fillRect/>
          </a:stretch>
        </p:blipFill>
        <p:spPr bwMode="auto">
          <a:xfrm>
            <a:off x="405685" y="3262648"/>
            <a:ext cx="1133340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930141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528477" y="587375"/>
            <a:ext cx="1166352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Giải nghĩa từ</a:t>
            </a:r>
          </a:p>
        </p:txBody>
      </p:sp>
      <p:sp>
        <p:nvSpPr>
          <p:cNvPr id="8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09660" y="1393825"/>
            <a:ext cx="866462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25329" y="2554372"/>
            <a:ext cx="2766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1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9660" y="1997869"/>
            <a:ext cx="409235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09660" y="3094412"/>
            <a:ext cx="539842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Trẩy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12" name="Picture 17" descr="ngoc-tra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877" y="3209926"/>
            <a:ext cx="3742047" cy="3641725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9" descr="da-thang-6-ngoc-tra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111" y="3209926"/>
            <a:ext cx="3525381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632946" y="4213225"/>
            <a:ext cx="8138141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608821" y="3629025"/>
            <a:ext cx="5829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32946" y="4787133"/>
            <a:ext cx="5487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8" descr="pear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83" y="36514"/>
            <a:ext cx="2869307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9150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6023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81577" y="5869010"/>
            <a:ext cx="8628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187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5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1523463" y="5535770"/>
            <a:ext cx="8763000" cy="58102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chemeClr val="accent2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Đền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thờ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Trưng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huyện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Mê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Linh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tỉnh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Vĩnh</a:t>
            </a:r>
            <a:r>
              <a:rPr lang="en-US" altLang="vi-V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Phúc</a:t>
            </a:r>
            <a:endParaRPr lang="en-US" altLang="vi-VN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66" name="Picture 2" descr="http://media.moitruongvadothi.vn/2019/01/11/9783/1547187623-images982708demhaibatru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09927" cy="510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2647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ai ba trưng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673" y="1883536"/>
            <a:ext cx="4572000" cy="4343400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3162300" y="809625"/>
            <a:ext cx="60198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</a:p>
        </p:txBody>
      </p:sp>
      <p:sp>
        <p:nvSpPr>
          <p:cNvPr id="18436" name="WordArt 6"/>
          <p:cNvSpPr>
            <a:spLocks noChangeArrowheads="1" noChangeShapeType="1" noTextEdit="1"/>
          </p:cNvSpPr>
          <p:nvPr/>
        </p:nvSpPr>
        <p:spPr bwMode="auto">
          <a:xfrm>
            <a:off x="231820" y="2399763"/>
            <a:ext cx="61722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18437" name="Text Box 18"/>
          <p:cNvSpPr txBox="1">
            <a:spLocks noChangeArrowheads="1"/>
          </p:cNvSpPr>
          <p:nvPr/>
        </p:nvSpPr>
        <p:spPr bwMode="auto">
          <a:xfrm>
            <a:off x="1600200" y="228601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</p:txBody>
      </p:sp>
    </p:spTree>
    <p:extLst>
      <p:ext uri="{BB962C8B-B14F-4D97-AF65-F5344CB8AC3E}">
        <p14:creationId xmlns="" xmlns:p14="http://schemas.microsoft.com/office/powerpoint/2010/main" val="14318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2503488" y="715963"/>
            <a:ext cx="701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</a:p>
        </p:txBody>
      </p:sp>
      <p:sp>
        <p:nvSpPr>
          <p:cNvPr id="19459" name="WordArt 8"/>
          <p:cNvSpPr>
            <a:spLocks noChangeArrowheads="1" noChangeShapeType="1" noTextEdit="1"/>
          </p:cNvSpPr>
          <p:nvPr/>
        </p:nvSpPr>
        <p:spPr bwMode="auto">
          <a:xfrm>
            <a:off x="601131" y="755938"/>
            <a:ext cx="22098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0327" y="1300164"/>
            <a:ext cx="4093648" cy="2662238"/>
            <a:chOff x="225" y="1660"/>
            <a:chExt cx="2532" cy="1226"/>
          </a:xfrm>
        </p:grpSpPr>
        <p:pic>
          <p:nvPicPr>
            <p:cNvPr id="19493" name="Picture 1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52818" b="55400"/>
            <a:stretch>
              <a:fillRect/>
            </a:stretch>
          </p:blipFill>
          <p:spPr bwMode="auto">
            <a:xfrm>
              <a:off x="240" y="1686"/>
              <a:ext cx="2517" cy="1200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494" name="Group 11"/>
            <p:cNvGrpSpPr>
              <a:grpSpLocks/>
            </p:cNvGrpSpPr>
            <p:nvPr/>
          </p:nvGrpSpPr>
          <p:grpSpPr bwMode="auto">
            <a:xfrm>
              <a:off x="225" y="1660"/>
              <a:ext cx="432" cy="393"/>
              <a:chOff x="1296" y="558"/>
              <a:chExt cx="432" cy="393"/>
            </a:xfrm>
          </p:grpSpPr>
          <p:grpSp>
            <p:nvGrpSpPr>
              <p:cNvPr id="19495" name="Group 12"/>
              <p:cNvGrpSpPr>
                <a:grpSpLocks/>
              </p:cNvGrpSpPr>
              <p:nvPr/>
            </p:nvGrpSpPr>
            <p:grpSpPr bwMode="auto">
              <a:xfrm>
                <a:off x="1296" y="558"/>
                <a:ext cx="432" cy="393"/>
                <a:chOff x="1248" y="634"/>
                <a:chExt cx="432" cy="393"/>
              </a:xfrm>
            </p:grpSpPr>
            <p:sp>
              <p:nvSpPr>
                <p:cNvPr id="19497" name="Oval 13"/>
                <p:cNvSpPr>
                  <a:spLocks noChangeArrowheads="1"/>
                </p:cNvSpPr>
                <p:nvPr/>
              </p:nvSpPr>
              <p:spPr bwMode="gray">
                <a:xfrm>
                  <a:off x="1248" y="634"/>
                  <a:ext cx="432" cy="393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98" name="Oval 1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99" name="Oval 1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500" name="Oval 1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501" name="Oval 1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19496" name="Text Box 18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7696199" y="1327015"/>
            <a:ext cx="4229637" cy="2636976"/>
            <a:chOff x="3141" y="1657"/>
            <a:chExt cx="2448" cy="1223"/>
          </a:xfrm>
        </p:grpSpPr>
        <p:pic>
          <p:nvPicPr>
            <p:cNvPr id="19484" name="Picture 2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9338" r="1077" b="55400"/>
            <a:stretch>
              <a:fillRect/>
            </a:stretch>
          </p:blipFill>
          <p:spPr bwMode="auto">
            <a:xfrm>
              <a:off x="3141" y="1680"/>
              <a:ext cx="2448" cy="1200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485" name="Group 21"/>
            <p:cNvGrpSpPr>
              <a:grpSpLocks/>
            </p:cNvGrpSpPr>
            <p:nvPr/>
          </p:nvGrpSpPr>
          <p:grpSpPr bwMode="auto">
            <a:xfrm>
              <a:off x="3147" y="1657"/>
              <a:ext cx="432" cy="392"/>
              <a:chOff x="1296" y="558"/>
              <a:chExt cx="432" cy="392"/>
            </a:xfrm>
          </p:grpSpPr>
          <p:grpSp>
            <p:nvGrpSpPr>
              <p:cNvPr id="19486" name="Group 22"/>
              <p:cNvGrpSpPr>
                <a:grpSpLocks/>
              </p:cNvGrpSpPr>
              <p:nvPr/>
            </p:nvGrpSpPr>
            <p:grpSpPr bwMode="auto">
              <a:xfrm>
                <a:off x="1296" y="558"/>
                <a:ext cx="432" cy="392"/>
                <a:chOff x="1248" y="634"/>
                <a:chExt cx="432" cy="392"/>
              </a:xfrm>
            </p:grpSpPr>
            <p:sp>
              <p:nvSpPr>
                <p:cNvPr id="19488" name="Oval 23"/>
                <p:cNvSpPr>
                  <a:spLocks noChangeArrowheads="1"/>
                </p:cNvSpPr>
                <p:nvPr/>
              </p:nvSpPr>
              <p:spPr bwMode="gray">
                <a:xfrm>
                  <a:off x="1248" y="634"/>
                  <a:ext cx="432" cy="392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89" name="Oval 2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90" name="Oval 2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91" name="Oval 2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92" name="Oval 2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19487" name="Text Box 28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3602962" y="4038600"/>
            <a:ext cx="4017038" cy="2819400"/>
            <a:chOff x="240" y="3009"/>
            <a:chExt cx="2517" cy="1269"/>
          </a:xfrm>
        </p:grpSpPr>
        <p:pic>
          <p:nvPicPr>
            <p:cNvPr id="19475" name="Picture 3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50174" r="52818"/>
            <a:stretch>
              <a:fillRect/>
            </a:stretch>
          </p:blipFill>
          <p:spPr bwMode="auto">
            <a:xfrm>
              <a:off x="240" y="3030"/>
              <a:ext cx="2517" cy="1248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476" name="Group 31"/>
            <p:cNvGrpSpPr>
              <a:grpSpLocks/>
            </p:cNvGrpSpPr>
            <p:nvPr/>
          </p:nvGrpSpPr>
          <p:grpSpPr bwMode="auto">
            <a:xfrm>
              <a:off x="243" y="3009"/>
              <a:ext cx="432" cy="360"/>
              <a:chOff x="1296" y="563"/>
              <a:chExt cx="432" cy="360"/>
            </a:xfrm>
          </p:grpSpPr>
          <p:grpSp>
            <p:nvGrpSpPr>
              <p:cNvPr id="19477" name="Group 32"/>
              <p:cNvGrpSpPr>
                <a:grpSpLocks/>
              </p:cNvGrpSpPr>
              <p:nvPr/>
            </p:nvGrpSpPr>
            <p:grpSpPr bwMode="auto">
              <a:xfrm>
                <a:off x="1296" y="579"/>
                <a:ext cx="432" cy="344"/>
                <a:chOff x="1248" y="655"/>
                <a:chExt cx="432" cy="344"/>
              </a:xfrm>
            </p:grpSpPr>
            <p:sp>
              <p:nvSpPr>
                <p:cNvPr id="19479" name="Oval 33"/>
                <p:cNvSpPr>
                  <a:spLocks noChangeArrowheads="1"/>
                </p:cNvSpPr>
                <p:nvPr/>
              </p:nvSpPr>
              <p:spPr bwMode="gray">
                <a:xfrm>
                  <a:off x="1248" y="664"/>
                  <a:ext cx="432" cy="331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80" name="Oval 3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81" name="Oval 3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82" name="Oval 3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83" name="Oval 3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19478" name="Text Box 38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2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7696200" y="4038600"/>
            <a:ext cx="4229636" cy="2819400"/>
            <a:chOff x="3138" y="2964"/>
            <a:chExt cx="2451" cy="1260"/>
          </a:xfrm>
        </p:grpSpPr>
        <p:pic>
          <p:nvPicPr>
            <p:cNvPr id="19466" name="Picture 40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50328" t="50175" r="1013" b="2440"/>
            <a:stretch>
              <a:fillRect/>
            </a:stretch>
          </p:blipFill>
          <p:spPr bwMode="auto">
            <a:xfrm>
              <a:off x="3141" y="2976"/>
              <a:ext cx="2448" cy="1248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467" name="Group 41"/>
            <p:cNvGrpSpPr>
              <a:grpSpLocks/>
            </p:cNvGrpSpPr>
            <p:nvPr/>
          </p:nvGrpSpPr>
          <p:grpSpPr bwMode="auto">
            <a:xfrm>
              <a:off x="3138" y="2964"/>
              <a:ext cx="432" cy="360"/>
              <a:chOff x="1296" y="563"/>
              <a:chExt cx="432" cy="360"/>
            </a:xfrm>
          </p:grpSpPr>
          <p:grpSp>
            <p:nvGrpSpPr>
              <p:cNvPr id="19468" name="Group 42"/>
              <p:cNvGrpSpPr>
                <a:grpSpLocks/>
              </p:cNvGrpSpPr>
              <p:nvPr/>
            </p:nvGrpSpPr>
            <p:grpSpPr bwMode="auto">
              <a:xfrm>
                <a:off x="1296" y="579"/>
                <a:ext cx="432" cy="344"/>
                <a:chOff x="1248" y="655"/>
                <a:chExt cx="432" cy="344"/>
              </a:xfrm>
            </p:grpSpPr>
            <p:sp>
              <p:nvSpPr>
                <p:cNvPr id="19470" name="Oval 43"/>
                <p:cNvSpPr>
                  <a:spLocks noChangeArrowheads="1"/>
                </p:cNvSpPr>
                <p:nvPr/>
              </p:nvSpPr>
              <p:spPr bwMode="gray">
                <a:xfrm>
                  <a:off x="1248" y="666"/>
                  <a:ext cx="432" cy="329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71" name="Oval 44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72" name="Oval 45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73" name="Oval 46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19474" name="Oval 47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19469" name="Text Box 48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</p:grpSp>
      <p:sp>
        <p:nvSpPr>
          <p:cNvPr id="43057" name="Text Box 49"/>
          <p:cNvSpPr txBox="1">
            <a:spLocks noChangeArrowheads="1"/>
          </p:cNvSpPr>
          <p:nvPr/>
        </p:nvSpPr>
        <p:spPr bwMode="auto">
          <a:xfrm>
            <a:off x="627084" y="2635251"/>
            <a:ext cx="23622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*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Dựa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tranh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kể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2800" b="1" i="1" dirty="0">
                <a:solidFill>
                  <a:srgbClr val="1A0597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1A0597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vi-VN" sz="28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 Hai </a:t>
            </a:r>
            <a:r>
              <a:rPr lang="en-US" altLang="vi-VN" sz="2800" b="1" i="1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Bà</a:t>
            </a:r>
            <a:r>
              <a:rPr lang="en-US" altLang="vi-VN" sz="28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rgbClr val="990000"/>
                </a:solidFill>
                <a:latin typeface="Times New Roman" panose="02020603050405020304" pitchFamily="18" charset="0"/>
              </a:rPr>
              <a:t>Trưng</a:t>
            </a:r>
            <a:r>
              <a:rPr lang="en-US" altLang="vi-VN" sz="2800" b="1" i="1" dirty="0">
                <a:solidFill>
                  <a:srgbClr val="99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465" name="Text Box 18"/>
          <p:cNvSpPr txBox="1">
            <a:spLocks noChangeArrowheads="1"/>
          </p:cNvSpPr>
          <p:nvPr/>
        </p:nvSpPr>
        <p:spPr bwMode="auto">
          <a:xfrm>
            <a:off x="1582738" y="192089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</p:txBody>
      </p:sp>
    </p:spTree>
    <p:extLst>
      <p:ext uri="{BB962C8B-B14F-4D97-AF65-F5344CB8AC3E}">
        <p14:creationId xmlns="" xmlns:p14="http://schemas.microsoft.com/office/powerpoint/2010/main" val="9387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553200" y="1828800"/>
            <a:ext cx="5638800" cy="5029200"/>
            <a:chOff x="1191" y="1470"/>
            <a:chExt cx="3273" cy="2418"/>
          </a:xfrm>
        </p:grpSpPr>
        <p:pic>
          <p:nvPicPr>
            <p:cNvPr id="20488" name="Picture 7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53439" b="55400"/>
            <a:stretch>
              <a:fillRect/>
            </a:stretch>
          </p:blipFill>
          <p:spPr bwMode="auto">
            <a:xfrm>
              <a:off x="1200" y="1488"/>
              <a:ext cx="3264" cy="2400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489" name="Group 9"/>
            <p:cNvGrpSpPr>
              <a:grpSpLocks/>
            </p:cNvGrpSpPr>
            <p:nvPr/>
          </p:nvGrpSpPr>
          <p:grpSpPr bwMode="auto">
            <a:xfrm>
              <a:off x="1191" y="1470"/>
              <a:ext cx="432" cy="369"/>
              <a:chOff x="1296" y="563"/>
              <a:chExt cx="432" cy="369"/>
            </a:xfrm>
          </p:grpSpPr>
          <p:grpSp>
            <p:nvGrpSpPr>
              <p:cNvPr id="20490" name="Group 10"/>
              <p:cNvGrpSpPr>
                <a:grpSpLocks/>
              </p:cNvGrpSpPr>
              <p:nvPr/>
            </p:nvGrpSpPr>
            <p:grpSpPr bwMode="auto">
              <a:xfrm>
                <a:off x="1296" y="576"/>
                <a:ext cx="432" cy="356"/>
                <a:chOff x="1248" y="652"/>
                <a:chExt cx="432" cy="356"/>
              </a:xfrm>
            </p:grpSpPr>
            <p:sp>
              <p:nvSpPr>
                <p:cNvPr id="20492" name="Oval 11"/>
                <p:cNvSpPr>
                  <a:spLocks noChangeArrowheads="1"/>
                </p:cNvSpPr>
                <p:nvPr/>
              </p:nvSpPr>
              <p:spPr bwMode="gray">
                <a:xfrm>
                  <a:off x="1248" y="652"/>
                  <a:ext cx="432" cy="35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0493" name="Oval 12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0494" name="Oval 13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0495" name="Oval 14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0496" name="Oval 15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0491" name="Text Box 16"/>
              <p:cNvSpPr txBox="1">
                <a:spLocks noChangeArrowheads="1"/>
              </p:cNvSpPr>
              <p:nvPr/>
            </p:nvSpPr>
            <p:spPr bwMode="gray">
              <a:xfrm>
                <a:off x="1380" y="563"/>
                <a:ext cx="273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sp>
        <p:nvSpPr>
          <p:cNvPr id="20483" name="Text Box 22"/>
          <p:cNvSpPr txBox="1">
            <a:spLocks noChangeArrowheads="1"/>
          </p:cNvSpPr>
          <p:nvPr/>
        </p:nvSpPr>
        <p:spPr bwMode="auto">
          <a:xfrm>
            <a:off x="1524000" y="99695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</a:p>
        </p:txBody>
      </p:sp>
      <p:sp>
        <p:nvSpPr>
          <p:cNvPr id="20484" name="WordArt 23"/>
          <p:cNvSpPr>
            <a:spLocks noChangeArrowheads="1" noChangeShapeType="1" noTextEdit="1"/>
          </p:cNvSpPr>
          <p:nvPr/>
        </p:nvSpPr>
        <p:spPr bwMode="auto">
          <a:xfrm>
            <a:off x="553760" y="778261"/>
            <a:ext cx="22098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25160" y="2336726"/>
            <a:ext cx="487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44699" y="2971801"/>
            <a:ext cx="6232301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Thưở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giết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ngút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487" name="Text Box 18"/>
          <p:cNvSpPr txBox="1">
            <a:spLocks noChangeArrowheads="1"/>
          </p:cNvSpPr>
          <p:nvPr/>
        </p:nvSpPr>
        <p:spPr bwMode="auto">
          <a:xfrm>
            <a:off x="1524000" y="1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</p:txBody>
      </p:sp>
    </p:spTree>
    <p:extLst>
      <p:ext uri="{BB962C8B-B14F-4D97-AF65-F5344CB8AC3E}">
        <p14:creationId xmlns="" xmlns:p14="http://schemas.microsoft.com/office/powerpoint/2010/main" val="159004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248400" y="2343902"/>
            <a:ext cx="5793346" cy="4514098"/>
            <a:chOff x="1143" y="1661"/>
            <a:chExt cx="3225" cy="2467"/>
          </a:xfrm>
        </p:grpSpPr>
        <p:pic>
          <p:nvPicPr>
            <p:cNvPr id="21512" name="Picture 7" descr="Kc Hai ba trư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49338" r="1077" b="55400"/>
            <a:stretch>
              <a:fillRect/>
            </a:stretch>
          </p:blipFill>
          <p:spPr bwMode="auto">
            <a:xfrm>
              <a:off x="1152" y="1680"/>
              <a:ext cx="3216" cy="2448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>
              <a:off x="1143" y="1661"/>
              <a:ext cx="432" cy="402"/>
              <a:chOff x="1296" y="553"/>
              <a:chExt cx="432" cy="402"/>
            </a:xfrm>
          </p:grpSpPr>
          <p:grpSp>
            <p:nvGrpSpPr>
              <p:cNvPr id="21514" name="Group 10"/>
              <p:cNvGrpSpPr>
                <a:grpSpLocks/>
              </p:cNvGrpSpPr>
              <p:nvPr/>
            </p:nvGrpSpPr>
            <p:grpSpPr bwMode="auto">
              <a:xfrm>
                <a:off x="1296" y="553"/>
                <a:ext cx="432" cy="402"/>
                <a:chOff x="1248" y="629"/>
                <a:chExt cx="432" cy="402"/>
              </a:xfrm>
            </p:grpSpPr>
            <p:sp>
              <p:nvSpPr>
                <p:cNvPr id="21516" name="Oval 11"/>
                <p:cNvSpPr>
                  <a:spLocks noChangeArrowheads="1"/>
                </p:cNvSpPr>
                <p:nvPr/>
              </p:nvSpPr>
              <p:spPr bwMode="gray">
                <a:xfrm>
                  <a:off x="1248" y="629"/>
                  <a:ext cx="432" cy="402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381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1517" name="Oval 12"/>
                <p:cNvSpPr>
                  <a:spLocks noChangeArrowheads="1"/>
                </p:cNvSpPr>
                <p:nvPr/>
              </p:nvSpPr>
              <p:spPr bwMode="gray">
                <a:xfrm>
                  <a:off x="1253" y="655"/>
                  <a:ext cx="417" cy="34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1518" name="Oval 13"/>
                <p:cNvSpPr>
                  <a:spLocks noChangeArrowheads="1"/>
                </p:cNvSpPr>
                <p:nvPr/>
              </p:nvSpPr>
              <p:spPr bwMode="gray">
                <a:xfrm>
                  <a:off x="1258" y="657"/>
                  <a:ext cx="408" cy="33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1519" name="Oval 14"/>
                <p:cNvSpPr>
                  <a:spLocks noChangeArrowheads="1"/>
                </p:cNvSpPr>
                <p:nvPr/>
              </p:nvSpPr>
              <p:spPr bwMode="gray">
                <a:xfrm>
                  <a:off x="1262" y="660"/>
                  <a:ext cx="388" cy="3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  <p:sp>
              <p:nvSpPr>
                <p:cNvPr id="21520" name="Oval 15"/>
                <p:cNvSpPr>
                  <a:spLocks noChangeArrowheads="1"/>
                </p:cNvSpPr>
                <p:nvPr/>
              </p:nvSpPr>
              <p:spPr bwMode="gray">
                <a:xfrm>
                  <a:off x="1285" y="669"/>
                  <a:ext cx="345" cy="25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en-US" sz="2800"/>
                </a:p>
              </p:txBody>
            </p:sp>
          </p:grpSp>
          <p:sp>
            <p:nvSpPr>
              <p:cNvPr id="21515" name="Text Box 16"/>
              <p:cNvSpPr txBox="1">
                <a:spLocks noChangeArrowheads="1"/>
              </p:cNvSpPr>
              <p:nvPr/>
            </p:nvSpPr>
            <p:spPr bwMode="gray">
              <a:xfrm>
                <a:off x="1381" y="563"/>
                <a:ext cx="272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b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</p:grpSp>
      <p:sp>
        <p:nvSpPr>
          <p:cNvPr id="21507" name="Text Box 21"/>
          <p:cNvSpPr txBox="1">
            <a:spLocks noChangeArrowheads="1"/>
          </p:cNvSpPr>
          <p:nvPr/>
        </p:nvSpPr>
        <p:spPr bwMode="auto">
          <a:xfrm>
            <a:off x="1541463" y="1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– Kể chuyện</a:t>
            </a:r>
          </a:p>
        </p:txBody>
      </p:sp>
      <p:sp>
        <p:nvSpPr>
          <p:cNvPr id="21508" name="Text Box 22"/>
          <p:cNvSpPr txBox="1">
            <a:spLocks noChangeArrowheads="1"/>
          </p:cNvSpPr>
          <p:nvPr/>
        </p:nvSpPr>
        <p:spPr bwMode="auto">
          <a:xfrm>
            <a:off x="1364870" y="666875"/>
            <a:ext cx="91440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endParaRPr lang="en-US" alt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9" name="WordArt 23"/>
          <p:cNvSpPr>
            <a:spLocks noChangeArrowheads="1" noChangeShapeType="1" noTextEdit="1"/>
          </p:cNvSpPr>
          <p:nvPr/>
        </p:nvSpPr>
        <p:spPr bwMode="auto">
          <a:xfrm>
            <a:off x="476250" y="1301737"/>
            <a:ext cx="2209800" cy="1447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47889" y="3020926"/>
            <a:ext cx="464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29310" y="3600422"/>
            <a:ext cx="562376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8593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/>
      <p:bldP spid="82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457</Words>
  <Application>Microsoft Office PowerPoint</Application>
  <PresentationFormat>Custom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Van Nguyen</cp:lastModifiedBy>
  <cp:revision>11</cp:revision>
  <dcterms:created xsi:type="dcterms:W3CDTF">2022-01-10T02:03:26Z</dcterms:created>
  <dcterms:modified xsi:type="dcterms:W3CDTF">2022-05-16T13:26:15Z</dcterms:modified>
</cp:coreProperties>
</file>